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3"/>
  </p:notesMasterIdLst>
  <p:sldIdLst>
    <p:sldId id="256" r:id="rId2"/>
    <p:sldId id="259" r:id="rId3"/>
    <p:sldId id="258" r:id="rId4"/>
    <p:sldId id="280" r:id="rId5"/>
    <p:sldId id="261" r:id="rId6"/>
    <p:sldId id="301" r:id="rId7"/>
    <p:sldId id="300" r:id="rId8"/>
    <p:sldId id="299" r:id="rId9"/>
    <p:sldId id="298" r:id="rId10"/>
    <p:sldId id="302" r:id="rId11"/>
    <p:sldId id="278" r:id="rId12"/>
  </p:sldIdLst>
  <p:sldSz cx="9144000" cy="5143500" type="screen16x9"/>
  <p:notesSz cx="6858000" cy="9144000"/>
  <p:embeddedFontLst>
    <p:embeddedFont>
      <p:font typeface="Advent Pro Medium" panose="020B0604020202020204" charset="0"/>
      <p:regular r:id="rId14"/>
      <p:bold r:id="rId15"/>
      <p:italic r:id="rId16"/>
      <p:boldItalic r:id="rId17"/>
    </p:embeddedFont>
    <p:embeddedFont>
      <p:font typeface="Advent Pro SemiBold" panose="020B0604020202020204" charset="0"/>
      <p:regular r:id="rId18"/>
      <p:bold r:id="rId19"/>
      <p:italic r:id="rId20"/>
      <p:boldItalic r:id="rId21"/>
    </p:embeddedFont>
    <p:embeddedFont>
      <p:font typeface="Fira Sans Condensed Medium" panose="020B0603050000020004" pitchFamily="34" charset="0"/>
      <p:regular r:id="rId22"/>
      <p:bold r:id="rId23"/>
      <p:italic r:id="rId24"/>
      <p:boldItalic r:id="rId25"/>
    </p:embeddedFont>
    <p:embeddedFont>
      <p:font typeface="Fira Sans Extra Condensed Medium" panose="020B0604020202020204" charset="0"/>
      <p:regular r:id="rId26"/>
      <p:bold r:id="rId27"/>
      <p:italic r:id="rId28"/>
      <p:boldItalic r:id="rId29"/>
    </p:embeddedFont>
    <p:embeddedFont>
      <p:font typeface="Ink Free" panose="03080402000500000000" pitchFamily="66" charset="0"/>
      <p:regular r:id="rId30"/>
    </p:embeddedFont>
    <p:embeddedFont>
      <p:font typeface="Livvic Light" pitchFamily="2" charset="0"/>
      <p:regular r:id="rId31"/>
      <p:italic r:id="rId32"/>
    </p:embeddedFont>
    <p:embeddedFont>
      <p:font typeface="Maven Pro" panose="020B0604020202020204" charset="0"/>
      <p:regular r:id="rId33"/>
      <p:bold r:id="rId34"/>
    </p:embeddedFont>
    <p:embeddedFont>
      <p:font typeface="Nunito Light" pitchFamily="2" charset="0"/>
      <p:regular r:id="rId35"/>
      <p:italic r:id="rId36"/>
    </p:embeddedFont>
    <p:embeddedFont>
      <p:font typeface="Share Tech" panose="020B0604020202020204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3CC7B-91E4-4606-AEA9-261AABC779DD}">
  <a:tblStyle styleId="{A9D3CC7B-91E4-4606-AEA9-261AABC779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viewProps" Target="viewProps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font" Target="fonts/font24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292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7382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887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6c60e245bf_1_31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6c60e245bf_1_31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638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6914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5" name="Google Shape;335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6" name="Google Shape;376;p19"/>
          <p:cNvSpPr txBox="1"/>
          <p:nvPr/>
        </p:nvSpPr>
        <p:spPr>
          <a:xfrm>
            <a:off x="2289500" y="3592806"/>
            <a:ext cx="41865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>
                <a:solidFill>
                  <a:schemeClr val="accent1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000">
                <a:solidFill>
                  <a:schemeClr val="accent2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000">
                <a:solidFill>
                  <a:schemeClr val="accent3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chemeClr val="accent3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77" name="Google Shape;377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5" name="Google Shape;385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6" name="Google Shape;386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89" name="Google Shape;389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4" name="Google Shape;394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7" name="Google Shape;397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9" name="Google Shape;399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0" name="Google Shape;400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3" name="Google Shape;403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6" name="Google Shape;406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7" name="Google Shape;407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9" r:id="rId5"/>
    <p:sldLayoutId id="2147483663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Programa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Acelera Jovem</a:t>
            </a:r>
            <a:endParaRPr sz="2400" dirty="0"/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41" y="1104602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DESAFIO </a:t>
            </a:r>
            <a:r>
              <a:rPr lang="en" dirty="0">
                <a:solidFill>
                  <a:schemeClr val="accent2"/>
                </a:solidFill>
              </a:rPr>
              <a:t>DATASIDE</a:t>
            </a:r>
            <a:br>
              <a:rPr lang="en" dirty="0">
                <a:solidFill>
                  <a:schemeClr val="accent2"/>
                </a:solidFill>
              </a:rPr>
            </a:b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5B9329E3-152B-70A0-36E2-39CFD597BBED}"/>
              </a:ext>
            </a:extLst>
          </p:cNvPr>
          <p:cNvSpPr txBox="1"/>
          <p:nvPr/>
        </p:nvSpPr>
        <p:spPr>
          <a:xfrm>
            <a:off x="135242" y="61307"/>
            <a:ext cx="2271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Ink Free" panose="03080402000500000000" pitchFamily="66" charset="0"/>
              </a:rPr>
              <a:t>Acelera </a:t>
            </a:r>
          </a:p>
          <a:p>
            <a:r>
              <a:rPr lang="pt-BR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Ink Free" panose="03080402000500000000" pitchFamily="66" charset="0"/>
              </a:rPr>
              <a:t>Jovem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3A7CCE6-B85A-620A-00D2-20D0352B4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918" y="4600714"/>
            <a:ext cx="963560" cy="468471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9115;p56">
            <a:extLst>
              <a:ext uri="{FF2B5EF4-FFF2-40B4-BE49-F238E27FC236}">
                <a16:creationId xmlns:a16="http://schemas.microsoft.com/office/drawing/2014/main" id="{805A839E-8F8B-B7BF-0692-D4217AD2E8B5}"/>
              </a:ext>
            </a:extLst>
          </p:cNvPr>
          <p:cNvGrpSpPr/>
          <p:nvPr/>
        </p:nvGrpSpPr>
        <p:grpSpPr>
          <a:xfrm>
            <a:off x="190500" y="220981"/>
            <a:ext cx="8762999" cy="4285840"/>
            <a:chOff x="238125" y="1188750"/>
            <a:chExt cx="7140450" cy="3335550"/>
          </a:xfrm>
        </p:grpSpPr>
        <p:sp>
          <p:nvSpPr>
            <p:cNvPr id="4" name="Google Shape;9116;p56">
              <a:extLst>
                <a:ext uri="{FF2B5EF4-FFF2-40B4-BE49-F238E27FC236}">
                  <a16:creationId xmlns:a16="http://schemas.microsoft.com/office/drawing/2014/main" id="{65C14792-2433-1E8A-1621-4A13B1FC53CD}"/>
                </a:ext>
              </a:extLst>
            </p:cNvPr>
            <p:cNvSpPr/>
            <p:nvPr/>
          </p:nvSpPr>
          <p:spPr>
            <a:xfrm>
              <a:off x="238125" y="118875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0"/>
                  </a:moveTo>
                  <a:cubicBezTo>
                    <a:pt x="1801" y="6"/>
                    <a:pt x="6" y="1801"/>
                    <a:pt x="0" y="4021"/>
                  </a:cubicBezTo>
                  <a:lnTo>
                    <a:pt x="0" y="59338"/>
                  </a:lnTo>
                  <a:cubicBezTo>
                    <a:pt x="6" y="61552"/>
                    <a:pt x="1801" y="63354"/>
                    <a:pt x="4021" y="63359"/>
                  </a:cubicBezTo>
                  <a:lnTo>
                    <a:pt x="98272" y="63359"/>
                  </a:lnTo>
                  <a:cubicBezTo>
                    <a:pt x="99963" y="41512"/>
                    <a:pt x="118098" y="24204"/>
                    <a:pt x="140280" y="23813"/>
                  </a:cubicBezTo>
                  <a:lnTo>
                    <a:pt x="140280" y="4021"/>
                  </a:lnTo>
                  <a:cubicBezTo>
                    <a:pt x="140275" y="1801"/>
                    <a:pt x="138474" y="6"/>
                    <a:pt x="13625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117;p56">
              <a:extLst>
                <a:ext uri="{FF2B5EF4-FFF2-40B4-BE49-F238E27FC236}">
                  <a16:creationId xmlns:a16="http://schemas.microsoft.com/office/drawing/2014/main" id="{E543F6FF-BFCD-FA50-850B-C06CFBE0A9B0}"/>
                </a:ext>
              </a:extLst>
            </p:cNvPr>
            <p:cNvSpPr/>
            <p:nvPr/>
          </p:nvSpPr>
          <p:spPr>
            <a:xfrm>
              <a:off x="238125" y="294030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1"/>
                  </a:moveTo>
                  <a:cubicBezTo>
                    <a:pt x="1801" y="6"/>
                    <a:pt x="6" y="1808"/>
                    <a:pt x="0" y="4022"/>
                  </a:cubicBezTo>
                  <a:lnTo>
                    <a:pt x="0" y="59339"/>
                  </a:lnTo>
                  <a:cubicBezTo>
                    <a:pt x="6" y="61559"/>
                    <a:pt x="1801" y="63354"/>
                    <a:pt x="4021" y="63360"/>
                  </a:cubicBezTo>
                  <a:lnTo>
                    <a:pt x="136259" y="63360"/>
                  </a:lnTo>
                  <a:cubicBezTo>
                    <a:pt x="138474" y="63354"/>
                    <a:pt x="140275" y="61559"/>
                    <a:pt x="140280" y="59339"/>
                  </a:cubicBezTo>
                  <a:lnTo>
                    <a:pt x="140280" y="39547"/>
                  </a:lnTo>
                  <a:cubicBezTo>
                    <a:pt x="118098" y="39155"/>
                    <a:pt x="99963" y="21848"/>
                    <a:pt x="9827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118;p56">
              <a:extLst>
                <a:ext uri="{FF2B5EF4-FFF2-40B4-BE49-F238E27FC236}">
                  <a16:creationId xmlns:a16="http://schemas.microsoft.com/office/drawing/2014/main" id="{D9C99F33-4C22-57C7-EA87-77FB6B554913}"/>
                </a:ext>
              </a:extLst>
            </p:cNvPr>
            <p:cNvSpPr/>
            <p:nvPr/>
          </p:nvSpPr>
          <p:spPr>
            <a:xfrm>
              <a:off x="3871550" y="118875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2" y="0"/>
                  </a:moveTo>
                  <a:cubicBezTo>
                    <a:pt x="1807" y="6"/>
                    <a:pt x="6" y="1801"/>
                    <a:pt x="0" y="4021"/>
                  </a:cubicBezTo>
                  <a:lnTo>
                    <a:pt x="0" y="24017"/>
                  </a:lnTo>
                  <a:cubicBezTo>
                    <a:pt x="20553" y="26066"/>
                    <a:pt x="36886" y="42675"/>
                    <a:pt x="38494" y="63359"/>
                  </a:cubicBezTo>
                  <a:lnTo>
                    <a:pt x="136260" y="63359"/>
                  </a:lnTo>
                  <a:cubicBezTo>
                    <a:pt x="138480" y="63354"/>
                    <a:pt x="140275" y="61552"/>
                    <a:pt x="140281" y="59338"/>
                  </a:cubicBezTo>
                  <a:lnTo>
                    <a:pt x="140281" y="4021"/>
                  </a:lnTo>
                  <a:cubicBezTo>
                    <a:pt x="140275" y="1801"/>
                    <a:pt x="138480" y="6"/>
                    <a:pt x="1362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119;p56">
              <a:extLst>
                <a:ext uri="{FF2B5EF4-FFF2-40B4-BE49-F238E27FC236}">
                  <a16:creationId xmlns:a16="http://schemas.microsoft.com/office/drawing/2014/main" id="{A376ED0A-D5BF-8A4B-140A-189B32C0D07E}"/>
                </a:ext>
              </a:extLst>
            </p:cNvPr>
            <p:cNvSpPr/>
            <p:nvPr/>
          </p:nvSpPr>
          <p:spPr>
            <a:xfrm>
              <a:off x="3871550" y="294030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38494" y="1"/>
                  </a:moveTo>
                  <a:cubicBezTo>
                    <a:pt x="36886" y="20680"/>
                    <a:pt x="20553" y="37294"/>
                    <a:pt x="0" y="39343"/>
                  </a:cubicBezTo>
                  <a:lnTo>
                    <a:pt x="0" y="59339"/>
                  </a:lnTo>
                  <a:cubicBezTo>
                    <a:pt x="6" y="61559"/>
                    <a:pt x="1807" y="63354"/>
                    <a:pt x="4022" y="63360"/>
                  </a:cubicBezTo>
                  <a:lnTo>
                    <a:pt x="136260" y="63360"/>
                  </a:lnTo>
                  <a:cubicBezTo>
                    <a:pt x="138480" y="63354"/>
                    <a:pt x="140275" y="61559"/>
                    <a:pt x="140281" y="59339"/>
                  </a:cubicBezTo>
                  <a:lnTo>
                    <a:pt x="140281" y="4022"/>
                  </a:lnTo>
                  <a:cubicBezTo>
                    <a:pt x="140275" y="1808"/>
                    <a:pt x="138480" y="6"/>
                    <a:pt x="13626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120;p56">
              <a:extLst>
                <a:ext uri="{FF2B5EF4-FFF2-40B4-BE49-F238E27FC236}">
                  <a16:creationId xmlns:a16="http://schemas.microsoft.com/office/drawing/2014/main" id="{0633D346-0C95-1A4D-97A4-F68BA9F3590D}"/>
                </a:ext>
              </a:extLst>
            </p:cNvPr>
            <p:cNvSpPr/>
            <p:nvPr/>
          </p:nvSpPr>
          <p:spPr>
            <a:xfrm>
              <a:off x="2842425" y="1934600"/>
              <a:ext cx="1843850" cy="1843850"/>
            </a:xfrm>
            <a:custGeom>
              <a:avLst/>
              <a:gdLst/>
              <a:ahLst/>
              <a:cxnLst/>
              <a:rect l="l" t="t" r="r" b="b"/>
              <a:pathLst>
                <a:path w="73754" h="73754" extrusionOk="0">
                  <a:moveTo>
                    <a:pt x="36880" y="0"/>
                  </a:moveTo>
                  <a:cubicBezTo>
                    <a:pt x="36621" y="0"/>
                    <a:pt x="36362" y="6"/>
                    <a:pt x="36108" y="11"/>
                  </a:cubicBezTo>
                  <a:cubicBezTo>
                    <a:pt x="17253" y="397"/>
                    <a:pt x="1834" y="15011"/>
                    <a:pt x="154" y="33525"/>
                  </a:cubicBezTo>
                  <a:cubicBezTo>
                    <a:pt x="55" y="34627"/>
                    <a:pt x="0" y="35745"/>
                    <a:pt x="0" y="36874"/>
                  </a:cubicBezTo>
                  <a:cubicBezTo>
                    <a:pt x="0" y="38009"/>
                    <a:pt x="55" y="39122"/>
                    <a:pt x="154" y="40229"/>
                  </a:cubicBezTo>
                  <a:cubicBezTo>
                    <a:pt x="1834" y="58749"/>
                    <a:pt x="17253" y="73357"/>
                    <a:pt x="36108" y="73743"/>
                  </a:cubicBezTo>
                  <a:cubicBezTo>
                    <a:pt x="36362" y="73748"/>
                    <a:pt x="36621" y="73754"/>
                    <a:pt x="36880" y="73754"/>
                  </a:cubicBezTo>
                  <a:cubicBezTo>
                    <a:pt x="38312" y="73754"/>
                    <a:pt x="39744" y="73666"/>
                    <a:pt x="41165" y="73500"/>
                  </a:cubicBezTo>
                  <a:cubicBezTo>
                    <a:pt x="58391" y="71495"/>
                    <a:pt x="72030" y="57581"/>
                    <a:pt x="73600" y="40229"/>
                  </a:cubicBezTo>
                  <a:cubicBezTo>
                    <a:pt x="73699" y="39127"/>
                    <a:pt x="73754" y="38009"/>
                    <a:pt x="73754" y="36874"/>
                  </a:cubicBezTo>
                  <a:cubicBezTo>
                    <a:pt x="73754" y="35745"/>
                    <a:pt x="73699" y="34632"/>
                    <a:pt x="73600" y="33525"/>
                  </a:cubicBezTo>
                  <a:cubicBezTo>
                    <a:pt x="72024" y="16173"/>
                    <a:pt x="58391" y="2259"/>
                    <a:pt x="41165" y="254"/>
                  </a:cubicBezTo>
                  <a:cubicBezTo>
                    <a:pt x="39744" y="88"/>
                    <a:pt x="38312" y="0"/>
                    <a:pt x="3688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2">
            <a:extLst>
              <a:ext uri="{FF2B5EF4-FFF2-40B4-BE49-F238E27FC236}">
                <a16:creationId xmlns:a16="http://schemas.microsoft.com/office/drawing/2014/main" id="{A126BA17-B0CF-86BC-32AF-7261C3A1B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918" y="4600714"/>
            <a:ext cx="963560" cy="468471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079;p37">
            <a:extLst>
              <a:ext uri="{FF2B5EF4-FFF2-40B4-BE49-F238E27FC236}">
                <a16:creationId xmlns:a16="http://schemas.microsoft.com/office/drawing/2014/main" id="{E3C16533-2C89-437F-6660-7DE264C28E16}"/>
              </a:ext>
            </a:extLst>
          </p:cNvPr>
          <p:cNvSpPr txBox="1">
            <a:spLocks/>
          </p:cNvSpPr>
          <p:nvPr/>
        </p:nvSpPr>
        <p:spPr>
          <a:xfrm>
            <a:off x="-141000" y="-46457"/>
            <a:ext cx="1341240" cy="117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BR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01</a:t>
            </a:r>
            <a:endParaRPr lang="pt-BR" sz="4000" dirty="0">
              <a:ln w="0"/>
              <a:solidFill>
                <a:schemeClr val="accent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Google Shape;1079;p37">
            <a:extLst>
              <a:ext uri="{FF2B5EF4-FFF2-40B4-BE49-F238E27FC236}">
                <a16:creationId xmlns:a16="http://schemas.microsoft.com/office/drawing/2014/main" id="{ADE810C4-8DF2-9A39-5248-B0C93D416567}"/>
              </a:ext>
            </a:extLst>
          </p:cNvPr>
          <p:cNvSpPr txBox="1">
            <a:spLocks/>
          </p:cNvSpPr>
          <p:nvPr/>
        </p:nvSpPr>
        <p:spPr>
          <a:xfrm>
            <a:off x="-99816" y="3647100"/>
            <a:ext cx="1213566" cy="117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BR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02</a:t>
            </a:r>
            <a:endParaRPr lang="pt-BR" sz="4000" dirty="0">
              <a:ln w="0"/>
              <a:solidFill>
                <a:schemeClr val="accent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Google Shape;1079;p37">
            <a:extLst>
              <a:ext uri="{FF2B5EF4-FFF2-40B4-BE49-F238E27FC236}">
                <a16:creationId xmlns:a16="http://schemas.microsoft.com/office/drawing/2014/main" id="{F9A4D759-F198-F07B-6DC4-1A15319EA350}"/>
              </a:ext>
            </a:extLst>
          </p:cNvPr>
          <p:cNvSpPr txBox="1">
            <a:spLocks/>
          </p:cNvSpPr>
          <p:nvPr/>
        </p:nvSpPr>
        <p:spPr>
          <a:xfrm>
            <a:off x="4274708" y="-96676"/>
            <a:ext cx="1427367" cy="117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BR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03</a:t>
            </a:r>
            <a:endParaRPr lang="pt-BR" sz="4000" dirty="0">
              <a:ln w="0"/>
              <a:solidFill>
                <a:schemeClr val="accent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Google Shape;1079;p37">
            <a:extLst>
              <a:ext uri="{FF2B5EF4-FFF2-40B4-BE49-F238E27FC236}">
                <a16:creationId xmlns:a16="http://schemas.microsoft.com/office/drawing/2014/main" id="{2F020689-EDF8-DA4D-DE5D-177A6B102185}"/>
              </a:ext>
            </a:extLst>
          </p:cNvPr>
          <p:cNvSpPr txBox="1">
            <a:spLocks/>
          </p:cNvSpPr>
          <p:nvPr/>
        </p:nvSpPr>
        <p:spPr>
          <a:xfrm>
            <a:off x="4396783" y="3603808"/>
            <a:ext cx="1086578" cy="117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BR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04</a:t>
            </a:r>
            <a:endParaRPr lang="pt-BR" sz="4000" dirty="0">
              <a:ln w="0"/>
              <a:solidFill>
                <a:schemeClr val="accent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F739712D-35A1-4D93-28C2-1D8F0DCF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15" name="Google Shape;1079;p37">
            <a:extLst>
              <a:ext uri="{FF2B5EF4-FFF2-40B4-BE49-F238E27FC236}">
                <a16:creationId xmlns:a16="http://schemas.microsoft.com/office/drawing/2014/main" id="{3039D7CC-10A0-B246-9153-315FAB398312}"/>
              </a:ext>
            </a:extLst>
          </p:cNvPr>
          <p:cNvSpPr txBox="1">
            <a:spLocks/>
          </p:cNvSpPr>
          <p:nvPr/>
        </p:nvSpPr>
        <p:spPr>
          <a:xfrm>
            <a:off x="2544248" y="1897610"/>
            <a:ext cx="3830400" cy="117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BR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QUESTÕES</a:t>
            </a:r>
            <a:br>
              <a:rPr lang="pt-BR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</a:br>
            <a:r>
              <a:rPr lang="pt-BR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CASE 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9F86D58-908D-91B4-A52C-45FF76F3E9B7}"/>
              </a:ext>
            </a:extLst>
          </p:cNvPr>
          <p:cNvSpPr txBox="1"/>
          <p:nvPr/>
        </p:nvSpPr>
        <p:spPr>
          <a:xfrm>
            <a:off x="741601" y="253024"/>
            <a:ext cx="38303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1400" i="0" u="none" strike="noStrike" kern="0" normalizeH="0" baseline="0" noProof="0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>
                  <a:noFill/>
                </a:uFill>
                <a:latin typeface="Maven Pro"/>
                <a:sym typeface="Maven Pro"/>
              </a:rPr>
              <a:t>Costumo utilizar um programa chamado </a:t>
            </a:r>
            <a:r>
              <a:rPr kumimoji="0" lang="pt-BR" sz="1400" i="0" u="none" strike="noStrike" kern="0" normalizeH="0" baseline="0" noProof="0" dirty="0" err="1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>
                  <a:noFill/>
                </a:uFill>
                <a:latin typeface="Maven Pro"/>
                <a:sym typeface="Maven Pro"/>
              </a:rPr>
              <a:t>Notion</a:t>
            </a:r>
            <a:r>
              <a:rPr kumimoji="0" lang="pt-BR" sz="1400" i="0" u="none" strike="noStrike" kern="0" normalizeH="0" baseline="0" noProof="0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>
                  <a:noFill/>
                </a:uFill>
                <a:latin typeface="Maven Pro"/>
                <a:sym typeface="Maven Pro"/>
              </a:rPr>
              <a:t>, que é um “bloco de notas” muito</a:t>
            </a:r>
            <a:endParaRPr lang="pt-BR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3459CA6-C58E-11F1-2B0E-3D835B8AAC28}"/>
              </a:ext>
            </a:extLst>
          </p:cNvPr>
          <p:cNvSpPr txBox="1"/>
          <p:nvPr/>
        </p:nvSpPr>
        <p:spPr>
          <a:xfrm>
            <a:off x="208290" y="712556"/>
            <a:ext cx="428614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1400" i="0" u="none" strike="noStrike" kern="0" normalizeH="0" baseline="0" noProof="0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>
                  <a:noFill/>
                </a:uFill>
                <a:latin typeface="Maven Pro"/>
                <a:sym typeface="Maven Pro"/>
              </a:rPr>
              <a:t>aprimorado, assim, posso documentar e registrar</a:t>
            </a:r>
          </a:p>
          <a:p>
            <a:r>
              <a:rPr lang="pt-BR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Fill>
                  <a:noFill/>
                </a:uFill>
                <a:latin typeface="Maven Pro"/>
                <a:sym typeface="Maven Pro"/>
              </a:rPr>
              <a:t>todos os eventos ocorridos, isso me garante</a:t>
            </a:r>
          </a:p>
          <a:p>
            <a:r>
              <a:rPr lang="pt-BR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Fill>
                  <a:noFill/>
                </a:uFill>
                <a:latin typeface="Maven Pro"/>
                <a:sym typeface="Maven Pro"/>
              </a:rPr>
              <a:t>que lembrarei de todos os detalhes que</a:t>
            </a:r>
          </a:p>
          <a:p>
            <a:r>
              <a:rPr lang="pt-BR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Fill>
                  <a:noFill/>
                </a:uFill>
                <a:latin typeface="Maven Pro"/>
                <a:sym typeface="Maven Pro"/>
              </a:rPr>
              <a:t>julguei serem relevantes durante o </a:t>
            </a:r>
          </a:p>
          <a:p>
            <a:r>
              <a:rPr lang="pt-BR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Fill>
                  <a:noFill/>
                </a:uFill>
                <a:latin typeface="Maven Pro"/>
                <a:sym typeface="Maven Pro"/>
              </a:rPr>
              <a:t>monitoramento.</a:t>
            </a:r>
            <a:endParaRPr lang="pt-BR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5617B91-8898-3915-4FC1-DF773368F268}"/>
              </a:ext>
            </a:extLst>
          </p:cNvPr>
          <p:cNvSpPr txBox="1"/>
          <p:nvPr/>
        </p:nvSpPr>
        <p:spPr>
          <a:xfrm>
            <a:off x="216265" y="2458154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Fill>
                  <a:noFill/>
                </a:uFill>
                <a:latin typeface="Maven Pro"/>
                <a:sym typeface="Maven Pro"/>
              </a:rPr>
              <a:t>Alertaria os meus colegas que</a:t>
            </a:r>
          </a:p>
          <a:p>
            <a:r>
              <a:rPr lang="pt-BR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Fill>
                  <a:noFill/>
                </a:uFill>
                <a:latin typeface="Maven Pro"/>
                <a:sym typeface="Maven Pro"/>
              </a:rPr>
              <a:t>possuímos dois eventos críticos </a:t>
            </a:r>
          </a:p>
          <a:p>
            <a:r>
              <a:rPr lang="pt-BR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Fill>
                  <a:noFill/>
                </a:uFill>
                <a:latin typeface="Maven Pro"/>
                <a:sym typeface="Maven Pro"/>
              </a:rPr>
              <a:t>assim poderíamos trabalhar em</a:t>
            </a:r>
          </a:p>
          <a:p>
            <a:r>
              <a:rPr lang="pt-BR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Fill>
                  <a:noFill/>
                </a:uFill>
                <a:latin typeface="Maven Pro"/>
                <a:sym typeface="Maven Pro"/>
              </a:rPr>
              <a:t>conjunto para podermos sanar o</a:t>
            </a:r>
          </a:p>
          <a:p>
            <a:r>
              <a:rPr lang="pt-BR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Fill>
                  <a:noFill/>
                </a:uFill>
                <a:latin typeface="Maven Pro"/>
                <a:sym typeface="Maven Pro"/>
              </a:rPr>
              <a:t>problema de maneira mais eficiente e </a:t>
            </a:r>
          </a:p>
          <a:p>
            <a:r>
              <a:rPr lang="pt-BR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Fill>
                  <a:noFill/>
                </a:uFill>
                <a:latin typeface="Maven Pro"/>
                <a:sym typeface="Maven Pro"/>
              </a:rPr>
              <a:t>com maior agilidade possível, afim de </a:t>
            </a:r>
          </a:p>
          <a:p>
            <a:r>
              <a:rPr lang="pt-BR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Fill>
                  <a:noFill/>
                </a:uFill>
                <a:latin typeface="Maven Pro"/>
                <a:sym typeface="Maven Pro"/>
              </a:rPr>
              <a:t>proporcionar uma melhor experiência para o nosso</a:t>
            </a:r>
          </a:p>
          <a:p>
            <a:r>
              <a:rPr lang="pt-BR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Fill>
                  <a:noFill/>
                </a:uFill>
                <a:latin typeface="Maven Pro"/>
                <a:sym typeface="Maven Pro"/>
              </a:rPr>
              <a:t>          usuário final.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C10EDF1-B368-4AF5-09FE-602FFC444681}"/>
              </a:ext>
            </a:extLst>
          </p:cNvPr>
          <p:cNvSpPr txBox="1"/>
          <p:nvPr/>
        </p:nvSpPr>
        <p:spPr>
          <a:xfrm>
            <a:off x="4649561" y="185975"/>
            <a:ext cx="515810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Fill>
                  <a:noFill/>
                </a:uFill>
                <a:latin typeface="Maven Pro"/>
                <a:sym typeface="Maven Pro"/>
              </a:rPr>
              <a:t>          Como estamos em equipe, a melhor forma</a:t>
            </a:r>
          </a:p>
          <a:p>
            <a:r>
              <a:rPr lang="pt-BR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Fill>
                  <a:noFill/>
                </a:uFill>
                <a:latin typeface="Maven Pro"/>
                <a:sym typeface="Maven Pro"/>
              </a:rPr>
              <a:t>          de se trabalhar é fragmentando o problema</a:t>
            </a:r>
          </a:p>
          <a:p>
            <a:r>
              <a:rPr lang="pt-BR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Fill>
                  <a:noFill/>
                </a:uFill>
                <a:latin typeface="Maven Pro"/>
                <a:sym typeface="Maven Pro"/>
              </a:rPr>
              <a:t>assim, cada integrante da equipe consegue se focar</a:t>
            </a:r>
          </a:p>
          <a:p>
            <a:r>
              <a:rPr lang="pt-BR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Fill>
                  <a:noFill/>
                </a:uFill>
                <a:latin typeface="Maven Pro"/>
                <a:sym typeface="Maven Pro"/>
              </a:rPr>
              <a:t>     em específicos detalhes e até chegarmos em</a:t>
            </a:r>
          </a:p>
          <a:p>
            <a:r>
              <a:rPr lang="pt-BR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Fill>
                  <a:noFill/>
                </a:uFill>
                <a:latin typeface="Maven Pro"/>
                <a:sym typeface="Maven Pro"/>
              </a:rPr>
              <a:t>             uma conclusão.</a:t>
            </a:r>
          </a:p>
          <a:p>
            <a:r>
              <a:rPr lang="pt-BR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Fill>
                  <a:noFill/>
                </a:uFill>
                <a:latin typeface="Maven Pro"/>
                <a:sym typeface="Maven Pro"/>
              </a:rPr>
              <a:t>	Com este métodos utilizamos todos os</a:t>
            </a:r>
          </a:p>
          <a:p>
            <a:r>
              <a:rPr lang="pt-BR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Fill>
                  <a:noFill/>
                </a:uFill>
                <a:latin typeface="Maven Pro"/>
                <a:sym typeface="Maven Pro"/>
              </a:rPr>
              <a:t>	 recursos disponíveis e otimizamos o </a:t>
            </a:r>
          </a:p>
          <a:p>
            <a:r>
              <a:rPr lang="pt-BR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Fill>
                  <a:noFill/>
                </a:uFill>
                <a:latin typeface="Maven Pro"/>
                <a:sym typeface="Maven Pro"/>
              </a:rPr>
              <a:t>	   tempo em nosso favor.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7D08D38-72CE-1C70-C365-7BCEBF0F9B99}"/>
              </a:ext>
            </a:extLst>
          </p:cNvPr>
          <p:cNvSpPr txBox="1"/>
          <p:nvPr/>
        </p:nvSpPr>
        <p:spPr>
          <a:xfrm>
            <a:off x="4649561" y="2436310"/>
            <a:ext cx="529381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Fill>
                  <a:noFill/>
                </a:uFill>
                <a:latin typeface="Maven Pro"/>
                <a:sym typeface="Maven Pro"/>
              </a:rPr>
              <a:t>	     Também no exercício é mencionado</a:t>
            </a:r>
          </a:p>
          <a:p>
            <a:r>
              <a:rPr lang="pt-BR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Fill>
                  <a:noFill/>
                </a:uFill>
                <a:latin typeface="Maven Pro"/>
                <a:sym typeface="Maven Pro"/>
              </a:rPr>
              <a:t>	    que possuímos interação com o time</a:t>
            </a:r>
          </a:p>
          <a:p>
            <a:r>
              <a:rPr lang="pt-BR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Fill>
                  <a:noFill/>
                </a:uFill>
                <a:latin typeface="Maven Pro"/>
                <a:sym typeface="Maven Pro"/>
              </a:rPr>
              <a:t>	  de dados e infraestrutura, sendo assim,</a:t>
            </a:r>
          </a:p>
          <a:p>
            <a:r>
              <a:rPr lang="pt-BR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Fill>
                  <a:noFill/>
                </a:uFill>
                <a:latin typeface="Maven Pro"/>
                <a:sym typeface="Maven Pro"/>
              </a:rPr>
              <a:t>	podemos estar entrando em contato e </a:t>
            </a:r>
          </a:p>
          <a:p>
            <a:r>
              <a:rPr lang="pt-BR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Fill>
                  <a:noFill/>
                </a:uFill>
                <a:latin typeface="Maven Pro"/>
                <a:sym typeface="Maven Pro"/>
              </a:rPr>
              <a:t>              solicitando informações mais técnicas para</a:t>
            </a:r>
          </a:p>
          <a:p>
            <a:r>
              <a:rPr lang="pt-BR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Fill>
                  <a:noFill/>
                </a:uFill>
                <a:latin typeface="Maven Pro"/>
                <a:sym typeface="Maven Pro"/>
              </a:rPr>
              <a:t>        podermos estar informando o usuário sobre o</a:t>
            </a:r>
          </a:p>
          <a:p>
            <a:r>
              <a:rPr lang="pt-BR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Fill>
                  <a:noFill/>
                </a:uFill>
                <a:latin typeface="Maven Pro"/>
                <a:sym typeface="Maven Pro"/>
              </a:rPr>
              <a:t>        problema.</a:t>
            </a:r>
            <a:endParaRPr lang="pt-BR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8123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7"/>
          <p:cNvSpPr txBox="1">
            <a:spLocks noGrp="1"/>
          </p:cNvSpPr>
          <p:nvPr>
            <p:ph type="title"/>
          </p:nvPr>
        </p:nvSpPr>
        <p:spPr>
          <a:xfrm>
            <a:off x="2471150" y="2011050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GRATO</a:t>
            </a:r>
            <a:endParaRPr dirty="0"/>
          </a:p>
        </p:txBody>
      </p:sp>
      <p:sp>
        <p:nvSpPr>
          <p:cNvPr id="1362" name="Google Shape;1362;p47"/>
          <p:cNvSpPr txBox="1">
            <a:spLocks noGrp="1"/>
          </p:cNvSpPr>
          <p:nvPr>
            <p:ph type="subTitle" idx="1"/>
          </p:nvPr>
        </p:nvSpPr>
        <p:spPr>
          <a:xfrm>
            <a:off x="2958748" y="345991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“Costumo substituir a palavra problema por desafio, pois vemos de forma diferente e encaramos em busca de solucionarmos e evoluirmos.”</a:t>
            </a:r>
            <a:endParaRPr dirty="0"/>
          </a:p>
        </p:txBody>
      </p:sp>
      <p:sp>
        <p:nvSpPr>
          <p:cNvPr id="1363" name="Google Shape;1363;p47"/>
          <p:cNvSpPr txBox="1"/>
          <p:nvPr/>
        </p:nvSpPr>
        <p:spPr>
          <a:xfrm>
            <a:off x="2044850" y="3824917"/>
            <a:ext cx="23379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Créditos do template:</a:t>
            </a:r>
            <a:endParaRPr sz="10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64" name="Google Shape;1364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5" name="Google Shape;1365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6" name="Google Shape;1366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9" name="Google Shape;1369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56259-808E-C89F-45B7-6BA703385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918" y="4600714"/>
            <a:ext cx="963560" cy="468471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624790" y="1372397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Apresentação dos desafios fornecidos no programa “Acelera Jovem” da Dataside, demonstrando a seguir as resoluções de acordo com a minha visão diante dos desafios situacionais propostos.</a:t>
            </a:r>
            <a:endParaRPr dirty="0"/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DESAFIOS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5" name="Google Shape;535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481FF1B-AD22-5037-BADF-47B3D0B5B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918" y="4600714"/>
            <a:ext cx="963560" cy="468471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733203" y="3059764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QUESTÕES CASE 1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665704" y="3917172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Questões respondidas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57436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SEQUENCIAL CASE 1</a:t>
            </a:r>
            <a:br>
              <a:rPr lang="en" dirty="0"/>
            </a:b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48576" y="3707378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RESOLUÇÃO CASE 1</a:t>
            </a:r>
            <a:br>
              <a:rPr lang="en" dirty="0"/>
            </a:br>
            <a:r>
              <a:rPr lang="en" dirty="0"/>
              <a:t>BANCO123</a:t>
            </a:r>
            <a:br>
              <a:rPr lang="en" dirty="0"/>
            </a:b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35279" y="3885983"/>
            <a:ext cx="1925743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Erro de Processo – Integração bancária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957436" y="3885983"/>
            <a:ext cx="2152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Seguimento resumido da resolução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CONTEÚDO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cxnSpLocks/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FB71FAC-0854-761A-D752-A53A67520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918" y="4600714"/>
            <a:ext cx="963560" cy="468471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Google Shape;11214;p60">
            <a:extLst>
              <a:ext uri="{FF2B5EF4-FFF2-40B4-BE49-F238E27FC236}">
                <a16:creationId xmlns:a16="http://schemas.microsoft.com/office/drawing/2014/main" id="{22ECC918-96A8-AFC3-34A7-A6476ADB7D00}"/>
              </a:ext>
            </a:extLst>
          </p:cNvPr>
          <p:cNvSpPr/>
          <p:nvPr/>
        </p:nvSpPr>
        <p:spPr>
          <a:xfrm>
            <a:off x="1321211" y="1736878"/>
            <a:ext cx="625814" cy="475844"/>
          </a:xfrm>
          <a:custGeom>
            <a:avLst/>
            <a:gdLst/>
            <a:ahLst/>
            <a:cxnLst/>
            <a:rect l="l" t="t" r="r" b="b"/>
            <a:pathLst>
              <a:path w="9574" h="9553" extrusionOk="0">
                <a:moveTo>
                  <a:pt x="4811" y="290"/>
                </a:moveTo>
                <a:lnTo>
                  <a:pt x="8157" y="2230"/>
                </a:lnTo>
                <a:lnTo>
                  <a:pt x="7573" y="2230"/>
                </a:lnTo>
                <a:lnTo>
                  <a:pt x="4918" y="671"/>
                </a:lnTo>
                <a:cubicBezTo>
                  <a:pt x="4876" y="647"/>
                  <a:pt x="4838" y="635"/>
                  <a:pt x="4800" y="635"/>
                </a:cubicBezTo>
                <a:cubicBezTo>
                  <a:pt x="4763" y="635"/>
                  <a:pt x="4728" y="647"/>
                  <a:pt x="4692" y="671"/>
                </a:cubicBezTo>
                <a:lnTo>
                  <a:pt x="3989" y="1087"/>
                </a:lnTo>
                <a:cubicBezTo>
                  <a:pt x="3930" y="1135"/>
                  <a:pt x="3906" y="1206"/>
                  <a:pt x="3942" y="1278"/>
                </a:cubicBezTo>
                <a:cubicBezTo>
                  <a:pt x="3974" y="1318"/>
                  <a:pt x="4017" y="1348"/>
                  <a:pt x="4067" y="1348"/>
                </a:cubicBezTo>
                <a:cubicBezTo>
                  <a:pt x="4092" y="1348"/>
                  <a:pt x="4117" y="1341"/>
                  <a:pt x="4144" y="1326"/>
                </a:cubicBezTo>
                <a:lnTo>
                  <a:pt x="4811" y="933"/>
                </a:lnTo>
                <a:lnTo>
                  <a:pt x="7025" y="2230"/>
                </a:lnTo>
                <a:lnTo>
                  <a:pt x="2572" y="2230"/>
                </a:lnTo>
                <a:lnTo>
                  <a:pt x="3561" y="1671"/>
                </a:lnTo>
                <a:cubicBezTo>
                  <a:pt x="3620" y="1623"/>
                  <a:pt x="3644" y="1552"/>
                  <a:pt x="3608" y="1480"/>
                </a:cubicBezTo>
                <a:cubicBezTo>
                  <a:pt x="3576" y="1440"/>
                  <a:pt x="3533" y="1411"/>
                  <a:pt x="3483" y="1411"/>
                </a:cubicBezTo>
                <a:cubicBezTo>
                  <a:pt x="3459" y="1411"/>
                  <a:pt x="3433" y="1417"/>
                  <a:pt x="3406" y="1433"/>
                </a:cubicBezTo>
                <a:lnTo>
                  <a:pt x="2013" y="2254"/>
                </a:lnTo>
                <a:lnTo>
                  <a:pt x="1429" y="2254"/>
                </a:lnTo>
                <a:lnTo>
                  <a:pt x="4811" y="290"/>
                </a:lnTo>
                <a:close/>
                <a:moveTo>
                  <a:pt x="8621" y="2528"/>
                </a:moveTo>
                <a:lnTo>
                  <a:pt x="8621" y="3207"/>
                </a:lnTo>
                <a:lnTo>
                  <a:pt x="965" y="3207"/>
                </a:lnTo>
                <a:lnTo>
                  <a:pt x="965" y="2528"/>
                </a:lnTo>
                <a:close/>
                <a:moveTo>
                  <a:pt x="2644" y="3469"/>
                </a:moveTo>
                <a:cubicBezTo>
                  <a:pt x="2692" y="3469"/>
                  <a:pt x="2727" y="3481"/>
                  <a:pt x="2751" y="3516"/>
                </a:cubicBezTo>
                <a:cubicBezTo>
                  <a:pt x="2787" y="3540"/>
                  <a:pt x="2799" y="3576"/>
                  <a:pt x="2799" y="3623"/>
                </a:cubicBezTo>
                <a:cubicBezTo>
                  <a:pt x="2799" y="3695"/>
                  <a:pt x="2739" y="3754"/>
                  <a:pt x="2668" y="3754"/>
                </a:cubicBezTo>
                <a:cubicBezTo>
                  <a:pt x="2620" y="3754"/>
                  <a:pt x="2596" y="3731"/>
                  <a:pt x="2561" y="3707"/>
                </a:cubicBezTo>
                <a:cubicBezTo>
                  <a:pt x="2528" y="3666"/>
                  <a:pt x="2479" y="3648"/>
                  <a:pt x="2432" y="3648"/>
                </a:cubicBezTo>
                <a:cubicBezTo>
                  <a:pt x="2410" y="3648"/>
                  <a:pt x="2389" y="3652"/>
                  <a:pt x="2370" y="3659"/>
                </a:cubicBezTo>
                <a:cubicBezTo>
                  <a:pt x="2299" y="3695"/>
                  <a:pt x="2251" y="3754"/>
                  <a:pt x="2251" y="3826"/>
                </a:cubicBezTo>
                <a:lnTo>
                  <a:pt x="2251" y="7707"/>
                </a:lnTo>
                <a:lnTo>
                  <a:pt x="1703" y="7707"/>
                </a:lnTo>
                <a:lnTo>
                  <a:pt x="1703" y="3826"/>
                </a:lnTo>
                <a:cubicBezTo>
                  <a:pt x="1703" y="3754"/>
                  <a:pt x="1656" y="3683"/>
                  <a:pt x="1584" y="3659"/>
                </a:cubicBezTo>
                <a:cubicBezTo>
                  <a:pt x="1568" y="3653"/>
                  <a:pt x="1551" y="3650"/>
                  <a:pt x="1532" y="3650"/>
                </a:cubicBezTo>
                <a:cubicBezTo>
                  <a:pt x="1482" y="3650"/>
                  <a:pt x="1425" y="3672"/>
                  <a:pt x="1382" y="3707"/>
                </a:cubicBezTo>
                <a:cubicBezTo>
                  <a:pt x="1358" y="3742"/>
                  <a:pt x="1322" y="3754"/>
                  <a:pt x="1287" y="3754"/>
                </a:cubicBezTo>
                <a:cubicBezTo>
                  <a:pt x="1239" y="3754"/>
                  <a:pt x="1203" y="3731"/>
                  <a:pt x="1179" y="3707"/>
                </a:cubicBezTo>
                <a:cubicBezTo>
                  <a:pt x="1144" y="3683"/>
                  <a:pt x="1132" y="3647"/>
                  <a:pt x="1132" y="3600"/>
                </a:cubicBezTo>
                <a:cubicBezTo>
                  <a:pt x="1132" y="3528"/>
                  <a:pt x="1203" y="3469"/>
                  <a:pt x="1287" y="3469"/>
                </a:cubicBezTo>
                <a:close/>
                <a:moveTo>
                  <a:pt x="5537" y="3481"/>
                </a:moveTo>
                <a:cubicBezTo>
                  <a:pt x="5573" y="3481"/>
                  <a:pt x="5609" y="3504"/>
                  <a:pt x="5644" y="3528"/>
                </a:cubicBezTo>
                <a:cubicBezTo>
                  <a:pt x="5668" y="3564"/>
                  <a:pt x="5692" y="3588"/>
                  <a:pt x="5692" y="3635"/>
                </a:cubicBezTo>
                <a:cubicBezTo>
                  <a:pt x="5692" y="3707"/>
                  <a:pt x="5632" y="3766"/>
                  <a:pt x="5549" y="3766"/>
                </a:cubicBezTo>
                <a:cubicBezTo>
                  <a:pt x="5513" y="3766"/>
                  <a:pt x="5478" y="3754"/>
                  <a:pt x="5454" y="3719"/>
                </a:cubicBezTo>
                <a:cubicBezTo>
                  <a:pt x="5424" y="3681"/>
                  <a:pt x="5376" y="3663"/>
                  <a:pt x="5329" y="3663"/>
                </a:cubicBezTo>
                <a:cubicBezTo>
                  <a:pt x="5301" y="3663"/>
                  <a:pt x="5274" y="3670"/>
                  <a:pt x="5251" y="3683"/>
                </a:cubicBezTo>
                <a:cubicBezTo>
                  <a:pt x="5180" y="3707"/>
                  <a:pt x="5132" y="3766"/>
                  <a:pt x="5132" y="3838"/>
                </a:cubicBezTo>
                <a:lnTo>
                  <a:pt x="5132" y="7731"/>
                </a:lnTo>
                <a:lnTo>
                  <a:pt x="4585" y="7731"/>
                </a:lnTo>
                <a:lnTo>
                  <a:pt x="4585" y="3838"/>
                </a:lnTo>
                <a:cubicBezTo>
                  <a:pt x="4585" y="3766"/>
                  <a:pt x="4537" y="3695"/>
                  <a:pt x="4466" y="3683"/>
                </a:cubicBezTo>
                <a:cubicBezTo>
                  <a:pt x="4439" y="3670"/>
                  <a:pt x="4412" y="3663"/>
                  <a:pt x="4386" y="3663"/>
                </a:cubicBezTo>
                <a:cubicBezTo>
                  <a:pt x="4344" y="3663"/>
                  <a:pt x="4305" y="3681"/>
                  <a:pt x="4275" y="3719"/>
                </a:cubicBezTo>
                <a:cubicBezTo>
                  <a:pt x="4239" y="3754"/>
                  <a:pt x="4216" y="3766"/>
                  <a:pt x="4168" y="3766"/>
                </a:cubicBezTo>
                <a:cubicBezTo>
                  <a:pt x="4120" y="3766"/>
                  <a:pt x="4096" y="3754"/>
                  <a:pt x="4061" y="3719"/>
                </a:cubicBezTo>
                <a:cubicBezTo>
                  <a:pt x="4037" y="3695"/>
                  <a:pt x="4025" y="3659"/>
                  <a:pt x="4025" y="3623"/>
                </a:cubicBezTo>
                <a:cubicBezTo>
                  <a:pt x="4025" y="3540"/>
                  <a:pt x="4096" y="3481"/>
                  <a:pt x="4168" y="3481"/>
                </a:cubicBezTo>
                <a:close/>
                <a:moveTo>
                  <a:pt x="8395" y="3481"/>
                </a:moveTo>
                <a:cubicBezTo>
                  <a:pt x="8442" y="3481"/>
                  <a:pt x="8466" y="3492"/>
                  <a:pt x="8502" y="3528"/>
                </a:cubicBezTo>
                <a:cubicBezTo>
                  <a:pt x="8526" y="3552"/>
                  <a:pt x="8538" y="3588"/>
                  <a:pt x="8538" y="3635"/>
                </a:cubicBezTo>
                <a:cubicBezTo>
                  <a:pt x="8526" y="3695"/>
                  <a:pt x="8466" y="3754"/>
                  <a:pt x="8407" y="3754"/>
                </a:cubicBezTo>
                <a:cubicBezTo>
                  <a:pt x="8371" y="3754"/>
                  <a:pt x="8335" y="3742"/>
                  <a:pt x="8311" y="3707"/>
                </a:cubicBezTo>
                <a:cubicBezTo>
                  <a:pt x="8279" y="3666"/>
                  <a:pt x="8224" y="3648"/>
                  <a:pt x="8174" y="3648"/>
                </a:cubicBezTo>
                <a:cubicBezTo>
                  <a:pt x="8150" y="3648"/>
                  <a:pt x="8128" y="3652"/>
                  <a:pt x="8109" y="3659"/>
                </a:cubicBezTo>
                <a:cubicBezTo>
                  <a:pt x="8037" y="3695"/>
                  <a:pt x="7990" y="3754"/>
                  <a:pt x="7990" y="3826"/>
                </a:cubicBezTo>
                <a:lnTo>
                  <a:pt x="7990" y="7707"/>
                </a:lnTo>
                <a:lnTo>
                  <a:pt x="7442" y="7707"/>
                </a:lnTo>
                <a:lnTo>
                  <a:pt x="7442" y="6314"/>
                </a:lnTo>
                <a:cubicBezTo>
                  <a:pt x="7442" y="6243"/>
                  <a:pt x="7383" y="6183"/>
                  <a:pt x="7311" y="6183"/>
                </a:cubicBezTo>
                <a:cubicBezTo>
                  <a:pt x="7240" y="6183"/>
                  <a:pt x="7180" y="6243"/>
                  <a:pt x="7180" y="6314"/>
                </a:cubicBezTo>
                <a:lnTo>
                  <a:pt x="7180" y="7743"/>
                </a:lnTo>
                <a:cubicBezTo>
                  <a:pt x="7097" y="7791"/>
                  <a:pt x="7061" y="7862"/>
                  <a:pt x="7061" y="7945"/>
                </a:cubicBezTo>
                <a:lnTo>
                  <a:pt x="7061" y="8148"/>
                </a:lnTo>
                <a:lnTo>
                  <a:pt x="5549" y="8148"/>
                </a:lnTo>
                <a:lnTo>
                  <a:pt x="5549" y="7969"/>
                </a:lnTo>
                <a:cubicBezTo>
                  <a:pt x="5549" y="7874"/>
                  <a:pt x="5513" y="7803"/>
                  <a:pt x="5430" y="7755"/>
                </a:cubicBezTo>
                <a:lnTo>
                  <a:pt x="5430" y="4016"/>
                </a:lnTo>
                <a:cubicBezTo>
                  <a:pt x="5465" y="4034"/>
                  <a:pt x="5500" y="4045"/>
                  <a:pt x="5535" y="4045"/>
                </a:cubicBezTo>
                <a:cubicBezTo>
                  <a:pt x="5547" y="4045"/>
                  <a:pt x="5560" y="4043"/>
                  <a:pt x="5573" y="4040"/>
                </a:cubicBezTo>
                <a:cubicBezTo>
                  <a:pt x="5787" y="4040"/>
                  <a:pt x="5966" y="3862"/>
                  <a:pt x="5966" y="3635"/>
                </a:cubicBezTo>
                <a:cubicBezTo>
                  <a:pt x="5966" y="3576"/>
                  <a:pt x="5966" y="3528"/>
                  <a:pt x="5954" y="3481"/>
                </a:cubicBezTo>
                <a:lnTo>
                  <a:pt x="6656" y="3481"/>
                </a:lnTo>
                <a:cubicBezTo>
                  <a:pt x="6633" y="3516"/>
                  <a:pt x="6633" y="3564"/>
                  <a:pt x="6621" y="3600"/>
                </a:cubicBezTo>
                <a:cubicBezTo>
                  <a:pt x="6621" y="3719"/>
                  <a:pt x="6656" y="3826"/>
                  <a:pt x="6740" y="3921"/>
                </a:cubicBezTo>
                <a:cubicBezTo>
                  <a:pt x="6811" y="4004"/>
                  <a:pt x="6942" y="4052"/>
                  <a:pt x="7037" y="4052"/>
                </a:cubicBezTo>
                <a:cubicBezTo>
                  <a:pt x="7085" y="4052"/>
                  <a:pt x="7133" y="4028"/>
                  <a:pt x="7168" y="4016"/>
                </a:cubicBezTo>
                <a:lnTo>
                  <a:pt x="7168" y="5636"/>
                </a:lnTo>
                <a:cubicBezTo>
                  <a:pt x="7168" y="5719"/>
                  <a:pt x="7228" y="5778"/>
                  <a:pt x="7311" y="5778"/>
                </a:cubicBezTo>
                <a:cubicBezTo>
                  <a:pt x="7383" y="5778"/>
                  <a:pt x="7442" y="5719"/>
                  <a:pt x="7442" y="5636"/>
                </a:cubicBezTo>
                <a:lnTo>
                  <a:pt x="7442" y="3838"/>
                </a:lnTo>
                <a:cubicBezTo>
                  <a:pt x="7442" y="3766"/>
                  <a:pt x="7395" y="3695"/>
                  <a:pt x="7323" y="3671"/>
                </a:cubicBezTo>
                <a:cubicBezTo>
                  <a:pt x="7301" y="3667"/>
                  <a:pt x="7278" y="3665"/>
                  <a:pt x="7255" y="3665"/>
                </a:cubicBezTo>
                <a:cubicBezTo>
                  <a:pt x="7205" y="3665"/>
                  <a:pt x="7157" y="3678"/>
                  <a:pt x="7133" y="3719"/>
                </a:cubicBezTo>
                <a:cubicBezTo>
                  <a:pt x="7097" y="3754"/>
                  <a:pt x="7073" y="3766"/>
                  <a:pt x="7025" y="3766"/>
                </a:cubicBezTo>
                <a:cubicBezTo>
                  <a:pt x="6978" y="3766"/>
                  <a:pt x="6954" y="3754"/>
                  <a:pt x="6918" y="3719"/>
                </a:cubicBezTo>
                <a:cubicBezTo>
                  <a:pt x="6894" y="3695"/>
                  <a:pt x="6871" y="3659"/>
                  <a:pt x="6871" y="3612"/>
                </a:cubicBezTo>
                <a:cubicBezTo>
                  <a:pt x="6871" y="3540"/>
                  <a:pt x="6954" y="3481"/>
                  <a:pt x="7025" y="3481"/>
                </a:cubicBezTo>
                <a:close/>
                <a:moveTo>
                  <a:pt x="2382" y="7993"/>
                </a:moveTo>
                <a:lnTo>
                  <a:pt x="2382" y="8160"/>
                </a:lnTo>
                <a:lnTo>
                  <a:pt x="1572" y="8160"/>
                </a:lnTo>
                <a:lnTo>
                  <a:pt x="1572" y="7993"/>
                </a:lnTo>
                <a:close/>
                <a:moveTo>
                  <a:pt x="3751" y="3481"/>
                </a:moveTo>
                <a:cubicBezTo>
                  <a:pt x="3739" y="3516"/>
                  <a:pt x="3739" y="3564"/>
                  <a:pt x="3715" y="3600"/>
                </a:cubicBezTo>
                <a:cubicBezTo>
                  <a:pt x="3715" y="3719"/>
                  <a:pt x="3751" y="3826"/>
                  <a:pt x="3835" y="3921"/>
                </a:cubicBezTo>
                <a:cubicBezTo>
                  <a:pt x="3918" y="4004"/>
                  <a:pt x="4037" y="4052"/>
                  <a:pt x="4132" y="4052"/>
                </a:cubicBezTo>
                <a:cubicBezTo>
                  <a:pt x="4180" y="4052"/>
                  <a:pt x="4227" y="4028"/>
                  <a:pt x="4275" y="4016"/>
                </a:cubicBezTo>
                <a:lnTo>
                  <a:pt x="4275" y="7755"/>
                </a:lnTo>
                <a:cubicBezTo>
                  <a:pt x="4192" y="7803"/>
                  <a:pt x="4156" y="7874"/>
                  <a:pt x="4156" y="7957"/>
                </a:cubicBezTo>
                <a:lnTo>
                  <a:pt x="4156" y="8160"/>
                </a:lnTo>
                <a:lnTo>
                  <a:pt x="2644" y="8160"/>
                </a:lnTo>
                <a:lnTo>
                  <a:pt x="2644" y="7969"/>
                </a:lnTo>
                <a:cubicBezTo>
                  <a:pt x="2668" y="7874"/>
                  <a:pt x="2608" y="7803"/>
                  <a:pt x="2537" y="7755"/>
                </a:cubicBezTo>
                <a:lnTo>
                  <a:pt x="2537" y="4016"/>
                </a:lnTo>
                <a:cubicBezTo>
                  <a:pt x="2563" y="4034"/>
                  <a:pt x="2595" y="4045"/>
                  <a:pt x="2630" y="4045"/>
                </a:cubicBezTo>
                <a:cubicBezTo>
                  <a:pt x="2642" y="4045"/>
                  <a:pt x="2655" y="4043"/>
                  <a:pt x="2668" y="4040"/>
                </a:cubicBezTo>
                <a:cubicBezTo>
                  <a:pt x="2894" y="4040"/>
                  <a:pt x="3073" y="3862"/>
                  <a:pt x="3073" y="3635"/>
                </a:cubicBezTo>
                <a:cubicBezTo>
                  <a:pt x="3073" y="3576"/>
                  <a:pt x="3073" y="3528"/>
                  <a:pt x="3049" y="3481"/>
                </a:cubicBezTo>
                <a:close/>
                <a:moveTo>
                  <a:pt x="5251" y="7993"/>
                </a:moveTo>
                <a:lnTo>
                  <a:pt x="5251" y="8160"/>
                </a:lnTo>
                <a:lnTo>
                  <a:pt x="4454" y="8160"/>
                </a:lnTo>
                <a:lnTo>
                  <a:pt x="4454" y="7993"/>
                </a:lnTo>
                <a:close/>
                <a:moveTo>
                  <a:pt x="8109" y="7993"/>
                </a:moveTo>
                <a:lnTo>
                  <a:pt x="8109" y="8160"/>
                </a:lnTo>
                <a:lnTo>
                  <a:pt x="7311" y="8160"/>
                </a:lnTo>
                <a:lnTo>
                  <a:pt x="7311" y="7993"/>
                </a:lnTo>
                <a:close/>
                <a:moveTo>
                  <a:pt x="8454" y="8445"/>
                </a:moveTo>
                <a:cubicBezTo>
                  <a:pt x="8526" y="8445"/>
                  <a:pt x="8573" y="8505"/>
                  <a:pt x="8573" y="8565"/>
                </a:cubicBezTo>
                <a:lnTo>
                  <a:pt x="8573" y="8719"/>
                </a:lnTo>
                <a:lnTo>
                  <a:pt x="4001" y="8719"/>
                </a:lnTo>
                <a:cubicBezTo>
                  <a:pt x="3930" y="8719"/>
                  <a:pt x="3870" y="8779"/>
                  <a:pt x="3870" y="8862"/>
                </a:cubicBezTo>
                <a:cubicBezTo>
                  <a:pt x="3870" y="8934"/>
                  <a:pt x="3930" y="8993"/>
                  <a:pt x="4001" y="8993"/>
                </a:cubicBezTo>
                <a:lnTo>
                  <a:pt x="8728" y="8993"/>
                </a:lnTo>
                <a:cubicBezTo>
                  <a:pt x="8799" y="8993"/>
                  <a:pt x="8859" y="9053"/>
                  <a:pt x="8859" y="9124"/>
                </a:cubicBezTo>
                <a:lnTo>
                  <a:pt x="8859" y="9279"/>
                </a:lnTo>
                <a:lnTo>
                  <a:pt x="715" y="9279"/>
                </a:lnTo>
                <a:lnTo>
                  <a:pt x="715" y="9136"/>
                </a:lnTo>
                <a:cubicBezTo>
                  <a:pt x="715" y="9065"/>
                  <a:pt x="775" y="9005"/>
                  <a:pt x="846" y="9005"/>
                </a:cubicBezTo>
                <a:lnTo>
                  <a:pt x="3323" y="9005"/>
                </a:lnTo>
                <a:cubicBezTo>
                  <a:pt x="3394" y="9005"/>
                  <a:pt x="3454" y="8946"/>
                  <a:pt x="3454" y="8874"/>
                </a:cubicBezTo>
                <a:cubicBezTo>
                  <a:pt x="3454" y="8803"/>
                  <a:pt x="3394" y="8743"/>
                  <a:pt x="3323" y="8743"/>
                </a:cubicBezTo>
                <a:lnTo>
                  <a:pt x="1013" y="8743"/>
                </a:lnTo>
                <a:lnTo>
                  <a:pt x="1013" y="8565"/>
                </a:lnTo>
                <a:cubicBezTo>
                  <a:pt x="1013" y="8481"/>
                  <a:pt x="1072" y="8445"/>
                  <a:pt x="1132" y="8445"/>
                </a:cubicBezTo>
                <a:close/>
                <a:moveTo>
                  <a:pt x="4781" y="1"/>
                </a:moveTo>
                <a:cubicBezTo>
                  <a:pt x="4736" y="1"/>
                  <a:pt x="4692" y="10"/>
                  <a:pt x="4656" y="28"/>
                </a:cubicBezTo>
                <a:lnTo>
                  <a:pt x="810" y="2278"/>
                </a:lnTo>
                <a:cubicBezTo>
                  <a:pt x="787" y="2278"/>
                  <a:pt x="775" y="2290"/>
                  <a:pt x="775" y="2314"/>
                </a:cubicBezTo>
                <a:cubicBezTo>
                  <a:pt x="715" y="2349"/>
                  <a:pt x="667" y="2445"/>
                  <a:pt x="667" y="2516"/>
                </a:cubicBezTo>
                <a:lnTo>
                  <a:pt x="667" y="3219"/>
                </a:lnTo>
                <a:cubicBezTo>
                  <a:pt x="667" y="3350"/>
                  <a:pt x="763" y="3457"/>
                  <a:pt x="882" y="3481"/>
                </a:cubicBezTo>
                <a:cubicBezTo>
                  <a:pt x="858" y="3528"/>
                  <a:pt x="846" y="3564"/>
                  <a:pt x="846" y="3600"/>
                </a:cubicBezTo>
                <a:cubicBezTo>
                  <a:pt x="846" y="3719"/>
                  <a:pt x="882" y="3826"/>
                  <a:pt x="965" y="3921"/>
                </a:cubicBezTo>
                <a:cubicBezTo>
                  <a:pt x="1048" y="4004"/>
                  <a:pt x="1168" y="4052"/>
                  <a:pt x="1263" y="4052"/>
                </a:cubicBezTo>
                <a:cubicBezTo>
                  <a:pt x="1310" y="4052"/>
                  <a:pt x="1358" y="4028"/>
                  <a:pt x="1406" y="4016"/>
                </a:cubicBezTo>
                <a:lnTo>
                  <a:pt x="1406" y="7755"/>
                </a:lnTo>
                <a:cubicBezTo>
                  <a:pt x="1322" y="7803"/>
                  <a:pt x="1287" y="7874"/>
                  <a:pt x="1287" y="7957"/>
                </a:cubicBezTo>
                <a:lnTo>
                  <a:pt x="1287" y="8160"/>
                </a:lnTo>
                <a:lnTo>
                  <a:pt x="1120" y="8160"/>
                </a:lnTo>
                <a:cubicBezTo>
                  <a:pt x="894" y="8160"/>
                  <a:pt x="715" y="8338"/>
                  <a:pt x="715" y="8553"/>
                </a:cubicBezTo>
                <a:lnTo>
                  <a:pt x="715" y="8743"/>
                </a:lnTo>
                <a:cubicBezTo>
                  <a:pt x="548" y="8791"/>
                  <a:pt x="417" y="8946"/>
                  <a:pt x="417" y="9136"/>
                </a:cubicBezTo>
                <a:lnTo>
                  <a:pt x="417" y="9291"/>
                </a:lnTo>
                <a:lnTo>
                  <a:pt x="132" y="9291"/>
                </a:lnTo>
                <a:cubicBezTo>
                  <a:pt x="60" y="9291"/>
                  <a:pt x="1" y="9350"/>
                  <a:pt x="1" y="9422"/>
                </a:cubicBezTo>
                <a:cubicBezTo>
                  <a:pt x="1" y="9493"/>
                  <a:pt x="60" y="9553"/>
                  <a:pt x="132" y="9553"/>
                </a:cubicBezTo>
                <a:lnTo>
                  <a:pt x="9442" y="9553"/>
                </a:lnTo>
                <a:cubicBezTo>
                  <a:pt x="9514" y="9553"/>
                  <a:pt x="9573" y="9493"/>
                  <a:pt x="9573" y="9422"/>
                </a:cubicBezTo>
                <a:cubicBezTo>
                  <a:pt x="9573" y="9350"/>
                  <a:pt x="9514" y="9291"/>
                  <a:pt x="9442" y="9291"/>
                </a:cubicBezTo>
                <a:lnTo>
                  <a:pt x="9157" y="9291"/>
                </a:lnTo>
                <a:lnTo>
                  <a:pt x="9157" y="9136"/>
                </a:lnTo>
                <a:cubicBezTo>
                  <a:pt x="9157" y="8957"/>
                  <a:pt x="9038" y="8803"/>
                  <a:pt x="8859" y="8743"/>
                </a:cubicBezTo>
                <a:lnTo>
                  <a:pt x="8859" y="8565"/>
                </a:lnTo>
                <a:cubicBezTo>
                  <a:pt x="8859" y="8338"/>
                  <a:pt x="8680" y="8160"/>
                  <a:pt x="8454" y="8160"/>
                </a:cubicBezTo>
                <a:lnTo>
                  <a:pt x="8395" y="8160"/>
                </a:lnTo>
                <a:lnTo>
                  <a:pt x="8395" y="7969"/>
                </a:lnTo>
                <a:cubicBezTo>
                  <a:pt x="8395" y="7874"/>
                  <a:pt x="8347" y="7803"/>
                  <a:pt x="8276" y="7755"/>
                </a:cubicBezTo>
                <a:lnTo>
                  <a:pt x="8276" y="4016"/>
                </a:lnTo>
                <a:cubicBezTo>
                  <a:pt x="8310" y="4034"/>
                  <a:pt x="8345" y="4045"/>
                  <a:pt x="8375" y="4045"/>
                </a:cubicBezTo>
                <a:cubicBezTo>
                  <a:pt x="8387" y="4045"/>
                  <a:pt x="8397" y="4043"/>
                  <a:pt x="8407" y="4040"/>
                </a:cubicBezTo>
                <a:cubicBezTo>
                  <a:pt x="8633" y="4040"/>
                  <a:pt x="8811" y="3862"/>
                  <a:pt x="8811" y="3635"/>
                </a:cubicBezTo>
                <a:cubicBezTo>
                  <a:pt x="8811" y="3564"/>
                  <a:pt x="8799" y="3504"/>
                  <a:pt x="8764" y="3421"/>
                </a:cubicBezTo>
                <a:cubicBezTo>
                  <a:pt x="8835" y="3385"/>
                  <a:pt x="8883" y="3290"/>
                  <a:pt x="8883" y="3207"/>
                </a:cubicBezTo>
                <a:lnTo>
                  <a:pt x="8883" y="2504"/>
                </a:lnTo>
                <a:cubicBezTo>
                  <a:pt x="8883" y="2397"/>
                  <a:pt x="8823" y="2314"/>
                  <a:pt x="8740" y="2266"/>
                </a:cubicBezTo>
                <a:lnTo>
                  <a:pt x="4906" y="28"/>
                </a:lnTo>
                <a:cubicBezTo>
                  <a:pt x="4870" y="10"/>
                  <a:pt x="4826" y="1"/>
                  <a:pt x="4781" y="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11610;p61">
            <a:extLst>
              <a:ext uri="{FF2B5EF4-FFF2-40B4-BE49-F238E27FC236}">
                <a16:creationId xmlns:a16="http://schemas.microsoft.com/office/drawing/2014/main" id="{272D5B22-F460-68C7-69AA-616B7D6DD38D}"/>
              </a:ext>
            </a:extLst>
          </p:cNvPr>
          <p:cNvGrpSpPr/>
          <p:nvPr/>
        </p:nvGrpSpPr>
        <p:grpSpPr>
          <a:xfrm>
            <a:off x="6865724" y="1668705"/>
            <a:ext cx="530051" cy="536468"/>
            <a:chOff x="3967213" y="3356947"/>
            <a:chExt cx="368185" cy="354753"/>
          </a:xfrm>
          <a:solidFill>
            <a:srgbClr val="000000"/>
          </a:solidFill>
        </p:grpSpPr>
        <p:sp>
          <p:nvSpPr>
            <p:cNvPr id="30" name="Google Shape;11611;p61">
              <a:extLst>
                <a:ext uri="{FF2B5EF4-FFF2-40B4-BE49-F238E27FC236}">
                  <a16:creationId xmlns:a16="http://schemas.microsoft.com/office/drawing/2014/main" id="{E2B27BAF-B775-1AB6-9F8C-D8495E96D63A}"/>
                </a:ext>
              </a:extLst>
            </p:cNvPr>
            <p:cNvSpPr/>
            <p:nvPr/>
          </p:nvSpPr>
          <p:spPr>
            <a:xfrm>
              <a:off x="4180705" y="3356947"/>
              <a:ext cx="154693" cy="164292"/>
            </a:xfrm>
            <a:custGeom>
              <a:avLst/>
              <a:gdLst/>
              <a:ahLst/>
              <a:cxnLst/>
              <a:rect l="l" t="t" r="r" b="b"/>
              <a:pathLst>
                <a:path w="4883" h="5186" extrusionOk="0">
                  <a:moveTo>
                    <a:pt x="2526" y="0"/>
                  </a:moveTo>
                  <a:cubicBezTo>
                    <a:pt x="1765" y="0"/>
                    <a:pt x="1017" y="368"/>
                    <a:pt x="560" y="1042"/>
                  </a:cubicBezTo>
                  <a:cubicBezTo>
                    <a:pt x="1" y="1875"/>
                    <a:pt x="24" y="2959"/>
                    <a:pt x="632" y="3768"/>
                  </a:cubicBezTo>
                  <a:lnTo>
                    <a:pt x="572" y="5006"/>
                  </a:lnTo>
                  <a:cubicBezTo>
                    <a:pt x="572" y="5066"/>
                    <a:pt x="608" y="5126"/>
                    <a:pt x="655" y="5149"/>
                  </a:cubicBezTo>
                  <a:cubicBezTo>
                    <a:pt x="679" y="5161"/>
                    <a:pt x="715" y="5185"/>
                    <a:pt x="739" y="5185"/>
                  </a:cubicBezTo>
                  <a:cubicBezTo>
                    <a:pt x="774" y="5185"/>
                    <a:pt x="786" y="5185"/>
                    <a:pt x="810" y="5161"/>
                  </a:cubicBezTo>
                  <a:lnTo>
                    <a:pt x="1929" y="4649"/>
                  </a:lnTo>
                  <a:cubicBezTo>
                    <a:pt x="2120" y="4685"/>
                    <a:pt x="2334" y="4721"/>
                    <a:pt x="2525" y="4721"/>
                  </a:cubicBezTo>
                  <a:cubicBezTo>
                    <a:pt x="3299" y="4721"/>
                    <a:pt x="4049" y="4328"/>
                    <a:pt x="4489" y="3673"/>
                  </a:cubicBezTo>
                  <a:cubicBezTo>
                    <a:pt x="4703" y="3363"/>
                    <a:pt x="4834" y="3006"/>
                    <a:pt x="4882" y="2637"/>
                  </a:cubicBezTo>
                  <a:cubicBezTo>
                    <a:pt x="4882" y="2518"/>
                    <a:pt x="4811" y="2447"/>
                    <a:pt x="4715" y="2423"/>
                  </a:cubicBezTo>
                  <a:cubicBezTo>
                    <a:pt x="4709" y="2422"/>
                    <a:pt x="4703" y="2422"/>
                    <a:pt x="4697" y="2422"/>
                  </a:cubicBezTo>
                  <a:cubicBezTo>
                    <a:pt x="4619" y="2422"/>
                    <a:pt x="4536" y="2489"/>
                    <a:pt x="4525" y="2578"/>
                  </a:cubicBezTo>
                  <a:cubicBezTo>
                    <a:pt x="4489" y="2899"/>
                    <a:pt x="4370" y="3197"/>
                    <a:pt x="4192" y="3471"/>
                  </a:cubicBezTo>
                  <a:cubicBezTo>
                    <a:pt x="3809" y="4040"/>
                    <a:pt x="3177" y="4368"/>
                    <a:pt x="2514" y="4368"/>
                  </a:cubicBezTo>
                  <a:cubicBezTo>
                    <a:pt x="2332" y="4368"/>
                    <a:pt x="2147" y="4343"/>
                    <a:pt x="1965" y="4292"/>
                  </a:cubicBezTo>
                  <a:cubicBezTo>
                    <a:pt x="1944" y="4281"/>
                    <a:pt x="1927" y="4275"/>
                    <a:pt x="1911" y="4275"/>
                  </a:cubicBezTo>
                  <a:cubicBezTo>
                    <a:pt x="1891" y="4275"/>
                    <a:pt x="1872" y="4284"/>
                    <a:pt x="1846" y="4304"/>
                  </a:cubicBezTo>
                  <a:lnTo>
                    <a:pt x="917" y="4733"/>
                  </a:lnTo>
                  <a:lnTo>
                    <a:pt x="965" y="3721"/>
                  </a:lnTo>
                  <a:cubicBezTo>
                    <a:pt x="965" y="3673"/>
                    <a:pt x="953" y="3649"/>
                    <a:pt x="929" y="3602"/>
                  </a:cubicBezTo>
                  <a:cubicBezTo>
                    <a:pt x="382" y="2923"/>
                    <a:pt x="358" y="1947"/>
                    <a:pt x="846" y="1220"/>
                  </a:cubicBezTo>
                  <a:cubicBezTo>
                    <a:pt x="1235" y="644"/>
                    <a:pt x="1873" y="327"/>
                    <a:pt x="2524" y="327"/>
                  </a:cubicBezTo>
                  <a:cubicBezTo>
                    <a:pt x="2909" y="327"/>
                    <a:pt x="3299" y="438"/>
                    <a:pt x="3644" y="673"/>
                  </a:cubicBezTo>
                  <a:cubicBezTo>
                    <a:pt x="4084" y="970"/>
                    <a:pt x="4406" y="1435"/>
                    <a:pt x="4501" y="1970"/>
                  </a:cubicBezTo>
                  <a:cubicBezTo>
                    <a:pt x="4523" y="2047"/>
                    <a:pt x="4594" y="2103"/>
                    <a:pt x="4679" y="2103"/>
                  </a:cubicBezTo>
                  <a:cubicBezTo>
                    <a:pt x="4687" y="2103"/>
                    <a:pt x="4695" y="2102"/>
                    <a:pt x="4703" y="2101"/>
                  </a:cubicBezTo>
                  <a:cubicBezTo>
                    <a:pt x="4787" y="2089"/>
                    <a:pt x="4846" y="1994"/>
                    <a:pt x="4834" y="1911"/>
                  </a:cubicBezTo>
                  <a:cubicBezTo>
                    <a:pt x="4715" y="1280"/>
                    <a:pt x="4358" y="744"/>
                    <a:pt x="3834" y="399"/>
                  </a:cubicBezTo>
                  <a:cubicBezTo>
                    <a:pt x="3432" y="129"/>
                    <a:pt x="2977" y="0"/>
                    <a:pt x="25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1612;p61">
              <a:extLst>
                <a:ext uri="{FF2B5EF4-FFF2-40B4-BE49-F238E27FC236}">
                  <a16:creationId xmlns:a16="http://schemas.microsoft.com/office/drawing/2014/main" id="{2134CE82-1110-D1E1-B8B9-DBF258113D50}"/>
                </a:ext>
              </a:extLst>
            </p:cNvPr>
            <p:cNvSpPr/>
            <p:nvPr/>
          </p:nvSpPr>
          <p:spPr>
            <a:xfrm>
              <a:off x="4093585" y="3484237"/>
              <a:ext cx="21891" cy="37002"/>
            </a:xfrm>
            <a:custGeom>
              <a:avLst/>
              <a:gdLst/>
              <a:ahLst/>
              <a:cxnLst/>
              <a:rect l="l" t="t" r="r" b="b"/>
              <a:pathLst>
                <a:path w="691" h="1168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000"/>
                  </a:lnTo>
                  <a:cubicBezTo>
                    <a:pt x="0" y="1084"/>
                    <a:pt x="72" y="1167"/>
                    <a:pt x="155" y="1167"/>
                  </a:cubicBezTo>
                  <a:lnTo>
                    <a:pt x="536" y="1167"/>
                  </a:lnTo>
                  <a:cubicBezTo>
                    <a:pt x="619" y="1167"/>
                    <a:pt x="691" y="1084"/>
                    <a:pt x="691" y="1000"/>
                  </a:cubicBezTo>
                  <a:cubicBezTo>
                    <a:pt x="691" y="893"/>
                    <a:pt x="619" y="822"/>
                    <a:pt x="512" y="822"/>
                  </a:cubicBezTo>
                  <a:lnTo>
                    <a:pt x="322" y="822"/>
                  </a:lnTo>
                  <a:lnTo>
                    <a:pt x="322" y="167"/>
                  </a:lnTo>
                  <a:cubicBezTo>
                    <a:pt x="322" y="72"/>
                    <a:pt x="250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1613;p61">
              <a:extLst>
                <a:ext uri="{FF2B5EF4-FFF2-40B4-BE49-F238E27FC236}">
                  <a16:creationId xmlns:a16="http://schemas.microsoft.com/office/drawing/2014/main" id="{5849B7E0-C1CC-6261-18DE-4FFAEC449FC7}"/>
                </a:ext>
              </a:extLst>
            </p:cNvPr>
            <p:cNvSpPr/>
            <p:nvPr/>
          </p:nvSpPr>
          <p:spPr>
            <a:xfrm>
              <a:off x="3967213" y="3408047"/>
              <a:ext cx="275394" cy="303653"/>
            </a:xfrm>
            <a:custGeom>
              <a:avLst/>
              <a:gdLst/>
              <a:ahLst/>
              <a:cxnLst/>
              <a:rect l="l" t="t" r="r" b="b"/>
              <a:pathLst>
                <a:path w="8693" h="9585" extrusionOk="0">
                  <a:moveTo>
                    <a:pt x="3549" y="417"/>
                  </a:moveTo>
                  <a:lnTo>
                    <a:pt x="3549" y="417"/>
                  </a:lnTo>
                  <a:cubicBezTo>
                    <a:pt x="3346" y="1024"/>
                    <a:pt x="3001" y="1322"/>
                    <a:pt x="2775" y="1465"/>
                  </a:cubicBezTo>
                  <a:cubicBezTo>
                    <a:pt x="2799" y="976"/>
                    <a:pt x="3120" y="572"/>
                    <a:pt x="3549" y="417"/>
                  </a:cubicBezTo>
                  <a:close/>
                  <a:moveTo>
                    <a:pt x="4727" y="334"/>
                  </a:moveTo>
                  <a:cubicBezTo>
                    <a:pt x="5382" y="334"/>
                    <a:pt x="5906" y="869"/>
                    <a:pt x="5906" y="1524"/>
                  </a:cubicBezTo>
                  <a:lnTo>
                    <a:pt x="5906" y="2262"/>
                  </a:lnTo>
                  <a:cubicBezTo>
                    <a:pt x="4501" y="2155"/>
                    <a:pt x="4108" y="846"/>
                    <a:pt x="4001" y="334"/>
                  </a:cubicBezTo>
                  <a:close/>
                  <a:moveTo>
                    <a:pt x="2441" y="2643"/>
                  </a:moveTo>
                  <a:lnTo>
                    <a:pt x="2441" y="2893"/>
                  </a:lnTo>
                  <a:cubicBezTo>
                    <a:pt x="2441" y="3036"/>
                    <a:pt x="2453" y="3179"/>
                    <a:pt x="2477" y="3310"/>
                  </a:cubicBezTo>
                  <a:cubicBezTo>
                    <a:pt x="2334" y="3251"/>
                    <a:pt x="2239" y="3120"/>
                    <a:pt x="2239" y="2977"/>
                  </a:cubicBezTo>
                  <a:cubicBezTo>
                    <a:pt x="2239" y="2822"/>
                    <a:pt x="2322" y="2703"/>
                    <a:pt x="2441" y="2643"/>
                  </a:cubicBezTo>
                  <a:close/>
                  <a:moveTo>
                    <a:pt x="6251" y="2655"/>
                  </a:moveTo>
                  <a:cubicBezTo>
                    <a:pt x="6359" y="2715"/>
                    <a:pt x="6442" y="2834"/>
                    <a:pt x="6442" y="2989"/>
                  </a:cubicBezTo>
                  <a:cubicBezTo>
                    <a:pt x="6442" y="3155"/>
                    <a:pt x="6335" y="3286"/>
                    <a:pt x="6204" y="3334"/>
                  </a:cubicBezTo>
                  <a:cubicBezTo>
                    <a:pt x="6228" y="3179"/>
                    <a:pt x="6251" y="3048"/>
                    <a:pt x="6251" y="2917"/>
                  </a:cubicBezTo>
                  <a:lnTo>
                    <a:pt x="6251" y="2655"/>
                  </a:lnTo>
                  <a:close/>
                  <a:moveTo>
                    <a:pt x="3775" y="786"/>
                  </a:moveTo>
                  <a:cubicBezTo>
                    <a:pt x="3846" y="1012"/>
                    <a:pt x="3953" y="1274"/>
                    <a:pt x="4120" y="1524"/>
                  </a:cubicBezTo>
                  <a:cubicBezTo>
                    <a:pt x="4537" y="2167"/>
                    <a:pt x="5144" y="2536"/>
                    <a:pt x="5906" y="2584"/>
                  </a:cubicBezTo>
                  <a:lnTo>
                    <a:pt x="5906" y="2893"/>
                  </a:lnTo>
                  <a:cubicBezTo>
                    <a:pt x="5906" y="3548"/>
                    <a:pt x="5549" y="4179"/>
                    <a:pt x="4977" y="4501"/>
                  </a:cubicBezTo>
                  <a:lnTo>
                    <a:pt x="4727" y="4656"/>
                  </a:lnTo>
                  <a:cubicBezTo>
                    <a:pt x="4608" y="4721"/>
                    <a:pt x="4474" y="4754"/>
                    <a:pt x="4340" y="4754"/>
                  </a:cubicBezTo>
                  <a:cubicBezTo>
                    <a:pt x="4206" y="4754"/>
                    <a:pt x="4073" y="4721"/>
                    <a:pt x="3953" y="4656"/>
                  </a:cubicBezTo>
                  <a:lnTo>
                    <a:pt x="3703" y="4501"/>
                  </a:lnTo>
                  <a:cubicBezTo>
                    <a:pt x="3120" y="4179"/>
                    <a:pt x="2775" y="3572"/>
                    <a:pt x="2775" y="2893"/>
                  </a:cubicBezTo>
                  <a:lnTo>
                    <a:pt x="2775" y="2417"/>
                  </a:lnTo>
                  <a:lnTo>
                    <a:pt x="2775" y="1858"/>
                  </a:lnTo>
                  <a:cubicBezTo>
                    <a:pt x="3001" y="1750"/>
                    <a:pt x="3465" y="1465"/>
                    <a:pt x="3775" y="786"/>
                  </a:cubicBezTo>
                  <a:close/>
                  <a:moveTo>
                    <a:pt x="5001" y="4906"/>
                  </a:moveTo>
                  <a:lnTo>
                    <a:pt x="5001" y="5751"/>
                  </a:lnTo>
                  <a:lnTo>
                    <a:pt x="4965" y="5775"/>
                  </a:lnTo>
                  <a:lnTo>
                    <a:pt x="4334" y="6203"/>
                  </a:lnTo>
                  <a:lnTo>
                    <a:pt x="3692" y="5751"/>
                  </a:lnTo>
                  <a:lnTo>
                    <a:pt x="3692" y="4906"/>
                  </a:lnTo>
                  <a:lnTo>
                    <a:pt x="3775" y="4953"/>
                  </a:lnTo>
                  <a:cubicBezTo>
                    <a:pt x="3953" y="5048"/>
                    <a:pt x="4144" y="5096"/>
                    <a:pt x="4346" y="5096"/>
                  </a:cubicBezTo>
                  <a:cubicBezTo>
                    <a:pt x="4537" y="5096"/>
                    <a:pt x="4727" y="5048"/>
                    <a:pt x="4906" y="4953"/>
                  </a:cubicBezTo>
                  <a:lnTo>
                    <a:pt x="5001" y="4906"/>
                  </a:lnTo>
                  <a:close/>
                  <a:moveTo>
                    <a:pt x="3680" y="6168"/>
                  </a:moveTo>
                  <a:lnTo>
                    <a:pt x="4084" y="6453"/>
                  </a:lnTo>
                  <a:lnTo>
                    <a:pt x="3680" y="6930"/>
                  </a:lnTo>
                  <a:lnTo>
                    <a:pt x="3680" y="6263"/>
                  </a:lnTo>
                  <a:lnTo>
                    <a:pt x="3680" y="6168"/>
                  </a:lnTo>
                  <a:close/>
                  <a:moveTo>
                    <a:pt x="4977" y="6168"/>
                  </a:moveTo>
                  <a:lnTo>
                    <a:pt x="4977" y="6263"/>
                  </a:lnTo>
                  <a:lnTo>
                    <a:pt x="4977" y="6930"/>
                  </a:lnTo>
                  <a:lnTo>
                    <a:pt x="4573" y="6453"/>
                  </a:lnTo>
                  <a:lnTo>
                    <a:pt x="4977" y="6168"/>
                  </a:lnTo>
                  <a:close/>
                  <a:moveTo>
                    <a:pt x="4977" y="7453"/>
                  </a:moveTo>
                  <a:lnTo>
                    <a:pt x="4977" y="8406"/>
                  </a:lnTo>
                  <a:lnTo>
                    <a:pt x="4906" y="7656"/>
                  </a:lnTo>
                  <a:lnTo>
                    <a:pt x="4977" y="7453"/>
                  </a:lnTo>
                  <a:close/>
                  <a:moveTo>
                    <a:pt x="3692" y="7453"/>
                  </a:moveTo>
                  <a:lnTo>
                    <a:pt x="3763" y="7656"/>
                  </a:lnTo>
                  <a:lnTo>
                    <a:pt x="3692" y="8418"/>
                  </a:lnTo>
                  <a:lnTo>
                    <a:pt x="3692" y="7453"/>
                  </a:lnTo>
                  <a:close/>
                  <a:moveTo>
                    <a:pt x="4311" y="6703"/>
                  </a:moveTo>
                  <a:lnTo>
                    <a:pt x="4704" y="7168"/>
                  </a:lnTo>
                  <a:lnTo>
                    <a:pt x="4537" y="7584"/>
                  </a:lnTo>
                  <a:cubicBezTo>
                    <a:pt x="4525" y="7620"/>
                    <a:pt x="4525" y="7632"/>
                    <a:pt x="4525" y="7656"/>
                  </a:cubicBezTo>
                  <a:lnTo>
                    <a:pt x="4680" y="9251"/>
                  </a:lnTo>
                  <a:lnTo>
                    <a:pt x="3942" y="9251"/>
                  </a:lnTo>
                  <a:lnTo>
                    <a:pt x="4108" y="7656"/>
                  </a:lnTo>
                  <a:cubicBezTo>
                    <a:pt x="4108" y="7632"/>
                    <a:pt x="4108" y="7596"/>
                    <a:pt x="4084" y="7584"/>
                  </a:cubicBezTo>
                  <a:lnTo>
                    <a:pt x="3930" y="7168"/>
                  </a:lnTo>
                  <a:lnTo>
                    <a:pt x="4311" y="6703"/>
                  </a:lnTo>
                  <a:close/>
                  <a:moveTo>
                    <a:pt x="3965" y="0"/>
                  </a:moveTo>
                  <a:cubicBezTo>
                    <a:pt x="3906" y="0"/>
                    <a:pt x="3846" y="0"/>
                    <a:pt x="3787" y="12"/>
                  </a:cubicBezTo>
                  <a:cubicBezTo>
                    <a:pt x="3013" y="95"/>
                    <a:pt x="2453" y="750"/>
                    <a:pt x="2441" y="1524"/>
                  </a:cubicBezTo>
                  <a:lnTo>
                    <a:pt x="2441" y="1750"/>
                  </a:lnTo>
                  <a:lnTo>
                    <a:pt x="2441" y="2286"/>
                  </a:lnTo>
                  <a:cubicBezTo>
                    <a:pt x="2120" y="2358"/>
                    <a:pt x="1894" y="2643"/>
                    <a:pt x="1894" y="2977"/>
                  </a:cubicBezTo>
                  <a:cubicBezTo>
                    <a:pt x="1894" y="3358"/>
                    <a:pt x="2191" y="3667"/>
                    <a:pt x="2584" y="3691"/>
                  </a:cubicBezTo>
                  <a:cubicBezTo>
                    <a:pt x="2739" y="4084"/>
                    <a:pt x="3001" y="4441"/>
                    <a:pt x="3358" y="4703"/>
                  </a:cubicBezTo>
                  <a:lnTo>
                    <a:pt x="3358" y="5727"/>
                  </a:lnTo>
                  <a:lnTo>
                    <a:pt x="1620" y="6275"/>
                  </a:lnTo>
                  <a:cubicBezTo>
                    <a:pt x="655" y="6584"/>
                    <a:pt x="12" y="7465"/>
                    <a:pt x="1" y="8489"/>
                  </a:cubicBezTo>
                  <a:lnTo>
                    <a:pt x="1" y="9418"/>
                  </a:lnTo>
                  <a:cubicBezTo>
                    <a:pt x="1" y="9501"/>
                    <a:pt x="72" y="9585"/>
                    <a:pt x="155" y="9585"/>
                  </a:cubicBezTo>
                  <a:lnTo>
                    <a:pt x="1822" y="9585"/>
                  </a:lnTo>
                  <a:cubicBezTo>
                    <a:pt x="1917" y="9585"/>
                    <a:pt x="1989" y="9501"/>
                    <a:pt x="1989" y="9418"/>
                  </a:cubicBezTo>
                  <a:cubicBezTo>
                    <a:pt x="1989" y="9323"/>
                    <a:pt x="1917" y="9251"/>
                    <a:pt x="1822" y="9251"/>
                  </a:cubicBezTo>
                  <a:lnTo>
                    <a:pt x="334" y="9251"/>
                  </a:lnTo>
                  <a:lnTo>
                    <a:pt x="334" y="8489"/>
                  </a:lnTo>
                  <a:cubicBezTo>
                    <a:pt x="334" y="8299"/>
                    <a:pt x="370" y="8120"/>
                    <a:pt x="417" y="7942"/>
                  </a:cubicBezTo>
                  <a:cubicBezTo>
                    <a:pt x="429" y="7894"/>
                    <a:pt x="441" y="7834"/>
                    <a:pt x="453" y="7799"/>
                  </a:cubicBezTo>
                  <a:cubicBezTo>
                    <a:pt x="477" y="7751"/>
                    <a:pt x="501" y="7704"/>
                    <a:pt x="513" y="7644"/>
                  </a:cubicBezTo>
                  <a:cubicBezTo>
                    <a:pt x="739" y="7156"/>
                    <a:pt x="1167" y="6763"/>
                    <a:pt x="1703" y="6608"/>
                  </a:cubicBezTo>
                  <a:lnTo>
                    <a:pt x="2703" y="6287"/>
                  </a:lnTo>
                  <a:lnTo>
                    <a:pt x="3358" y="6084"/>
                  </a:lnTo>
                  <a:lnTo>
                    <a:pt x="3358" y="9251"/>
                  </a:lnTo>
                  <a:lnTo>
                    <a:pt x="2513" y="9251"/>
                  </a:lnTo>
                  <a:cubicBezTo>
                    <a:pt x="2418" y="9251"/>
                    <a:pt x="2346" y="9323"/>
                    <a:pt x="2346" y="9418"/>
                  </a:cubicBezTo>
                  <a:cubicBezTo>
                    <a:pt x="2346" y="9501"/>
                    <a:pt x="2418" y="9585"/>
                    <a:pt x="2513" y="9585"/>
                  </a:cubicBezTo>
                  <a:lnTo>
                    <a:pt x="8525" y="9585"/>
                  </a:lnTo>
                  <a:cubicBezTo>
                    <a:pt x="8609" y="9585"/>
                    <a:pt x="8692" y="9501"/>
                    <a:pt x="8692" y="9418"/>
                  </a:cubicBezTo>
                  <a:lnTo>
                    <a:pt x="8692" y="8489"/>
                  </a:lnTo>
                  <a:cubicBezTo>
                    <a:pt x="8692" y="7930"/>
                    <a:pt x="8466" y="7358"/>
                    <a:pt x="8073" y="6942"/>
                  </a:cubicBezTo>
                  <a:cubicBezTo>
                    <a:pt x="8042" y="6904"/>
                    <a:pt x="8001" y="6886"/>
                    <a:pt x="7957" y="6886"/>
                  </a:cubicBezTo>
                  <a:cubicBezTo>
                    <a:pt x="7917" y="6886"/>
                    <a:pt x="7875" y="6901"/>
                    <a:pt x="7835" y="6930"/>
                  </a:cubicBezTo>
                  <a:cubicBezTo>
                    <a:pt x="7763" y="6989"/>
                    <a:pt x="7763" y="7096"/>
                    <a:pt x="7823" y="7168"/>
                  </a:cubicBezTo>
                  <a:cubicBezTo>
                    <a:pt x="8156" y="7537"/>
                    <a:pt x="8335" y="8001"/>
                    <a:pt x="8335" y="8489"/>
                  </a:cubicBezTo>
                  <a:lnTo>
                    <a:pt x="8335" y="9251"/>
                  </a:lnTo>
                  <a:lnTo>
                    <a:pt x="5311" y="9251"/>
                  </a:lnTo>
                  <a:lnTo>
                    <a:pt x="5311" y="6084"/>
                  </a:lnTo>
                  <a:lnTo>
                    <a:pt x="6942" y="6608"/>
                  </a:lnTo>
                  <a:cubicBezTo>
                    <a:pt x="7085" y="6644"/>
                    <a:pt x="7216" y="6703"/>
                    <a:pt x="7335" y="6763"/>
                  </a:cubicBezTo>
                  <a:cubicBezTo>
                    <a:pt x="7359" y="6779"/>
                    <a:pt x="7388" y="6787"/>
                    <a:pt x="7418" y="6787"/>
                  </a:cubicBezTo>
                  <a:cubicBezTo>
                    <a:pt x="7474" y="6787"/>
                    <a:pt x="7534" y="6758"/>
                    <a:pt x="7573" y="6703"/>
                  </a:cubicBezTo>
                  <a:cubicBezTo>
                    <a:pt x="7621" y="6632"/>
                    <a:pt x="7585" y="6525"/>
                    <a:pt x="7513" y="6465"/>
                  </a:cubicBezTo>
                  <a:cubicBezTo>
                    <a:pt x="7359" y="6394"/>
                    <a:pt x="7216" y="6322"/>
                    <a:pt x="7061" y="6275"/>
                  </a:cubicBezTo>
                  <a:lnTo>
                    <a:pt x="5323" y="5715"/>
                  </a:lnTo>
                  <a:lnTo>
                    <a:pt x="5323" y="4679"/>
                  </a:lnTo>
                  <a:cubicBezTo>
                    <a:pt x="5680" y="4429"/>
                    <a:pt x="5954" y="4072"/>
                    <a:pt x="6097" y="3667"/>
                  </a:cubicBezTo>
                  <a:cubicBezTo>
                    <a:pt x="6466" y="3655"/>
                    <a:pt x="6787" y="3346"/>
                    <a:pt x="6787" y="2953"/>
                  </a:cubicBezTo>
                  <a:cubicBezTo>
                    <a:pt x="6787" y="2631"/>
                    <a:pt x="6561" y="2346"/>
                    <a:pt x="6251" y="2274"/>
                  </a:cubicBezTo>
                  <a:lnTo>
                    <a:pt x="6251" y="1512"/>
                  </a:lnTo>
                  <a:cubicBezTo>
                    <a:pt x="6251" y="679"/>
                    <a:pt x="5561" y="0"/>
                    <a:pt x="47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1614;p61">
              <a:extLst>
                <a:ext uri="{FF2B5EF4-FFF2-40B4-BE49-F238E27FC236}">
                  <a16:creationId xmlns:a16="http://schemas.microsoft.com/office/drawing/2014/main" id="{09957CA2-0AC7-DC31-DF75-148C0664F5D0}"/>
                </a:ext>
              </a:extLst>
            </p:cNvPr>
            <p:cNvSpPr/>
            <p:nvPr/>
          </p:nvSpPr>
          <p:spPr>
            <a:xfrm>
              <a:off x="4239154" y="3387518"/>
              <a:ext cx="44922" cy="65071"/>
            </a:xfrm>
            <a:custGeom>
              <a:avLst/>
              <a:gdLst/>
              <a:ahLst/>
              <a:cxnLst/>
              <a:rect l="l" t="t" r="r" b="b"/>
              <a:pathLst>
                <a:path w="1418" h="2054" extrusionOk="0">
                  <a:moveTo>
                    <a:pt x="664" y="1"/>
                  </a:moveTo>
                  <a:cubicBezTo>
                    <a:pt x="396" y="1"/>
                    <a:pt x="158" y="171"/>
                    <a:pt x="49" y="422"/>
                  </a:cubicBezTo>
                  <a:cubicBezTo>
                    <a:pt x="1" y="505"/>
                    <a:pt x="49" y="612"/>
                    <a:pt x="132" y="648"/>
                  </a:cubicBezTo>
                  <a:cubicBezTo>
                    <a:pt x="156" y="657"/>
                    <a:pt x="181" y="662"/>
                    <a:pt x="204" y="662"/>
                  </a:cubicBezTo>
                  <a:cubicBezTo>
                    <a:pt x="272" y="662"/>
                    <a:pt x="332" y="624"/>
                    <a:pt x="358" y="553"/>
                  </a:cubicBezTo>
                  <a:cubicBezTo>
                    <a:pt x="412" y="436"/>
                    <a:pt x="532" y="347"/>
                    <a:pt x="668" y="347"/>
                  </a:cubicBezTo>
                  <a:cubicBezTo>
                    <a:pt x="683" y="347"/>
                    <a:pt x="699" y="348"/>
                    <a:pt x="715" y="351"/>
                  </a:cubicBezTo>
                  <a:cubicBezTo>
                    <a:pt x="894" y="362"/>
                    <a:pt x="1037" y="505"/>
                    <a:pt x="1049" y="684"/>
                  </a:cubicBezTo>
                  <a:cubicBezTo>
                    <a:pt x="1049" y="767"/>
                    <a:pt x="1037" y="851"/>
                    <a:pt x="1001" y="910"/>
                  </a:cubicBezTo>
                  <a:cubicBezTo>
                    <a:pt x="953" y="982"/>
                    <a:pt x="882" y="1029"/>
                    <a:pt x="799" y="1065"/>
                  </a:cubicBezTo>
                  <a:cubicBezTo>
                    <a:pt x="561" y="1136"/>
                    <a:pt x="406" y="1208"/>
                    <a:pt x="406" y="1374"/>
                  </a:cubicBezTo>
                  <a:lnTo>
                    <a:pt x="406" y="1898"/>
                  </a:lnTo>
                  <a:cubicBezTo>
                    <a:pt x="406" y="1982"/>
                    <a:pt x="477" y="2053"/>
                    <a:pt x="561" y="2053"/>
                  </a:cubicBezTo>
                  <a:cubicBezTo>
                    <a:pt x="656" y="2053"/>
                    <a:pt x="727" y="1982"/>
                    <a:pt x="727" y="1898"/>
                  </a:cubicBezTo>
                  <a:lnTo>
                    <a:pt x="727" y="1446"/>
                  </a:lnTo>
                  <a:cubicBezTo>
                    <a:pt x="763" y="1434"/>
                    <a:pt x="799" y="1422"/>
                    <a:pt x="882" y="1386"/>
                  </a:cubicBezTo>
                  <a:cubicBezTo>
                    <a:pt x="1037" y="1339"/>
                    <a:pt x="1180" y="1243"/>
                    <a:pt x="1263" y="1101"/>
                  </a:cubicBezTo>
                  <a:cubicBezTo>
                    <a:pt x="1370" y="958"/>
                    <a:pt x="1418" y="803"/>
                    <a:pt x="1394" y="660"/>
                  </a:cubicBezTo>
                  <a:cubicBezTo>
                    <a:pt x="1370" y="315"/>
                    <a:pt x="1096" y="29"/>
                    <a:pt x="739" y="5"/>
                  </a:cubicBezTo>
                  <a:cubicBezTo>
                    <a:pt x="714" y="2"/>
                    <a:pt x="689" y="1"/>
                    <a:pt x="6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1615;p61">
              <a:extLst>
                <a:ext uri="{FF2B5EF4-FFF2-40B4-BE49-F238E27FC236}">
                  <a16:creationId xmlns:a16="http://schemas.microsoft.com/office/drawing/2014/main" id="{0B0FB8AD-E1A3-E7C2-CD2A-4C4EDC2DACC2}"/>
                </a:ext>
              </a:extLst>
            </p:cNvPr>
            <p:cNvSpPr/>
            <p:nvPr/>
          </p:nvSpPr>
          <p:spPr>
            <a:xfrm>
              <a:off x="4250876" y="3457816"/>
              <a:ext cx="14351" cy="14383"/>
            </a:xfrm>
            <a:custGeom>
              <a:avLst/>
              <a:gdLst/>
              <a:ahLst/>
              <a:cxnLst/>
              <a:rect l="l" t="t" r="r" b="b"/>
              <a:pathLst>
                <a:path w="453" h="454" extrusionOk="0">
                  <a:moveTo>
                    <a:pt x="226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6" y="453"/>
                  </a:cubicBezTo>
                  <a:cubicBezTo>
                    <a:pt x="345" y="453"/>
                    <a:pt x="453" y="346"/>
                    <a:pt x="453" y="227"/>
                  </a:cubicBezTo>
                  <a:cubicBezTo>
                    <a:pt x="453" y="108"/>
                    <a:pt x="345" y="1"/>
                    <a:pt x="2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11335;p60">
            <a:extLst>
              <a:ext uri="{FF2B5EF4-FFF2-40B4-BE49-F238E27FC236}">
                <a16:creationId xmlns:a16="http://schemas.microsoft.com/office/drawing/2014/main" id="{7D9398E5-43C7-9F9E-3BE5-26856C2F3B24}"/>
              </a:ext>
            </a:extLst>
          </p:cNvPr>
          <p:cNvGrpSpPr/>
          <p:nvPr/>
        </p:nvGrpSpPr>
        <p:grpSpPr>
          <a:xfrm>
            <a:off x="4062287" y="1668705"/>
            <a:ext cx="585180" cy="583438"/>
            <a:chOff x="8006505" y="3390044"/>
            <a:chExt cx="323654" cy="303189"/>
          </a:xfrm>
          <a:solidFill>
            <a:srgbClr val="000000"/>
          </a:solidFill>
        </p:grpSpPr>
        <p:sp>
          <p:nvSpPr>
            <p:cNvPr id="36" name="Google Shape;11336;p60">
              <a:extLst>
                <a:ext uri="{FF2B5EF4-FFF2-40B4-BE49-F238E27FC236}">
                  <a16:creationId xmlns:a16="http://schemas.microsoft.com/office/drawing/2014/main" id="{E17F3D19-DDE7-C93D-0B9D-97318141A5E5}"/>
                </a:ext>
              </a:extLst>
            </p:cNvPr>
            <p:cNvSpPr/>
            <p:nvPr/>
          </p:nvSpPr>
          <p:spPr>
            <a:xfrm>
              <a:off x="8006505" y="3390044"/>
              <a:ext cx="323654" cy="303189"/>
            </a:xfrm>
            <a:custGeom>
              <a:avLst/>
              <a:gdLst/>
              <a:ahLst/>
              <a:cxnLst/>
              <a:rect l="l" t="t" r="r" b="b"/>
              <a:pathLst>
                <a:path w="10169" h="9526" extrusionOk="0">
                  <a:moveTo>
                    <a:pt x="5358" y="322"/>
                  </a:moveTo>
                  <a:cubicBezTo>
                    <a:pt x="5704" y="322"/>
                    <a:pt x="5965" y="608"/>
                    <a:pt x="5965" y="930"/>
                  </a:cubicBezTo>
                  <a:lnTo>
                    <a:pt x="5965" y="1311"/>
                  </a:lnTo>
                  <a:cubicBezTo>
                    <a:pt x="5965" y="1584"/>
                    <a:pt x="6192" y="1811"/>
                    <a:pt x="6477" y="1811"/>
                  </a:cubicBezTo>
                  <a:lnTo>
                    <a:pt x="6620" y="1811"/>
                  </a:lnTo>
                  <a:cubicBezTo>
                    <a:pt x="6727" y="1811"/>
                    <a:pt x="6811" y="1906"/>
                    <a:pt x="6811" y="2001"/>
                  </a:cubicBezTo>
                  <a:lnTo>
                    <a:pt x="6811" y="3013"/>
                  </a:lnTo>
                  <a:cubicBezTo>
                    <a:pt x="6811" y="3120"/>
                    <a:pt x="6727" y="3204"/>
                    <a:pt x="6620" y="3204"/>
                  </a:cubicBezTo>
                  <a:lnTo>
                    <a:pt x="3465" y="3204"/>
                  </a:lnTo>
                  <a:cubicBezTo>
                    <a:pt x="3358" y="3204"/>
                    <a:pt x="3275" y="3120"/>
                    <a:pt x="3275" y="3013"/>
                  </a:cubicBezTo>
                  <a:lnTo>
                    <a:pt x="3322" y="2001"/>
                  </a:lnTo>
                  <a:cubicBezTo>
                    <a:pt x="3322" y="1894"/>
                    <a:pt x="3406" y="1811"/>
                    <a:pt x="3513" y="1811"/>
                  </a:cubicBezTo>
                  <a:lnTo>
                    <a:pt x="3656" y="1811"/>
                  </a:lnTo>
                  <a:cubicBezTo>
                    <a:pt x="3941" y="1811"/>
                    <a:pt x="4168" y="1584"/>
                    <a:pt x="4168" y="1311"/>
                  </a:cubicBezTo>
                  <a:lnTo>
                    <a:pt x="4168" y="930"/>
                  </a:lnTo>
                  <a:cubicBezTo>
                    <a:pt x="4168" y="596"/>
                    <a:pt x="4453" y="322"/>
                    <a:pt x="4775" y="322"/>
                  </a:cubicBezTo>
                  <a:close/>
                  <a:moveTo>
                    <a:pt x="9275" y="2239"/>
                  </a:moveTo>
                  <a:cubicBezTo>
                    <a:pt x="9585" y="2239"/>
                    <a:pt x="9847" y="2501"/>
                    <a:pt x="9847" y="2823"/>
                  </a:cubicBezTo>
                  <a:lnTo>
                    <a:pt x="9835" y="8633"/>
                  </a:lnTo>
                  <a:cubicBezTo>
                    <a:pt x="9835" y="8943"/>
                    <a:pt x="9585" y="9204"/>
                    <a:pt x="9252" y="9204"/>
                  </a:cubicBezTo>
                  <a:lnTo>
                    <a:pt x="881" y="9204"/>
                  </a:lnTo>
                  <a:cubicBezTo>
                    <a:pt x="560" y="9204"/>
                    <a:pt x="298" y="8954"/>
                    <a:pt x="298" y="8633"/>
                  </a:cubicBezTo>
                  <a:lnTo>
                    <a:pt x="298" y="2823"/>
                  </a:lnTo>
                  <a:cubicBezTo>
                    <a:pt x="298" y="2513"/>
                    <a:pt x="548" y="2239"/>
                    <a:pt x="881" y="2239"/>
                  </a:cubicBezTo>
                  <a:lnTo>
                    <a:pt x="2977" y="2239"/>
                  </a:lnTo>
                  <a:lnTo>
                    <a:pt x="2977" y="2775"/>
                  </a:lnTo>
                  <a:lnTo>
                    <a:pt x="1001" y="2775"/>
                  </a:lnTo>
                  <a:cubicBezTo>
                    <a:pt x="905" y="2775"/>
                    <a:pt x="834" y="2858"/>
                    <a:pt x="834" y="2942"/>
                  </a:cubicBezTo>
                  <a:lnTo>
                    <a:pt x="834" y="8514"/>
                  </a:lnTo>
                  <a:cubicBezTo>
                    <a:pt x="834" y="8597"/>
                    <a:pt x="905" y="8669"/>
                    <a:pt x="1001" y="8669"/>
                  </a:cubicBezTo>
                  <a:lnTo>
                    <a:pt x="6418" y="8669"/>
                  </a:lnTo>
                  <a:cubicBezTo>
                    <a:pt x="6501" y="8669"/>
                    <a:pt x="6573" y="8597"/>
                    <a:pt x="6573" y="8514"/>
                  </a:cubicBezTo>
                  <a:cubicBezTo>
                    <a:pt x="6573" y="8419"/>
                    <a:pt x="6501" y="8347"/>
                    <a:pt x="6418" y="8347"/>
                  </a:cubicBezTo>
                  <a:lnTo>
                    <a:pt x="1155" y="8347"/>
                  </a:lnTo>
                  <a:lnTo>
                    <a:pt x="1155" y="3108"/>
                  </a:lnTo>
                  <a:lnTo>
                    <a:pt x="2989" y="3108"/>
                  </a:lnTo>
                  <a:cubicBezTo>
                    <a:pt x="3037" y="3347"/>
                    <a:pt x="3239" y="3537"/>
                    <a:pt x="3501" y="3537"/>
                  </a:cubicBezTo>
                  <a:lnTo>
                    <a:pt x="6656" y="3537"/>
                  </a:lnTo>
                  <a:cubicBezTo>
                    <a:pt x="6906" y="3537"/>
                    <a:pt x="7108" y="3359"/>
                    <a:pt x="7156" y="3108"/>
                  </a:cubicBezTo>
                  <a:lnTo>
                    <a:pt x="8990" y="3108"/>
                  </a:lnTo>
                  <a:lnTo>
                    <a:pt x="8990" y="8347"/>
                  </a:lnTo>
                  <a:lnTo>
                    <a:pt x="7216" y="8347"/>
                  </a:lnTo>
                  <a:cubicBezTo>
                    <a:pt x="7132" y="8347"/>
                    <a:pt x="7049" y="8419"/>
                    <a:pt x="7049" y="8514"/>
                  </a:cubicBezTo>
                  <a:cubicBezTo>
                    <a:pt x="7049" y="8597"/>
                    <a:pt x="7132" y="8669"/>
                    <a:pt x="7216" y="8669"/>
                  </a:cubicBezTo>
                  <a:lnTo>
                    <a:pt x="9156" y="8669"/>
                  </a:lnTo>
                  <a:cubicBezTo>
                    <a:pt x="9240" y="8669"/>
                    <a:pt x="9311" y="8597"/>
                    <a:pt x="9311" y="8514"/>
                  </a:cubicBezTo>
                  <a:lnTo>
                    <a:pt x="9311" y="2942"/>
                  </a:lnTo>
                  <a:cubicBezTo>
                    <a:pt x="9311" y="2858"/>
                    <a:pt x="9240" y="2775"/>
                    <a:pt x="9156" y="2775"/>
                  </a:cubicBezTo>
                  <a:lnTo>
                    <a:pt x="7168" y="2775"/>
                  </a:lnTo>
                  <a:lnTo>
                    <a:pt x="7168" y="2239"/>
                  </a:lnTo>
                  <a:close/>
                  <a:moveTo>
                    <a:pt x="4787" y="1"/>
                  </a:moveTo>
                  <a:cubicBezTo>
                    <a:pt x="4275" y="1"/>
                    <a:pt x="3858" y="418"/>
                    <a:pt x="3858" y="930"/>
                  </a:cubicBezTo>
                  <a:lnTo>
                    <a:pt x="3858" y="1311"/>
                  </a:lnTo>
                  <a:cubicBezTo>
                    <a:pt x="3858" y="1406"/>
                    <a:pt x="3763" y="1501"/>
                    <a:pt x="3656" y="1501"/>
                  </a:cubicBezTo>
                  <a:lnTo>
                    <a:pt x="3513" y="1501"/>
                  </a:lnTo>
                  <a:cubicBezTo>
                    <a:pt x="3263" y="1501"/>
                    <a:pt x="3048" y="1680"/>
                    <a:pt x="3001" y="1930"/>
                  </a:cubicBezTo>
                  <a:lnTo>
                    <a:pt x="893" y="1930"/>
                  </a:lnTo>
                  <a:cubicBezTo>
                    <a:pt x="405" y="1930"/>
                    <a:pt x="0" y="2335"/>
                    <a:pt x="0" y="2823"/>
                  </a:cubicBezTo>
                  <a:lnTo>
                    <a:pt x="0" y="8633"/>
                  </a:lnTo>
                  <a:cubicBezTo>
                    <a:pt x="0" y="9121"/>
                    <a:pt x="405" y="9526"/>
                    <a:pt x="893" y="9526"/>
                  </a:cubicBezTo>
                  <a:lnTo>
                    <a:pt x="9263" y="9526"/>
                  </a:lnTo>
                  <a:cubicBezTo>
                    <a:pt x="9764" y="9526"/>
                    <a:pt x="10156" y="9121"/>
                    <a:pt x="10156" y="8633"/>
                  </a:cubicBezTo>
                  <a:lnTo>
                    <a:pt x="10156" y="2823"/>
                  </a:lnTo>
                  <a:cubicBezTo>
                    <a:pt x="10168" y="2335"/>
                    <a:pt x="9764" y="1930"/>
                    <a:pt x="9275" y="1930"/>
                  </a:cubicBezTo>
                  <a:lnTo>
                    <a:pt x="7156" y="1930"/>
                  </a:lnTo>
                  <a:cubicBezTo>
                    <a:pt x="7108" y="1692"/>
                    <a:pt x="6906" y="1501"/>
                    <a:pt x="6656" y="1501"/>
                  </a:cubicBezTo>
                  <a:lnTo>
                    <a:pt x="6501" y="1501"/>
                  </a:lnTo>
                  <a:cubicBezTo>
                    <a:pt x="6394" y="1501"/>
                    <a:pt x="6311" y="1406"/>
                    <a:pt x="6311" y="1311"/>
                  </a:cubicBezTo>
                  <a:lnTo>
                    <a:pt x="6311" y="930"/>
                  </a:lnTo>
                  <a:cubicBezTo>
                    <a:pt x="6311" y="418"/>
                    <a:pt x="5894" y="1"/>
                    <a:pt x="53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1337;p60">
              <a:extLst>
                <a:ext uri="{FF2B5EF4-FFF2-40B4-BE49-F238E27FC236}">
                  <a16:creationId xmlns:a16="http://schemas.microsoft.com/office/drawing/2014/main" id="{092D0FAC-AB69-9120-D89E-7E5BFA3EAE54}"/>
                </a:ext>
              </a:extLst>
            </p:cNvPr>
            <p:cNvSpPr/>
            <p:nvPr/>
          </p:nvSpPr>
          <p:spPr>
            <a:xfrm>
              <a:off x="8148997" y="3444247"/>
              <a:ext cx="37907" cy="37938"/>
            </a:xfrm>
            <a:custGeom>
              <a:avLst/>
              <a:gdLst/>
              <a:ahLst/>
              <a:cxnLst/>
              <a:rect l="l" t="t" r="r" b="b"/>
              <a:pathLst>
                <a:path w="1191" h="1192" extrusionOk="0">
                  <a:moveTo>
                    <a:pt x="595" y="334"/>
                  </a:moveTo>
                  <a:cubicBezTo>
                    <a:pt x="750" y="334"/>
                    <a:pt x="869" y="453"/>
                    <a:pt x="869" y="596"/>
                  </a:cubicBezTo>
                  <a:cubicBezTo>
                    <a:pt x="869" y="751"/>
                    <a:pt x="750" y="870"/>
                    <a:pt x="595" y="870"/>
                  </a:cubicBezTo>
                  <a:cubicBezTo>
                    <a:pt x="453" y="870"/>
                    <a:pt x="334" y="751"/>
                    <a:pt x="334" y="596"/>
                  </a:cubicBezTo>
                  <a:cubicBezTo>
                    <a:pt x="334" y="453"/>
                    <a:pt x="453" y="334"/>
                    <a:pt x="595" y="334"/>
                  </a:cubicBezTo>
                  <a:close/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5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1338;p60">
              <a:extLst>
                <a:ext uri="{FF2B5EF4-FFF2-40B4-BE49-F238E27FC236}">
                  <a16:creationId xmlns:a16="http://schemas.microsoft.com/office/drawing/2014/main" id="{ABEFC031-B28D-BD4B-BD5A-3EDEC1F22F68}"/>
                </a:ext>
              </a:extLst>
            </p:cNvPr>
            <p:cNvSpPr/>
            <p:nvPr/>
          </p:nvSpPr>
          <p:spPr>
            <a:xfrm>
              <a:off x="8089861" y="3526871"/>
              <a:ext cx="165630" cy="104617"/>
            </a:xfrm>
            <a:custGeom>
              <a:avLst/>
              <a:gdLst/>
              <a:ahLst/>
              <a:cxnLst/>
              <a:rect l="l" t="t" r="r" b="b"/>
              <a:pathLst>
                <a:path w="5204" h="3287" extrusionOk="0">
                  <a:moveTo>
                    <a:pt x="739" y="2024"/>
                  </a:moveTo>
                  <a:cubicBezTo>
                    <a:pt x="1001" y="2024"/>
                    <a:pt x="1215" y="2250"/>
                    <a:pt x="1215" y="2500"/>
                  </a:cubicBezTo>
                  <a:cubicBezTo>
                    <a:pt x="1239" y="2762"/>
                    <a:pt x="1013" y="2977"/>
                    <a:pt x="739" y="2977"/>
                  </a:cubicBezTo>
                  <a:cubicBezTo>
                    <a:pt x="477" y="2977"/>
                    <a:pt x="263" y="2750"/>
                    <a:pt x="263" y="2500"/>
                  </a:cubicBezTo>
                  <a:cubicBezTo>
                    <a:pt x="263" y="2227"/>
                    <a:pt x="489" y="2024"/>
                    <a:pt x="739" y="2024"/>
                  </a:cubicBezTo>
                  <a:close/>
                  <a:moveTo>
                    <a:pt x="4823" y="0"/>
                  </a:moveTo>
                  <a:cubicBezTo>
                    <a:pt x="4823" y="0"/>
                    <a:pt x="4811" y="0"/>
                    <a:pt x="4811" y="12"/>
                  </a:cubicBezTo>
                  <a:lnTo>
                    <a:pt x="4370" y="226"/>
                  </a:lnTo>
                  <a:cubicBezTo>
                    <a:pt x="4299" y="262"/>
                    <a:pt x="4275" y="357"/>
                    <a:pt x="4299" y="429"/>
                  </a:cubicBezTo>
                  <a:cubicBezTo>
                    <a:pt x="4334" y="481"/>
                    <a:pt x="4388" y="514"/>
                    <a:pt x="4447" y="514"/>
                  </a:cubicBezTo>
                  <a:cubicBezTo>
                    <a:pt x="4469" y="514"/>
                    <a:pt x="4491" y="510"/>
                    <a:pt x="4513" y="500"/>
                  </a:cubicBezTo>
                  <a:lnTo>
                    <a:pt x="4632" y="441"/>
                  </a:lnTo>
                  <a:lnTo>
                    <a:pt x="4632" y="441"/>
                  </a:lnTo>
                  <a:cubicBezTo>
                    <a:pt x="4418" y="1143"/>
                    <a:pt x="4049" y="1667"/>
                    <a:pt x="3537" y="1988"/>
                  </a:cubicBezTo>
                  <a:cubicBezTo>
                    <a:pt x="3037" y="2306"/>
                    <a:pt x="2479" y="2385"/>
                    <a:pt x="2070" y="2385"/>
                  </a:cubicBezTo>
                  <a:cubicBezTo>
                    <a:pt x="1866" y="2385"/>
                    <a:pt x="1699" y="2365"/>
                    <a:pt x="1596" y="2346"/>
                  </a:cubicBezTo>
                  <a:cubicBezTo>
                    <a:pt x="1537" y="1977"/>
                    <a:pt x="1191" y="1679"/>
                    <a:pt x="799" y="1679"/>
                  </a:cubicBezTo>
                  <a:cubicBezTo>
                    <a:pt x="358" y="1679"/>
                    <a:pt x="1" y="2036"/>
                    <a:pt x="1" y="2477"/>
                  </a:cubicBezTo>
                  <a:cubicBezTo>
                    <a:pt x="1" y="2929"/>
                    <a:pt x="358" y="3286"/>
                    <a:pt x="799" y="3286"/>
                  </a:cubicBezTo>
                  <a:cubicBezTo>
                    <a:pt x="1180" y="3286"/>
                    <a:pt x="1501" y="3012"/>
                    <a:pt x="1572" y="2679"/>
                  </a:cubicBezTo>
                  <a:cubicBezTo>
                    <a:pt x="1691" y="2691"/>
                    <a:pt x="1858" y="2703"/>
                    <a:pt x="2049" y="2703"/>
                  </a:cubicBezTo>
                  <a:cubicBezTo>
                    <a:pt x="2501" y="2703"/>
                    <a:pt x="3120" y="2619"/>
                    <a:pt x="3692" y="2262"/>
                  </a:cubicBezTo>
                  <a:cubicBezTo>
                    <a:pt x="4251" y="1905"/>
                    <a:pt x="4656" y="1334"/>
                    <a:pt x="4894" y="595"/>
                  </a:cubicBezTo>
                  <a:lnTo>
                    <a:pt x="4930" y="631"/>
                  </a:lnTo>
                  <a:cubicBezTo>
                    <a:pt x="4954" y="691"/>
                    <a:pt x="5013" y="726"/>
                    <a:pt x="5073" y="726"/>
                  </a:cubicBezTo>
                  <a:cubicBezTo>
                    <a:pt x="5109" y="726"/>
                    <a:pt x="5120" y="726"/>
                    <a:pt x="5144" y="714"/>
                  </a:cubicBezTo>
                  <a:cubicBezTo>
                    <a:pt x="5180" y="679"/>
                    <a:pt x="5204" y="584"/>
                    <a:pt x="5180" y="500"/>
                  </a:cubicBezTo>
                  <a:lnTo>
                    <a:pt x="4966" y="72"/>
                  </a:lnTo>
                  <a:cubicBezTo>
                    <a:pt x="4966" y="72"/>
                    <a:pt x="4966" y="60"/>
                    <a:pt x="4954" y="60"/>
                  </a:cubicBezTo>
                  <a:lnTo>
                    <a:pt x="4930" y="24"/>
                  </a:lnTo>
                  <a:lnTo>
                    <a:pt x="4906" y="12"/>
                  </a:lnTo>
                  <a:cubicBezTo>
                    <a:pt x="4906" y="12"/>
                    <a:pt x="4894" y="12"/>
                    <a:pt x="48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1339;p60">
              <a:extLst>
                <a:ext uri="{FF2B5EF4-FFF2-40B4-BE49-F238E27FC236}">
                  <a16:creationId xmlns:a16="http://schemas.microsoft.com/office/drawing/2014/main" id="{733F22B5-799C-F8A0-CD09-D7ACE18288F9}"/>
                </a:ext>
              </a:extLst>
            </p:cNvPr>
            <p:cNvSpPr/>
            <p:nvPr/>
          </p:nvSpPr>
          <p:spPr>
            <a:xfrm>
              <a:off x="8067519" y="3519742"/>
              <a:ext cx="32241" cy="30268"/>
            </a:xfrm>
            <a:custGeom>
              <a:avLst/>
              <a:gdLst/>
              <a:ahLst/>
              <a:cxnLst/>
              <a:rect l="l" t="t" r="r" b="b"/>
              <a:pathLst>
                <a:path w="1013" h="951" extrusionOk="0">
                  <a:moveTo>
                    <a:pt x="173" y="1"/>
                  </a:moveTo>
                  <a:cubicBezTo>
                    <a:pt x="131" y="1"/>
                    <a:pt x="90" y="16"/>
                    <a:pt x="60" y="46"/>
                  </a:cubicBezTo>
                  <a:cubicBezTo>
                    <a:pt x="0" y="105"/>
                    <a:pt x="0" y="212"/>
                    <a:pt x="60" y="272"/>
                  </a:cubicBezTo>
                  <a:lnTo>
                    <a:pt x="274" y="474"/>
                  </a:lnTo>
                  <a:lnTo>
                    <a:pt x="60" y="688"/>
                  </a:lnTo>
                  <a:cubicBezTo>
                    <a:pt x="0" y="748"/>
                    <a:pt x="0" y="843"/>
                    <a:pt x="60" y="903"/>
                  </a:cubicBezTo>
                  <a:cubicBezTo>
                    <a:pt x="96" y="938"/>
                    <a:pt x="131" y="950"/>
                    <a:pt x="179" y="950"/>
                  </a:cubicBezTo>
                  <a:cubicBezTo>
                    <a:pt x="227" y="950"/>
                    <a:pt x="274" y="938"/>
                    <a:pt x="298" y="903"/>
                  </a:cubicBezTo>
                  <a:lnTo>
                    <a:pt x="512" y="700"/>
                  </a:lnTo>
                  <a:lnTo>
                    <a:pt x="715" y="903"/>
                  </a:lnTo>
                  <a:cubicBezTo>
                    <a:pt x="750" y="938"/>
                    <a:pt x="786" y="950"/>
                    <a:pt x="834" y="950"/>
                  </a:cubicBezTo>
                  <a:cubicBezTo>
                    <a:pt x="881" y="950"/>
                    <a:pt x="929" y="938"/>
                    <a:pt x="953" y="903"/>
                  </a:cubicBezTo>
                  <a:cubicBezTo>
                    <a:pt x="1012" y="843"/>
                    <a:pt x="1012" y="748"/>
                    <a:pt x="953" y="688"/>
                  </a:cubicBezTo>
                  <a:lnTo>
                    <a:pt x="715" y="474"/>
                  </a:lnTo>
                  <a:lnTo>
                    <a:pt x="929" y="272"/>
                  </a:lnTo>
                  <a:cubicBezTo>
                    <a:pt x="989" y="212"/>
                    <a:pt x="989" y="105"/>
                    <a:pt x="929" y="46"/>
                  </a:cubicBezTo>
                  <a:cubicBezTo>
                    <a:pt x="899" y="16"/>
                    <a:pt x="858" y="1"/>
                    <a:pt x="816" y="1"/>
                  </a:cubicBezTo>
                  <a:cubicBezTo>
                    <a:pt x="774" y="1"/>
                    <a:pt x="733" y="16"/>
                    <a:pt x="703" y="46"/>
                  </a:cubicBezTo>
                  <a:lnTo>
                    <a:pt x="488" y="248"/>
                  </a:lnTo>
                  <a:lnTo>
                    <a:pt x="286" y="46"/>
                  </a:lnTo>
                  <a:cubicBezTo>
                    <a:pt x="256" y="16"/>
                    <a:pt x="215" y="1"/>
                    <a:pt x="1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1340;p60">
              <a:extLst>
                <a:ext uri="{FF2B5EF4-FFF2-40B4-BE49-F238E27FC236}">
                  <a16:creationId xmlns:a16="http://schemas.microsoft.com/office/drawing/2014/main" id="{5ABA6788-3FF6-D175-CC8D-9B624D346C50}"/>
                </a:ext>
              </a:extLst>
            </p:cNvPr>
            <p:cNvSpPr/>
            <p:nvPr/>
          </p:nvSpPr>
          <p:spPr>
            <a:xfrm>
              <a:off x="8244479" y="3601602"/>
              <a:ext cx="32623" cy="30268"/>
            </a:xfrm>
            <a:custGeom>
              <a:avLst/>
              <a:gdLst/>
              <a:ahLst/>
              <a:cxnLst/>
              <a:rect l="l" t="t" r="r" b="b"/>
              <a:pathLst>
                <a:path w="1025" h="951" extrusionOk="0">
                  <a:moveTo>
                    <a:pt x="179" y="1"/>
                  </a:moveTo>
                  <a:cubicBezTo>
                    <a:pt x="140" y="1"/>
                    <a:pt x="102" y="15"/>
                    <a:pt x="72" y="45"/>
                  </a:cubicBezTo>
                  <a:cubicBezTo>
                    <a:pt x="1" y="105"/>
                    <a:pt x="1" y="212"/>
                    <a:pt x="72" y="271"/>
                  </a:cubicBezTo>
                  <a:lnTo>
                    <a:pt x="274" y="474"/>
                  </a:lnTo>
                  <a:lnTo>
                    <a:pt x="72" y="688"/>
                  </a:lnTo>
                  <a:cubicBezTo>
                    <a:pt x="1" y="748"/>
                    <a:pt x="1" y="855"/>
                    <a:pt x="72" y="914"/>
                  </a:cubicBezTo>
                  <a:cubicBezTo>
                    <a:pt x="96" y="938"/>
                    <a:pt x="143" y="950"/>
                    <a:pt x="179" y="950"/>
                  </a:cubicBezTo>
                  <a:cubicBezTo>
                    <a:pt x="227" y="950"/>
                    <a:pt x="274" y="938"/>
                    <a:pt x="298" y="914"/>
                  </a:cubicBezTo>
                  <a:lnTo>
                    <a:pt x="513" y="700"/>
                  </a:lnTo>
                  <a:lnTo>
                    <a:pt x="727" y="914"/>
                  </a:lnTo>
                  <a:cubicBezTo>
                    <a:pt x="751" y="938"/>
                    <a:pt x="798" y="950"/>
                    <a:pt x="846" y="950"/>
                  </a:cubicBezTo>
                  <a:cubicBezTo>
                    <a:pt x="882" y="950"/>
                    <a:pt x="929" y="938"/>
                    <a:pt x="965" y="914"/>
                  </a:cubicBezTo>
                  <a:cubicBezTo>
                    <a:pt x="1024" y="855"/>
                    <a:pt x="1024" y="748"/>
                    <a:pt x="965" y="688"/>
                  </a:cubicBezTo>
                  <a:lnTo>
                    <a:pt x="727" y="474"/>
                  </a:lnTo>
                  <a:lnTo>
                    <a:pt x="929" y="271"/>
                  </a:lnTo>
                  <a:cubicBezTo>
                    <a:pt x="989" y="212"/>
                    <a:pt x="989" y="105"/>
                    <a:pt x="929" y="45"/>
                  </a:cubicBezTo>
                  <a:cubicBezTo>
                    <a:pt x="899" y="15"/>
                    <a:pt x="858" y="1"/>
                    <a:pt x="816" y="1"/>
                  </a:cubicBezTo>
                  <a:cubicBezTo>
                    <a:pt x="774" y="1"/>
                    <a:pt x="733" y="15"/>
                    <a:pt x="703" y="45"/>
                  </a:cubicBezTo>
                  <a:lnTo>
                    <a:pt x="501" y="260"/>
                  </a:lnTo>
                  <a:lnTo>
                    <a:pt x="286" y="45"/>
                  </a:lnTo>
                  <a:cubicBezTo>
                    <a:pt x="257" y="15"/>
                    <a:pt x="218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1341;p60">
              <a:extLst>
                <a:ext uri="{FF2B5EF4-FFF2-40B4-BE49-F238E27FC236}">
                  <a16:creationId xmlns:a16="http://schemas.microsoft.com/office/drawing/2014/main" id="{7644AECD-81FD-161F-716D-D1B454321819}"/>
                </a:ext>
              </a:extLst>
            </p:cNvPr>
            <p:cNvSpPr/>
            <p:nvPr/>
          </p:nvSpPr>
          <p:spPr>
            <a:xfrm>
              <a:off x="8156190" y="3533396"/>
              <a:ext cx="32241" cy="30236"/>
            </a:xfrm>
            <a:custGeom>
              <a:avLst/>
              <a:gdLst/>
              <a:ahLst/>
              <a:cxnLst/>
              <a:rect l="l" t="t" r="r" b="b"/>
              <a:pathLst>
                <a:path w="1013" h="950" extrusionOk="0">
                  <a:moveTo>
                    <a:pt x="167" y="0"/>
                  </a:moveTo>
                  <a:cubicBezTo>
                    <a:pt x="128" y="0"/>
                    <a:pt x="90" y="15"/>
                    <a:pt x="60" y="45"/>
                  </a:cubicBezTo>
                  <a:cubicBezTo>
                    <a:pt x="0" y="105"/>
                    <a:pt x="0" y="212"/>
                    <a:pt x="60" y="271"/>
                  </a:cubicBezTo>
                  <a:lnTo>
                    <a:pt x="262" y="474"/>
                  </a:lnTo>
                  <a:lnTo>
                    <a:pt x="60" y="688"/>
                  </a:lnTo>
                  <a:cubicBezTo>
                    <a:pt x="0" y="748"/>
                    <a:pt x="0" y="855"/>
                    <a:pt x="60" y="914"/>
                  </a:cubicBezTo>
                  <a:cubicBezTo>
                    <a:pt x="84" y="938"/>
                    <a:pt x="131" y="950"/>
                    <a:pt x="179" y="950"/>
                  </a:cubicBezTo>
                  <a:cubicBezTo>
                    <a:pt x="215" y="950"/>
                    <a:pt x="262" y="938"/>
                    <a:pt x="298" y="914"/>
                  </a:cubicBezTo>
                  <a:lnTo>
                    <a:pt x="500" y="700"/>
                  </a:lnTo>
                  <a:lnTo>
                    <a:pt x="715" y="914"/>
                  </a:lnTo>
                  <a:cubicBezTo>
                    <a:pt x="739" y="938"/>
                    <a:pt x="786" y="950"/>
                    <a:pt x="834" y="950"/>
                  </a:cubicBezTo>
                  <a:cubicBezTo>
                    <a:pt x="870" y="950"/>
                    <a:pt x="917" y="938"/>
                    <a:pt x="953" y="914"/>
                  </a:cubicBezTo>
                  <a:cubicBezTo>
                    <a:pt x="1012" y="855"/>
                    <a:pt x="1012" y="748"/>
                    <a:pt x="953" y="688"/>
                  </a:cubicBezTo>
                  <a:lnTo>
                    <a:pt x="715" y="474"/>
                  </a:lnTo>
                  <a:lnTo>
                    <a:pt x="917" y="271"/>
                  </a:lnTo>
                  <a:cubicBezTo>
                    <a:pt x="977" y="212"/>
                    <a:pt x="977" y="105"/>
                    <a:pt x="917" y="45"/>
                  </a:cubicBezTo>
                  <a:cubicBezTo>
                    <a:pt x="887" y="15"/>
                    <a:pt x="849" y="0"/>
                    <a:pt x="810" y="0"/>
                  </a:cubicBezTo>
                  <a:cubicBezTo>
                    <a:pt x="771" y="0"/>
                    <a:pt x="733" y="15"/>
                    <a:pt x="703" y="45"/>
                  </a:cubicBezTo>
                  <a:lnTo>
                    <a:pt x="489" y="259"/>
                  </a:lnTo>
                  <a:lnTo>
                    <a:pt x="274" y="45"/>
                  </a:lnTo>
                  <a:cubicBezTo>
                    <a:pt x="244" y="15"/>
                    <a:pt x="206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49"/>
          <p:cNvSpPr txBox="1">
            <a:spLocks noGrp="1"/>
          </p:cNvSpPr>
          <p:nvPr>
            <p:ph type="body" idx="1"/>
          </p:nvPr>
        </p:nvSpPr>
        <p:spPr>
          <a:xfrm>
            <a:off x="173628" y="487212"/>
            <a:ext cx="4576791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pt-BR" sz="1800" dirty="0"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pt-BR" sz="1400" dirty="0">
                <a:solidFill>
                  <a:schemeClr val="hlink"/>
                </a:solidFill>
                <a:uFill>
                  <a:noFill/>
                </a:uFill>
              </a:rPr>
              <a:t>Conforme estivesse trabalhando nos alertas altos e baixos, recebendo uma alerta de nível desastre, voltaria a minha atenção totalmente a este alerta;</a:t>
            </a: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endParaRPr lang="pt-BR" sz="1400" dirty="0">
              <a:solidFill>
                <a:schemeClr val="hlink"/>
              </a:solidFill>
              <a:uFill>
                <a:noFill/>
              </a:uFill>
            </a:endParaRP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pt-BR" sz="1400" dirty="0">
                <a:solidFill>
                  <a:schemeClr val="hlink"/>
                </a:solidFill>
                <a:uFill>
                  <a:noFill/>
                </a:uFill>
              </a:rPr>
              <a:t>Como este alerta possui um histórico de falsos positivos, devo estar utilizando o ambiente virtual para simular as mesmas operações conforme os relatórios dos clientes para poder identificar e constatar o erro;</a:t>
            </a: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endParaRPr sz="1400" dirty="0"/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pt-BR" sz="1400" dirty="0">
                <a:solidFill>
                  <a:schemeClr val="hlink"/>
                </a:solidFill>
                <a:uFill>
                  <a:noFill/>
                </a:uFill>
              </a:rPr>
              <a:t>O erro sendo identificado e constatado, devido ser um erro de nível desastre evolve diversas equipes, utilizando o canal no </a:t>
            </a:r>
            <a:r>
              <a:rPr lang="pt-BR" sz="1400" dirty="0" err="1">
                <a:solidFill>
                  <a:schemeClr val="hlink"/>
                </a:solidFill>
                <a:uFill>
                  <a:noFill/>
                </a:uFill>
              </a:rPr>
              <a:t>teams</a:t>
            </a:r>
            <a:r>
              <a:rPr lang="pt-BR" sz="1400" dirty="0">
                <a:solidFill>
                  <a:schemeClr val="hlink"/>
                </a:solidFill>
                <a:uFill>
                  <a:noFill/>
                </a:uFill>
              </a:rPr>
              <a:t> com todos os analistas e coordenadores, comunicaria sobre o incidente de antemão;</a:t>
            </a:r>
            <a:endParaRPr sz="1400" dirty="0"/>
          </a:p>
        </p:txBody>
      </p:sp>
      <p:sp>
        <p:nvSpPr>
          <p:cNvPr id="1587" name="Google Shape;1587;p49"/>
          <p:cNvSpPr txBox="1">
            <a:spLocks noGrp="1"/>
          </p:cNvSpPr>
          <p:nvPr>
            <p:ph type="ctrTitle"/>
          </p:nvPr>
        </p:nvSpPr>
        <p:spPr>
          <a:xfrm>
            <a:off x="173628" y="198312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Resolução Case 1 – Banco 123</a:t>
            </a:r>
            <a:endParaRPr dirty="0"/>
          </a:p>
        </p:txBody>
      </p:sp>
      <p:sp>
        <p:nvSpPr>
          <p:cNvPr id="1588" name="Google Shape;1588;p49"/>
          <p:cNvSpPr txBox="1">
            <a:spLocks noGrp="1"/>
          </p:cNvSpPr>
          <p:nvPr>
            <p:ph type="body" idx="2"/>
          </p:nvPr>
        </p:nvSpPr>
        <p:spPr>
          <a:xfrm>
            <a:off x="4901328" y="1229624"/>
            <a:ext cx="3908700" cy="19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pt-BR" sz="1400" dirty="0">
                <a:solidFill>
                  <a:schemeClr val="hlink"/>
                </a:solidFill>
                <a:uFill>
                  <a:noFill/>
                </a:uFill>
              </a:rPr>
              <a:t>Realizaria um levantamento do que está ocorrendo para poder elaborar um relatório com mais detalhes sobre;</a:t>
            </a: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endParaRPr lang="pt-BR" sz="1400" dirty="0">
              <a:solidFill>
                <a:schemeClr val="hlink"/>
              </a:solidFill>
              <a:uFill>
                <a:noFill/>
              </a:uFill>
            </a:endParaRP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pt-BR" sz="1400" dirty="0">
                <a:solidFill>
                  <a:schemeClr val="hlink"/>
                </a:solidFill>
                <a:uFill>
                  <a:noFill/>
                </a:uFill>
              </a:rPr>
              <a:t>Possuindo o relatório com os detalhes do erro, faria o </a:t>
            </a:r>
            <a:r>
              <a:rPr lang="pt-BR" sz="1400" dirty="0" err="1">
                <a:solidFill>
                  <a:schemeClr val="hlink"/>
                </a:solidFill>
                <a:uFill>
                  <a:noFill/>
                </a:uFill>
              </a:rPr>
              <a:t>report</a:t>
            </a:r>
            <a:r>
              <a:rPr lang="pt-BR" sz="1400" dirty="0">
                <a:solidFill>
                  <a:schemeClr val="hlink"/>
                </a:solidFill>
                <a:uFill>
                  <a:noFill/>
                </a:uFill>
              </a:rPr>
              <a:t> e o acionamento das equipes;</a:t>
            </a: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endParaRPr lang="pt-BR" sz="1400" dirty="0">
              <a:solidFill>
                <a:schemeClr val="hlink"/>
              </a:solidFill>
              <a:uFill>
                <a:noFill/>
              </a:uFill>
            </a:endParaRP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pt-BR" sz="1400" dirty="0">
                <a:solidFill>
                  <a:schemeClr val="hlink"/>
                </a:solidFill>
                <a:uFill>
                  <a:noFill/>
                </a:uFill>
              </a:rPr>
              <a:t>Após todo o processo, realizaria o acompanhamento para conferir se o problema foi solucionado.</a:t>
            </a: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CA6CFA-B0F9-15AE-9B82-B4E3FF6F9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918" y="4600714"/>
            <a:ext cx="963560" cy="468471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Sequencial Case 1 – Banco 123</a:t>
            </a:r>
            <a:endParaRPr sz="3000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5113905" y="858845"/>
            <a:ext cx="233304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RESGITRANDO O PROBLEMA</a:t>
            </a:r>
            <a:endParaRPr sz="1600"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-43824" y="2657656"/>
            <a:ext cx="2709809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IDENTIFICAÇÃO &amp; VALIDAÇÃO</a:t>
            </a:r>
            <a:endParaRPr sz="1600"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3422677" y="4490037"/>
            <a:ext cx="2205243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Comunico a todas as áreas envolvidas de antemão</a:t>
            </a:r>
            <a:endParaRPr sz="1200"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421781" y="901097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PRIORIZAÇÃO</a:t>
            </a:r>
            <a:endParaRPr sz="1600" dirty="0"/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59441" y="1451442"/>
            <a:ext cx="2594804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Trabalhando em casos niveis altos e baixo, recebo um erro nível desatre, focarei nele</a:t>
            </a:r>
            <a:endParaRPr sz="1200"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5249290" y="1430971"/>
            <a:ext cx="2062269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Elaboro um relátório descrevendo o problema</a:t>
            </a:r>
            <a:endParaRPr sz="1200"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245766" y="3151468"/>
            <a:ext cx="1983001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Confiro e utilizo o ambiente virtual para simular e averiguar se está ocorrendo o erro</a:t>
            </a:r>
            <a:endParaRPr sz="1200"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2885305" y="4000253"/>
            <a:ext cx="3090934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COMUNICANDO O INCIDENTE</a:t>
            </a:r>
            <a:endParaRPr sz="1600" dirty="0"/>
          </a:p>
        </p:txBody>
      </p:sp>
      <p:sp>
        <p:nvSpPr>
          <p:cNvPr id="609" name="Google Shape;609;p30"/>
          <p:cNvSpPr/>
          <p:nvPr/>
        </p:nvSpPr>
        <p:spPr>
          <a:xfrm>
            <a:off x="2615531" y="150354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610" name="Google Shape;610;p30"/>
          <p:cNvSpPr/>
          <p:nvPr/>
        </p:nvSpPr>
        <p:spPr>
          <a:xfrm>
            <a:off x="2518357" y="3781240"/>
            <a:ext cx="751830" cy="723900"/>
          </a:xfrm>
          <a:prstGeom prst="rect">
            <a:avLst/>
          </a:prstGeom>
          <a:solidFill>
            <a:schemeClr val="accent3"/>
          </a:solidFill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2349274" y="2644672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276046" y="1372242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3" name="Google Shape;613;p30"/>
          <p:cNvCxnSpPr>
            <a:cxnSpLocks/>
            <a:stCxn id="609" idx="3"/>
            <a:endCxn id="611" idx="0"/>
          </p:cNvCxnSpPr>
          <p:nvPr/>
        </p:nvCxnSpPr>
        <p:spPr>
          <a:xfrm flipH="1">
            <a:off x="2711224" y="1865495"/>
            <a:ext cx="628207" cy="779177"/>
          </a:xfrm>
          <a:prstGeom prst="bentConnector4">
            <a:avLst>
              <a:gd name="adj1" fmla="val -36389"/>
              <a:gd name="adj2" fmla="val 7322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cxnSpLocks/>
            <a:stCxn id="611" idx="2"/>
            <a:endCxn id="610" idx="0"/>
          </p:cNvCxnSpPr>
          <p:nvPr/>
        </p:nvCxnSpPr>
        <p:spPr>
          <a:xfrm rot="16200000" flipH="1">
            <a:off x="2596414" y="3483382"/>
            <a:ext cx="412668" cy="18304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613;p30">
            <a:extLst>
              <a:ext uri="{FF2B5EF4-FFF2-40B4-BE49-F238E27FC236}">
                <a16:creationId xmlns:a16="http://schemas.microsoft.com/office/drawing/2014/main" id="{BB2E6537-A0CC-BE68-73EA-BFB13E2E999B}"/>
              </a:ext>
            </a:extLst>
          </p:cNvPr>
          <p:cNvCxnSpPr>
            <a:cxnSpLocks/>
            <a:stCxn id="612" idx="1"/>
            <a:endCxn id="610" idx="3"/>
          </p:cNvCxnSpPr>
          <p:nvPr/>
        </p:nvCxnSpPr>
        <p:spPr>
          <a:xfrm rot="10800000" flipV="1">
            <a:off x="3270188" y="1734192"/>
            <a:ext cx="1005859" cy="240899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11;p30">
            <a:extLst>
              <a:ext uri="{FF2B5EF4-FFF2-40B4-BE49-F238E27FC236}">
                <a16:creationId xmlns:a16="http://schemas.microsoft.com/office/drawing/2014/main" id="{083CB54E-E8E4-E8B9-14AE-91B67BFE3F91}"/>
              </a:ext>
            </a:extLst>
          </p:cNvPr>
          <p:cNvSpPr/>
          <p:nvPr/>
        </p:nvSpPr>
        <p:spPr>
          <a:xfrm>
            <a:off x="4335183" y="2578456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0;p30">
            <a:extLst>
              <a:ext uri="{FF2B5EF4-FFF2-40B4-BE49-F238E27FC236}">
                <a16:creationId xmlns:a16="http://schemas.microsoft.com/office/drawing/2014/main" id="{DB809B0C-7931-6A34-C3D4-1D500E421647}"/>
              </a:ext>
            </a:extLst>
          </p:cNvPr>
          <p:cNvSpPr/>
          <p:nvPr/>
        </p:nvSpPr>
        <p:spPr>
          <a:xfrm>
            <a:off x="5650754" y="3532645"/>
            <a:ext cx="75183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6" name="Google Shape;613;p30">
            <a:extLst>
              <a:ext uri="{FF2B5EF4-FFF2-40B4-BE49-F238E27FC236}">
                <a16:creationId xmlns:a16="http://schemas.microsoft.com/office/drawing/2014/main" id="{1F10BB6B-33E8-ED11-1717-1D0F25616AC1}"/>
              </a:ext>
            </a:extLst>
          </p:cNvPr>
          <p:cNvCxnSpPr>
            <a:cxnSpLocks/>
            <a:stCxn id="612" idx="2"/>
            <a:endCxn id="60" idx="1"/>
          </p:cNvCxnSpPr>
          <p:nvPr/>
        </p:nvCxnSpPr>
        <p:spPr>
          <a:xfrm rot="5400000">
            <a:off x="4064458" y="2366868"/>
            <a:ext cx="844264" cy="302813"/>
          </a:xfrm>
          <a:prstGeom prst="bentConnector4">
            <a:avLst>
              <a:gd name="adj1" fmla="val 28564"/>
              <a:gd name="adj2" fmla="val 175492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2" name="Google Shape;601;p30">
            <a:extLst>
              <a:ext uri="{FF2B5EF4-FFF2-40B4-BE49-F238E27FC236}">
                <a16:creationId xmlns:a16="http://schemas.microsoft.com/office/drawing/2014/main" id="{37524D29-A54D-EE0F-52CF-ED57C98AE92F}"/>
              </a:ext>
            </a:extLst>
          </p:cNvPr>
          <p:cNvSpPr txBox="1">
            <a:spLocks/>
          </p:cNvSpPr>
          <p:nvPr/>
        </p:nvSpPr>
        <p:spPr>
          <a:xfrm>
            <a:off x="5113905" y="2255083"/>
            <a:ext cx="233304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pt-BR" sz="1600" dirty="0"/>
              <a:t>REPORTANDO / ACIONANDO</a:t>
            </a:r>
          </a:p>
        </p:txBody>
      </p:sp>
      <p:sp>
        <p:nvSpPr>
          <p:cNvPr id="583" name="Google Shape;606;p30">
            <a:extLst>
              <a:ext uri="{FF2B5EF4-FFF2-40B4-BE49-F238E27FC236}">
                <a16:creationId xmlns:a16="http://schemas.microsoft.com/office/drawing/2014/main" id="{0D4A94B5-28A7-D5AF-7CD4-46C896812709}"/>
              </a:ext>
            </a:extLst>
          </p:cNvPr>
          <p:cNvSpPr txBox="1">
            <a:spLocks/>
          </p:cNvSpPr>
          <p:nvPr/>
        </p:nvSpPr>
        <p:spPr>
          <a:xfrm>
            <a:off x="6240009" y="3742945"/>
            <a:ext cx="3035701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pt-BR" sz="1200" dirty="0"/>
              <a:t>Após todas as etapas, efetuo o acompanhamento da solução do problema</a:t>
            </a:r>
          </a:p>
        </p:txBody>
      </p:sp>
      <p:cxnSp>
        <p:nvCxnSpPr>
          <p:cNvPr id="584" name="Google Shape;613;p30">
            <a:extLst>
              <a:ext uri="{FF2B5EF4-FFF2-40B4-BE49-F238E27FC236}">
                <a16:creationId xmlns:a16="http://schemas.microsoft.com/office/drawing/2014/main" id="{9CB3F873-2A65-1496-2266-F116E5B1A824}"/>
              </a:ext>
            </a:extLst>
          </p:cNvPr>
          <p:cNvCxnSpPr>
            <a:cxnSpLocks/>
            <a:stCxn id="60" idx="2"/>
            <a:endCxn id="61" idx="1"/>
          </p:cNvCxnSpPr>
          <p:nvPr/>
        </p:nvCxnSpPr>
        <p:spPr>
          <a:xfrm rot="16200000" flipH="1">
            <a:off x="4877824" y="3121664"/>
            <a:ext cx="592239" cy="953621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8" name="Google Shape;601;p30">
            <a:extLst>
              <a:ext uri="{FF2B5EF4-FFF2-40B4-BE49-F238E27FC236}">
                <a16:creationId xmlns:a16="http://schemas.microsoft.com/office/drawing/2014/main" id="{7A747081-FEAB-C2D3-7260-E2100E4F031D}"/>
              </a:ext>
            </a:extLst>
          </p:cNvPr>
          <p:cNvSpPr txBox="1">
            <a:spLocks/>
          </p:cNvSpPr>
          <p:nvPr/>
        </p:nvSpPr>
        <p:spPr>
          <a:xfrm>
            <a:off x="6591339" y="3241183"/>
            <a:ext cx="233304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pt-BR" sz="1600" dirty="0"/>
              <a:t>ACOMPANHAMENTO</a:t>
            </a:r>
          </a:p>
        </p:txBody>
      </p:sp>
      <p:sp>
        <p:nvSpPr>
          <p:cNvPr id="589" name="Google Shape;606;p30">
            <a:extLst>
              <a:ext uri="{FF2B5EF4-FFF2-40B4-BE49-F238E27FC236}">
                <a16:creationId xmlns:a16="http://schemas.microsoft.com/office/drawing/2014/main" id="{55B663C8-AB5B-DCD2-9AAF-68D4EBC17DC6}"/>
              </a:ext>
            </a:extLst>
          </p:cNvPr>
          <p:cNvSpPr txBox="1">
            <a:spLocks/>
          </p:cNvSpPr>
          <p:nvPr/>
        </p:nvSpPr>
        <p:spPr>
          <a:xfrm>
            <a:off x="5249289" y="2756845"/>
            <a:ext cx="2062269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pt-BR" sz="1200" dirty="0"/>
              <a:t>Realizaria o </a:t>
            </a:r>
            <a:r>
              <a:rPr lang="pt-BR" sz="1200" dirty="0" err="1"/>
              <a:t>report</a:t>
            </a:r>
            <a:r>
              <a:rPr lang="pt-BR" sz="1200" dirty="0"/>
              <a:t> e acionaria as equipes</a:t>
            </a:r>
          </a:p>
        </p:txBody>
      </p:sp>
      <p:grpSp>
        <p:nvGrpSpPr>
          <p:cNvPr id="598" name="Google Shape;10865;p60">
            <a:extLst>
              <a:ext uri="{FF2B5EF4-FFF2-40B4-BE49-F238E27FC236}">
                <a16:creationId xmlns:a16="http://schemas.microsoft.com/office/drawing/2014/main" id="{9F217C41-C1B8-E607-AE6A-BC5452B56446}"/>
              </a:ext>
            </a:extLst>
          </p:cNvPr>
          <p:cNvGrpSpPr/>
          <p:nvPr/>
        </p:nvGrpSpPr>
        <p:grpSpPr>
          <a:xfrm>
            <a:off x="2700454" y="1585250"/>
            <a:ext cx="572286" cy="509825"/>
            <a:chOff x="1749728" y="2894777"/>
            <a:chExt cx="386927" cy="363438"/>
          </a:xfrm>
          <a:solidFill>
            <a:srgbClr val="000000"/>
          </a:solidFill>
        </p:grpSpPr>
        <p:sp>
          <p:nvSpPr>
            <p:cNvPr id="599" name="Google Shape;10866;p60">
              <a:extLst>
                <a:ext uri="{FF2B5EF4-FFF2-40B4-BE49-F238E27FC236}">
                  <a16:creationId xmlns:a16="http://schemas.microsoft.com/office/drawing/2014/main" id="{E241BCC6-E4CA-78B5-E88F-8141CEE0AC40}"/>
                </a:ext>
              </a:extLst>
            </p:cNvPr>
            <p:cNvSpPr/>
            <p:nvPr/>
          </p:nvSpPr>
          <p:spPr>
            <a:xfrm>
              <a:off x="1809595" y="3025333"/>
              <a:ext cx="97424" cy="32432"/>
            </a:xfrm>
            <a:custGeom>
              <a:avLst/>
              <a:gdLst/>
              <a:ahLst/>
              <a:cxnLst/>
              <a:rect l="l" t="t" r="r" b="b"/>
              <a:pathLst>
                <a:path w="3061" h="1019" extrusionOk="0">
                  <a:moveTo>
                    <a:pt x="1208" y="0"/>
                  </a:moveTo>
                  <a:cubicBezTo>
                    <a:pt x="852" y="0"/>
                    <a:pt x="531" y="35"/>
                    <a:pt x="322" y="66"/>
                  </a:cubicBezTo>
                  <a:cubicBezTo>
                    <a:pt x="143" y="101"/>
                    <a:pt x="1" y="244"/>
                    <a:pt x="1" y="423"/>
                  </a:cubicBezTo>
                  <a:lnTo>
                    <a:pt x="1" y="840"/>
                  </a:lnTo>
                  <a:cubicBezTo>
                    <a:pt x="1" y="947"/>
                    <a:pt x="84" y="1018"/>
                    <a:pt x="179" y="1018"/>
                  </a:cubicBezTo>
                  <a:cubicBezTo>
                    <a:pt x="286" y="1018"/>
                    <a:pt x="358" y="947"/>
                    <a:pt x="358" y="840"/>
                  </a:cubicBezTo>
                  <a:lnTo>
                    <a:pt x="358" y="423"/>
                  </a:lnTo>
                  <a:cubicBezTo>
                    <a:pt x="358" y="423"/>
                    <a:pt x="358" y="411"/>
                    <a:pt x="382" y="411"/>
                  </a:cubicBezTo>
                  <a:cubicBezTo>
                    <a:pt x="549" y="383"/>
                    <a:pt x="870" y="340"/>
                    <a:pt x="1231" y="340"/>
                  </a:cubicBezTo>
                  <a:cubicBezTo>
                    <a:pt x="1330" y="340"/>
                    <a:pt x="1433" y="344"/>
                    <a:pt x="1536" y="351"/>
                  </a:cubicBezTo>
                  <a:cubicBezTo>
                    <a:pt x="2084" y="387"/>
                    <a:pt x="2489" y="530"/>
                    <a:pt x="2727" y="768"/>
                  </a:cubicBezTo>
                  <a:cubicBezTo>
                    <a:pt x="2763" y="804"/>
                    <a:pt x="2807" y="822"/>
                    <a:pt x="2852" y="822"/>
                  </a:cubicBezTo>
                  <a:cubicBezTo>
                    <a:pt x="2897" y="822"/>
                    <a:pt x="2941" y="804"/>
                    <a:pt x="2977" y="768"/>
                  </a:cubicBezTo>
                  <a:cubicBezTo>
                    <a:pt x="3060" y="709"/>
                    <a:pt x="3060" y="590"/>
                    <a:pt x="2977" y="530"/>
                  </a:cubicBezTo>
                  <a:cubicBezTo>
                    <a:pt x="2554" y="107"/>
                    <a:pt x="1828" y="0"/>
                    <a:pt x="12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654" name="Google Shape;10867;p60">
              <a:extLst>
                <a:ext uri="{FF2B5EF4-FFF2-40B4-BE49-F238E27FC236}">
                  <a16:creationId xmlns:a16="http://schemas.microsoft.com/office/drawing/2014/main" id="{9EDE9573-05E3-32F0-5DCC-FE8ECE8E8F3E}"/>
                </a:ext>
              </a:extLst>
            </p:cNvPr>
            <p:cNvSpPr/>
            <p:nvPr/>
          </p:nvSpPr>
          <p:spPr>
            <a:xfrm>
              <a:off x="1749728" y="2974346"/>
              <a:ext cx="216777" cy="283869"/>
            </a:xfrm>
            <a:custGeom>
              <a:avLst/>
              <a:gdLst/>
              <a:ahLst/>
              <a:cxnLst/>
              <a:rect l="l" t="t" r="r" b="b"/>
              <a:pathLst>
                <a:path w="6811" h="8919" extrusionOk="0">
                  <a:moveTo>
                    <a:pt x="5311" y="334"/>
                  </a:moveTo>
                  <a:lnTo>
                    <a:pt x="5311" y="2061"/>
                  </a:lnTo>
                  <a:cubicBezTo>
                    <a:pt x="5311" y="2311"/>
                    <a:pt x="5251" y="2561"/>
                    <a:pt x="5132" y="2799"/>
                  </a:cubicBezTo>
                  <a:cubicBezTo>
                    <a:pt x="5120" y="2835"/>
                    <a:pt x="5120" y="2846"/>
                    <a:pt x="5120" y="2882"/>
                  </a:cubicBezTo>
                  <a:lnTo>
                    <a:pt x="5120" y="3382"/>
                  </a:lnTo>
                  <a:cubicBezTo>
                    <a:pt x="5120" y="3858"/>
                    <a:pt x="4918" y="4311"/>
                    <a:pt x="4560" y="4644"/>
                  </a:cubicBezTo>
                  <a:cubicBezTo>
                    <a:pt x="4227" y="4955"/>
                    <a:pt x="3811" y="5111"/>
                    <a:pt x="3369" y="5111"/>
                  </a:cubicBezTo>
                  <a:cubicBezTo>
                    <a:pt x="3338" y="5111"/>
                    <a:pt x="3306" y="5110"/>
                    <a:pt x="3275" y="5109"/>
                  </a:cubicBezTo>
                  <a:cubicBezTo>
                    <a:pt x="2382" y="5061"/>
                    <a:pt x="1679" y="4275"/>
                    <a:pt x="1679" y="3323"/>
                  </a:cubicBezTo>
                  <a:lnTo>
                    <a:pt x="1679" y="2882"/>
                  </a:lnTo>
                  <a:cubicBezTo>
                    <a:pt x="1679" y="2846"/>
                    <a:pt x="1679" y="2823"/>
                    <a:pt x="1667" y="2799"/>
                  </a:cubicBezTo>
                  <a:cubicBezTo>
                    <a:pt x="1548" y="2561"/>
                    <a:pt x="1489" y="2311"/>
                    <a:pt x="1489" y="2061"/>
                  </a:cubicBezTo>
                  <a:lnTo>
                    <a:pt x="1489" y="1668"/>
                  </a:lnTo>
                  <a:cubicBezTo>
                    <a:pt x="1489" y="930"/>
                    <a:pt x="2096" y="334"/>
                    <a:pt x="2822" y="334"/>
                  </a:cubicBezTo>
                  <a:close/>
                  <a:moveTo>
                    <a:pt x="4358" y="5240"/>
                  </a:moveTo>
                  <a:lnTo>
                    <a:pt x="4358" y="5573"/>
                  </a:lnTo>
                  <a:lnTo>
                    <a:pt x="3406" y="6228"/>
                  </a:lnTo>
                  <a:lnTo>
                    <a:pt x="2441" y="5573"/>
                  </a:lnTo>
                  <a:lnTo>
                    <a:pt x="2441" y="5240"/>
                  </a:lnTo>
                  <a:cubicBezTo>
                    <a:pt x="2691" y="5371"/>
                    <a:pt x="2977" y="5466"/>
                    <a:pt x="3251" y="5478"/>
                  </a:cubicBezTo>
                  <a:lnTo>
                    <a:pt x="3394" y="5478"/>
                  </a:lnTo>
                  <a:cubicBezTo>
                    <a:pt x="3727" y="5478"/>
                    <a:pt x="4060" y="5406"/>
                    <a:pt x="4358" y="5240"/>
                  </a:cubicBezTo>
                  <a:close/>
                  <a:moveTo>
                    <a:pt x="2286" y="5883"/>
                  </a:moveTo>
                  <a:lnTo>
                    <a:pt x="3120" y="6466"/>
                  </a:lnTo>
                  <a:lnTo>
                    <a:pt x="2679" y="6906"/>
                  </a:lnTo>
                  <a:lnTo>
                    <a:pt x="2655" y="6906"/>
                  </a:lnTo>
                  <a:lnTo>
                    <a:pt x="2108" y="6073"/>
                  </a:lnTo>
                  <a:lnTo>
                    <a:pt x="2286" y="5883"/>
                  </a:lnTo>
                  <a:close/>
                  <a:moveTo>
                    <a:pt x="4525" y="5883"/>
                  </a:moveTo>
                  <a:lnTo>
                    <a:pt x="4703" y="6073"/>
                  </a:lnTo>
                  <a:lnTo>
                    <a:pt x="4144" y="6906"/>
                  </a:lnTo>
                  <a:lnTo>
                    <a:pt x="4132" y="6906"/>
                  </a:lnTo>
                  <a:lnTo>
                    <a:pt x="3691" y="6466"/>
                  </a:lnTo>
                  <a:lnTo>
                    <a:pt x="4525" y="5883"/>
                  </a:lnTo>
                  <a:close/>
                  <a:moveTo>
                    <a:pt x="2834" y="1"/>
                  </a:moveTo>
                  <a:cubicBezTo>
                    <a:pt x="1905" y="1"/>
                    <a:pt x="1143" y="763"/>
                    <a:pt x="1143" y="1703"/>
                  </a:cubicBezTo>
                  <a:lnTo>
                    <a:pt x="1143" y="2084"/>
                  </a:lnTo>
                  <a:cubicBezTo>
                    <a:pt x="1143" y="2382"/>
                    <a:pt x="1203" y="2680"/>
                    <a:pt x="1334" y="2954"/>
                  </a:cubicBezTo>
                  <a:lnTo>
                    <a:pt x="1334" y="3358"/>
                  </a:lnTo>
                  <a:cubicBezTo>
                    <a:pt x="1334" y="4025"/>
                    <a:pt x="1631" y="4620"/>
                    <a:pt x="2096" y="5025"/>
                  </a:cubicBezTo>
                  <a:lnTo>
                    <a:pt x="2096" y="5621"/>
                  </a:lnTo>
                  <a:lnTo>
                    <a:pt x="1762" y="5954"/>
                  </a:lnTo>
                  <a:cubicBezTo>
                    <a:pt x="1739" y="6002"/>
                    <a:pt x="1703" y="6049"/>
                    <a:pt x="1727" y="6097"/>
                  </a:cubicBezTo>
                  <a:lnTo>
                    <a:pt x="619" y="6490"/>
                  </a:lnTo>
                  <a:cubicBezTo>
                    <a:pt x="250" y="6633"/>
                    <a:pt x="0" y="6990"/>
                    <a:pt x="0" y="7371"/>
                  </a:cubicBezTo>
                  <a:lnTo>
                    <a:pt x="0" y="8740"/>
                  </a:lnTo>
                  <a:cubicBezTo>
                    <a:pt x="0" y="8847"/>
                    <a:pt x="72" y="8919"/>
                    <a:pt x="179" y="8919"/>
                  </a:cubicBezTo>
                  <a:cubicBezTo>
                    <a:pt x="274" y="8919"/>
                    <a:pt x="358" y="8847"/>
                    <a:pt x="358" y="8740"/>
                  </a:cubicBezTo>
                  <a:lnTo>
                    <a:pt x="358" y="7371"/>
                  </a:lnTo>
                  <a:cubicBezTo>
                    <a:pt x="358" y="7133"/>
                    <a:pt x="500" y="6906"/>
                    <a:pt x="739" y="6823"/>
                  </a:cubicBezTo>
                  <a:lnTo>
                    <a:pt x="1905" y="6406"/>
                  </a:lnTo>
                  <a:lnTo>
                    <a:pt x="2382" y="7121"/>
                  </a:lnTo>
                  <a:cubicBezTo>
                    <a:pt x="2441" y="7204"/>
                    <a:pt x="2536" y="7264"/>
                    <a:pt x="2644" y="7287"/>
                  </a:cubicBezTo>
                  <a:lnTo>
                    <a:pt x="2679" y="7287"/>
                  </a:lnTo>
                  <a:cubicBezTo>
                    <a:pt x="2774" y="7287"/>
                    <a:pt x="2870" y="7240"/>
                    <a:pt x="2929" y="7180"/>
                  </a:cubicBezTo>
                  <a:lnTo>
                    <a:pt x="3227" y="6883"/>
                  </a:lnTo>
                  <a:lnTo>
                    <a:pt x="3227" y="8740"/>
                  </a:lnTo>
                  <a:cubicBezTo>
                    <a:pt x="3227" y="8847"/>
                    <a:pt x="3298" y="8919"/>
                    <a:pt x="3406" y="8919"/>
                  </a:cubicBezTo>
                  <a:cubicBezTo>
                    <a:pt x="3513" y="8919"/>
                    <a:pt x="3584" y="8847"/>
                    <a:pt x="3584" y="8740"/>
                  </a:cubicBezTo>
                  <a:lnTo>
                    <a:pt x="3584" y="6883"/>
                  </a:lnTo>
                  <a:lnTo>
                    <a:pt x="3882" y="7180"/>
                  </a:lnTo>
                  <a:cubicBezTo>
                    <a:pt x="3953" y="7252"/>
                    <a:pt x="4048" y="7287"/>
                    <a:pt x="4132" y="7287"/>
                  </a:cubicBezTo>
                  <a:lnTo>
                    <a:pt x="4168" y="7287"/>
                  </a:lnTo>
                  <a:cubicBezTo>
                    <a:pt x="4263" y="7264"/>
                    <a:pt x="4370" y="7204"/>
                    <a:pt x="4429" y="7121"/>
                  </a:cubicBezTo>
                  <a:lnTo>
                    <a:pt x="4906" y="6406"/>
                  </a:lnTo>
                  <a:lnTo>
                    <a:pt x="6073" y="6823"/>
                  </a:lnTo>
                  <a:cubicBezTo>
                    <a:pt x="6287" y="6906"/>
                    <a:pt x="6454" y="7121"/>
                    <a:pt x="6454" y="7371"/>
                  </a:cubicBezTo>
                  <a:lnTo>
                    <a:pt x="6454" y="8740"/>
                  </a:lnTo>
                  <a:cubicBezTo>
                    <a:pt x="6454" y="8847"/>
                    <a:pt x="6525" y="8919"/>
                    <a:pt x="6632" y="8919"/>
                  </a:cubicBezTo>
                  <a:cubicBezTo>
                    <a:pt x="6739" y="8919"/>
                    <a:pt x="6811" y="8847"/>
                    <a:pt x="6811" y="8740"/>
                  </a:cubicBezTo>
                  <a:lnTo>
                    <a:pt x="6811" y="7371"/>
                  </a:lnTo>
                  <a:cubicBezTo>
                    <a:pt x="6811" y="6954"/>
                    <a:pt x="6573" y="6609"/>
                    <a:pt x="6203" y="6478"/>
                  </a:cubicBezTo>
                  <a:lnTo>
                    <a:pt x="5096" y="6073"/>
                  </a:lnTo>
                  <a:cubicBezTo>
                    <a:pt x="5096" y="6037"/>
                    <a:pt x="5084" y="5966"/>
                    <a:pt x="5060" y="5942"/>
                  </a:cubicBezTo>
                  <a:lnTo>
                    <a:pt x="4727" y="5597"/>
                  </a:lnTo>
                  <a:lnTo>
                    <a:pt x="4727" y="5025"/>
                  </a:lnTo>
                  <a:cubicBezTo>
                    <a:pt x="4763" y="4990"/>
                    <a:pt x="4799" y="4966"/>
                    <a:pt x="4834" y="4930"/>
                  </a:cubicBezTo>
                  <a:cubicBezTo>
                    <a:pt x="5251" y="4549"/>
                    <a:pt x="5489" y="3978"/>
                    <a:pt x="5489" y="3418"/>
                  </a:cubicBezTo>
                  <a:lnTo>
                    <a:pt x="5489" y="2954"/>
                  </a:lnTo>
                  <a:cubicBezTo>
                    <a:pt x="5608" y="2680"/>
                    <a:pt x="5680" y="2382"/>
                    <a:pt x="5680" y="2084"/>
                  </a:cubicBezTo>
                  <a:lnTo>
                    <a:pt x="5680" y="179"/>
                  </a:lnTo>
                  <a:cubicBezTo>
                    <a:pt x="5680" y="84"/>
                    <a:pt x="5608" y="1"/>
                    <a:pt x="55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655" name="Google Shape;10868;p60">
              <a:extLst>
                <a:ext uri="{FF2B5EF4-FFF2-40B4-BE49-F238E27FC236}">
                  <a16:creationId xmlns:a16="http://schemas.microsoft.com/office/drawing/2014/main" id="{3E36009A-B718-8B2C-D493-19667D66E19F}"/>
                </a:ext>
              </a:extLst>
            </p:cNvPr>
            <p:cNvSpPr/>
            <p:nvPr/>
          </p:nvSpPr>
          <p:spPr>
            <a:xfrm>
              <a:off x="1785725" y="3222186"/>
              <a:ext cx="11394" cy="35647"/>
            </a:xfrm>
            <a:custGeom>
              <a:avLst/>
              <a:gdLst/>
              <a:ahLst/>
              <a:cxnLst/>
              <a:rect l="l" t="t" r="r" b="b"/>
              <a:pathLst>
                <a:path w="358" h="1120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74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656" name="Google Shape;10869;p60">
              <a:extLst>
                <a:ext uri="{FF2B5EF4-FFF2-40B4-BE49-F238E27FC236}">
                  <a16:creationId xmlns:a16="http://schemas.microsoft.com/office/drawing/2014/main" id="{182D3A7F-A403-E431-6A77-87570F5A1950}"/>
                </a:ext>
              </a:extLst>
            </p:cNvPr>
            <p:cNvSpPr/>
            <p:nvPr/>
          </p:nvSpPr>
          <p:spPr>
            <a:xfrm>
              <a:off x="1919114" y="3222186"/>
              <a:ext cx="11394" cy="35647"/>
            </a:xfrm>
            <a:custGeom>
              <a:avLst/>
              <a:gdLst/>
              <a:ahLst/>
              <a:cxnLst/>
              <a:rect l="l" t="t" r="r" b="b"/>
              <a:pathLst>
                <a:path w="358" h="1120" extrusionOk="0">
                  <a:moveTo>
                    <a:pt x="179" y="0"/>
                  </a:moveTo>
                  <a:cubicBezTo>
                    <a:pt x="72" y="0"/>
                    <a:pt x="0" y="72"/>
                    <a:pt x="0" y="179"/>
                  </a:cubicBezTo>
                  <a:lnTo>
                    <a:pt x="0" y="941"/>
                  </a:lnTo>
                  <a:cubicBezTo>
                    <a:pt x="0" y="1048"/>
                    <a:pt x="72" y="1120"/>
                    <a:pt x="179" y="1120"/>
                  </a:cubicBezTo>
                  <a:cubicBezTo>
                    <a:pt x="286" y="1120"/>
                    <a:pt x="358" y="1048"/>
                    <a:pt x="358" y="941"/>
                  </a:cubicBezTo>
                  <a:lnTo>
                    <a:pt x="358" y="179"/>
                  </a:lnTo>
                  <a:cubicBezTo>
                    <a:pt x="358" y="72"/>
                    <a:pt x="274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657" name="Google Shape;10870;p60">
              <a:extLst>
                <a:ext uri="{FF2B5EF4-FFF2-40B4-BE49-F238E27FC236}">
                  <a16:creationId xmlns:a16="http://schemas.microsoft.com/office/drawing/2014/main" id="{E9676DDB-8E96-E20B-518A-D3E88024DF4C}"/>
                </a:ext>
              </a:extLst>
            </p:cNvPr>
            <p:cNvSpPr/>
            <p:nvPr/>
          </p:nvSpPr>
          <p:spPr>
            <a:xfrm>
              <a:off x="1956257" y="2931156"/>
              <a:ext cx="180398" cy="188737"/>
            </a:xfrm>
            <a:custGeom>
              <a:avLst/>
              <a:gdLst/>
              <a:ahLst/>
              <a:cxnLst/>
              <a:rect l="l" t="t" r="r" b="b"/>
              <a:pathLst>
                <a:path w="5668" h="5930" extrusionOk="0">
                  <a:moveTo>
                    <a:pt x="738" y="1"/>
                  </a:moveTo>
                  <a:cubicBezTo>
                    <a:pt x="322" y="1"/>
                    <a:pt x="0" y="346"/>
                    <a:pt x="0" y="751"/>
                  </a:cubicBezTo>
                  <a:lnTo>
                    <a:pt x="0" y="3799"/>
                  </a:lnTo>
                  <a:cubicBezTo>
                    <a:pt x="0" y="4215"/>
                    <a:pt x="334" y="4549"/>
                    <a:pt x="738" y="4549"/>
                  </a:cubicBezTo>
                  <a:lnTo>
                    <a:pt x="1084" y="4549"/>
                  </a:lnTo>
                  <a:lnTo>
                    <a:pt x="810" y="5585"/>
                  </a:lnTo>
                  <a:cubicBezTo>
                    <a:pt x="786" y="5704"/>
                    <a:pt x="834" y="5811"/>
                    <a:pt x="929" y="5882"/>
                  </a:cubicBezTo>
                  <a:cubicBezTo>
                    <a:pt x="977" y="5918"/>
                    <a:pt x="1036" y="5930"/>
                    <a:pt x="1084" y="5930"/>
                  </a:cubicBezTo>
                  <a:cubicBezTo>
                    <a:pt x="1143" y="5930"/>
                    <a:pt x="1203" y="5918"/>
                    <a:pt x="1250" y="5870"/>
                  </a:cubicBezTo>
                  <a:lnTo>
                    <a:pt x="3072" y="4525"/>
                  </a:lnTo>
                  <a:lnTo>
                    <a:pt x="4918" y="4525"/>
                  </a:lnTo>
                  <a:cubicBezTo>
                    <a:pt x="5334" y="4525"/>
                    <a:pt x="5668" y="4192"/>
                    <a:pt x="5668" y="3787"/>
                  </a:cubicBezTo>
                  <a:lnTo>
                    <a:pt x="5668" y="751"/>
                  </a:lnTo>
                  <a:cubicBezTo>
                    <a:pt x="5656" y="334"/>
                    <a:pt x="5322" y="12"/>
                    <a:pt x="4906" y="12"/>
                  </a:cubicBezTo>
                  <a:lnTo>
                    <a:pt x="3953" y="12"/>
                  </a:lnTo>
                  <a:cubicBezTo>
                    <a:pt x="3846" y="12"/>
                    <a:pt x="3775" y="84"/>
                    <a:pt x="3775" y="191"/>
                  </a:cubicBezTo>
                  <a:cubicBezTo>
                    <a:pt x="3775" y="286"/>
                    <a:pt x="3846" y="370"/>
                    <a:pt x="3953" y="370"/>
                  </a:cubicBezTo>
                  <a:lnTo>
                    <a:pt x="4906" y="370"/>
                  </a:lnTo>
                  <a:cubicBezTo>
                    <a:pt x="5132" y="370"/>
                    <a:pt x="5299" y="548"/>
                    <a:pt x="5299" y="751"/>
                  </a:cubicBezTo>
                  <a:lnTo>
                    <a:pt x="5299" y="3799"/>
                  </a:lnTo>
                  <a:cubicBezTo>
                    <a:pt x="5299" y="4025"/>
                    <a:pt x="5120" y="4192"/>
                    <a:pt x="4906" y="4192"/>
                  </a:cubicBezTo>
                  <a:lnTo>
                    <a:pt x="3001" y="4192"/>
                  </a:lnTo>
                  <a:cubicBezTo>
                    <a:pt x="2953" y="4192"/>
                    <a:pt x="2929" y="4203"/>
                    <a:pt x="2893" y="4215"/>
                  </a:cubicBezTo>
                  <a:lnTo>
                    <a:pt x="1203" y="5454"/>
                  </a:lnTo>
                  <a:lnTo>
                    <a:pt x="1203" y="5454"/>
                  </a:lnTo>
                  <a:lnTo>
                    <a:pt x="1465" y="4418"/>
                  </a:lnTo>
                  <a:cubicBezTo>
                    <a:pt x="1489" y="4358"/>
                    <a:pt x="1465" y="4311"/>
                    <a:pt x="1441" y="4263"/>
                  </a:cubicBezTo>
                  <a:cubicBezTo>
                    <a:pt x="1405" y="4215"/>
                    <a:pt x="1346" y="4192"/>
                    <a:pt x="1310" y="4192"/>
                  </a:cubicBezTo>
                  <a:lnTo>
                    <a:pt x="738" y="4192"/>
                  </a:lnTo>
                  <a:cubicBezTo>
                    <a:pt x="512" y="4192"/>
                    <a:pt x="357" y="4013"/>
                    <a:pt x="357" y="3799"/>
                  </a:cubicBezTo>
                  <a:lnTo>
                    <a:pt x="357" y="751"/>
                  </a:lnTo>
                  <a:cubicBezTo>
                    <a:pt x="357" y="524"/>
                    <a:pt x="536" y="370"/>
                    <a:pt x="738" y="370"/>
                  </a:cubicBezTo>
                  <a:lnTo>
                    <a:pt x="1691" y="370"/>
                  </a:lnTo>
                  <a:cubicBezTo>
                    <a:pt x="1798" y="370"/>
                    <a:pt x="1870" y="286"/>
                    <a:pt x="1870" y="179"/>
                  </a:cubicBezTo>
                  <a:cubicBezTo>
                    <a:pt x="1870" y="84"/>
                    <a:pt x="1798" y="1"/>
                    <a:pt x="16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658" name="Google Shape;10871;p60">
              <a:extLst>
                <a:ext uri="{FF2B5EF4-FFF2-40B4-BE49-F238E27FC236}">
                  <a16:creationId xmlns:a16="http://schemas.microsoft.com/office/drawing/2014/main" id="{DE80CB85-853B-B148-110D-C6683A116972}"/>
                </a:ext>
              </a:extLst>
            </p:cNvPr>
            <p:cNvSpPr/>
            <p:nvPr/>
          </p:nvSpPr>
          <p:spPr>
            <a:xfrm>
              <a:off x="2027487" y="2894777"/>
              <a:ext cx="36029" cy="108786"/>
            </a:xfrm>
            <a:custGeom>
              <a:avLst/>
              <a:gdLst/>
              <a:ahLst/>
              <a:cxnLst/>
              <a:rect l="l" t="t" r="r" b="b"/>
              <a:pathLst>
                <a:path w="1132" h="3418" extrusionOk="0">
                  <a:moveTo>
                    <a:pt x="775" y="358"/>
                  </a:moveTo>
                  <a:lnTo>
                    <a:pt x="596" y="3049"/>
                  </a:lnTo>
                  <a:lnTo>
                    <a:pt x="560" y="3049"/>
                  </a:lnTo>
                  <a:lnTo>
                    <a:pt x="394" y="358"/>
                  </a:lnTo>
                  <a:close/>
                  <a:moveTo>
                    <a:pt x="179" y="1"/>
                  </a:moveTo>
                  <a:cubicBezTo>
                    <a:pt x="143" y="1"/>
                    <a:pt x="96" y="24"/>
                    <a:pt x="48" y="60"/>
                  </a:cubicBezTo>
                  <a:cubicBezTo>
                    <a:pt x="24" y="96"/>
                    <a:pt x="1" y="155"/>
                    <a:pt x="1" y="203"/>
                  </a:cubicBezTo>
                  <a:lnTo>
                    <a:pt x="203" y="3251"/>
                  </a:lnTo>
                  <a:cubicBezTo>
                    <a:pt x="203" y="3334"/>
                    <a:pt x="286" y="3418"/>
                    <a:pt x="382" y="3418"/>
                  </a:cubicBezTo>
                  <a:lnTo>
                    <a:pt x="763" y="3418"/>
                  </a:lnTo>
                  <a:cubicBezTo>
                    <a:pt x="858" y="3418"/>
                    <a:pt x="941" y="3334"/>
                    <a:pt x="941" y="3251"/>
                  </a:cubicBezTo>
                  <a:lnTo>
                    <a:pt x="1132" y="203"/>
                  </a:lnTo>
                  <a:cubicBezTo>
                    <a:pt x="1132" y="155"/>
                    <a:pt x="1120" y="96"/>
                    <a:pt x="1072" y="60"/>
                  </a:cubicBezTo>
                  <a:cubicBezTo>
                    <a:pt x="1048" y="36"/>
                    <a:pt x="1001" y="1"/>
                    <a:pt x="9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659" name="Google Shape;10872;p60">
              <a:extLst>
                <a:ext uri="{FF2B5EF4-FFF2-40B4-BE49-F238E27FC236}">
                  <a16:creationId xmlns:a16="http://schemas.microsoft.com/office/drawing/2014/main" id="{08D99A49-7FA6-D71A-D249-EBFF44A84167}"/>
                </a:ext>
              </a:extLst>
            </p:cNvPr>
            <p:cNvSpPr/>
            <p:nvPr/>
          </p:nvSpPr>
          <p:spPr>
            <a:xfrm>
              <a:off x="2027487" y="3009992"/>
              <a:ext cx="36029" cy="36029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572" y="345"/>
                  </a:moveTo>
                  <a:cubicBezTo>
                    <a:pt x="691" y="345"/>
                    <a:pt x="775" y="429"/>
                    <a:pt x="775" y="548"/>
                  </a:cubicBezTo>
                  <a:cubicBezTo>
                    <a:pt x="775" y="667"/>
                    <a:pt x="691" y="762"/>
                    <a:pt x="572" y="762"/>
                  </a:cubicBezTo>
                  <a:cubicBezTo>
                    <a:pt x="453" y="762"/>
                    <a:pt x="358" y="667"/>
                    <a:pt x="358" y="548"/>
                  </a:cubicBezTo>
                  <a:cubicBezTo>
                    <a:pt x="358" y="429"/>
                    <a:pt x="453" y="345"/>
                    <a:pt x="572" y="345"/>
                  </a:cubicBezTo>
                  <a:close/>
                  <a:moveTo>
                    <a:pt x="572" y="0"/>
                  </a:moveTo>
                  <a:cubicBezTo>
                    <a:pt x="263" y="0"/>
                    <a:pt x="1" y="250"/>
                    <a:pt x="1" y="572"/>
                  </a:cubicBezTo>
                  <a:cubicBezTo>
                    <a:pt x="1" y="881"/>
                    <a:pt x="263" y="1131"/>
                    <a:pt x="572" y="1131"/>
                  </a:cubicBezTo>
                  <a:cubicBezTo>
                    <a:pt x="882" y="1131"/>
                    <a:pt x="1132" y="881"/>
                    <a:pt x="1132" y="572"/>
                  </a:cubicBezTo>
                  <a:cubicBezTo>
                    <a:pt x="1132" y="250"/>
                    <a:pt x="882" y="0"/>
                    <a:pt x="57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grpSp>
        <p:nvGrpSpPr>
          <p:cNvPr id="660" name="Google Shape;10793;p60">
            <a:extLst>
              <a:ext uri="{FF2B5EF4-FFF2-40B4-BE49-F238E27FC236}">
                <a16:creationId xmlns:a16="http://schemas.microsoft.com/office/drawing/2014/main" id="{0EE52F08-D76E-A1C9-002B-20348CCD5911}"/>
              </a:ext>
            </a:extLst>
          </p:cNvPr>
          <p:cNvGrpSpPr/>
          <p:nvPr/>
        </p:nvGrpSpPr>
        <p:grpSpPr>
          <a:xfrm>
            <a:off x="2619090" y="3880541"/>
            <a:ext cx="555564" cy="491728"/>
            <a:chOff x="3094217" y="1976585"/>
            <a:chExt cx="350198" cy="350548"/>
          </a:xfrm>
          <a:solidFill>
            <a:srgbClr val="000000"/>
          </a:solidFill>
        </p:grpSpPr>
        <p:sp>
          <p:nvSpPr>
            <p:cNvPr id="661" name="Google Shape;10794;p60">
              <a:extLst>
                <a:ext uri="{FF2B5EF4-FFF2-40B4-BE49-F238E27FC236}">
                  <a16:creationId xmlns:a16="http://schemas.microsoft.com/office/drawing/2014/main" id="{518D893E-E5B6-73D8-25B9-800365063546}"/>
                </a:ext>
              </a:extLst>
            </p:cNvPr>
            <p:cNvSpPr/>
            <p:nvPr/>
          </p:nvSpPr>
          <p:spPr>
            <a:xfrm>
              <a:off x="3094217" y="2129039"/>
              <a:ext cx="131543" cy="197362"/>
            </a:xfrm>
            <a:custGeom>
              <a:avLst/>
              <a:gdLst/>
              <a:ahLst/>
              <a:cxnLst/>
              <a:rect l="l" t="t" r="r" b="b"/>
              <a:pathLst>
                <a:path w="4133" h="6201" extrusionOk="0">
                  <a:moveTo>
                    <a:pt x="2072" y="345"/>
                  </a:moveTo>
                  <a:cubicBezTo>
                    <a:pt x="2117" y="345"/>
                    <a:pt x="2162" y="348"/>
                    <a:pt x="2203" y="354"/>
                  </a:cubicBezTo>
                  <a:cubicBezTo>
                    <a:pt x="2906" y="414"/>
                    <a:pt x="3454" y="1045"/>
                    <a:pt x="3454" y="1759"/>
                  </a:cubicBezTo>
                  <a:cubicBezTo>
                    <a:pt x="3454" y="2438"/>
                    <a:pt x="3620" y="3069"/>
                    <a:pt x="3751" y="3402"/>
                  </a:cubicBezTo>
                  <a:lnTo>
                    <a:pt x="3751" y="3426"/>
                  </a:lnTo>
                  <a:cubicBezTo>
                    <a:pt x="3608" y="3509"/>
                    <a:pt x="3299" y="3688"/>
                    <a:pt x="2763" y="3807"/>
                  </a:cubicBezTo>
                  <a:lnTo>
                    <a:pt x="2763" y="3759"/>
                  </a:lnTo>
                  <a:lnTo>
                    <a:pt x="2763" y="3438"/>
                  </a:lnTo>
                  <a:cubicBezTo>
                    <a:pt x="2965" y="3319"/>
                    <a:pt x="3144" y="3140"/>
                    <a:pt x="3263" y="2926"/>
                  </a:cubicBezTo>
                  <a:cubicBezTo>
                    <a:pt x="3489" y="2533"/>
                    <a:pt x="3418" y="2021"/>
                    <a:pt x="3073" y="1712"/>
                  </a:cubicBezTo>
                  <a:cubicBezTo>
                    <a:pt x="2834" y="1485"/>
                    <a:pt x="2418" y="1235"/>
                    <a:pt x="1727" y="1235"/>
                  </a:cubicBezTo>
                  <a:cubicBezTo>
                    <a:pt x="1691" y="1235"/>
                    <a:pt x="1644" y="1247"/>
                    <a:pt x="1608" y="1283"/>
                  </a:cubicBezTo>
                  <a:lnTo>
                    <a:pt x="1275" y="1616"/>
                  </a:lnTo>
                  <a:cubicBezTo>
                    <a:pt x="1215" y="1676"/>
                    <a:pt x="1215" y="1783"/>
                    <a:pt x="1275" y="1843"/>
                  </a:cubicBezTo>
                  <a:cubicBezTo>
                    <a:pt x="1304" y="1872"/>
                    <a:pt x="1343" y="1887"/>
                    <a:pt x="1382" y="1887"/>
                  </a:cubicBezTo>
                  <a:cubicBezTo>
                    <a:pt x="1421" y="1887"/>
                    <a:pt x="1459" y="1872"/>
                    <a:pt x="1489" y="1843"/>
                  </a:cubicBezTo>
                  <a:lnTo>
                    <a:pt x="1787" y="1545"/>
                  </a:lnTo>
                  <a:cubicBezTo>
                    <a:pt x="2227" y="1557"/>
                    <a:pt x="2584" y="1700"/>
                    <a:pt x="2846" y="1938"/>
                  </a:cubicBezTo>
                  <a:cubicBezTo>
                    <a:pt x="3073" y="2140"/>
                    <a:pt x="3132" y="2485"/>
                    <a:pt x="2977" y="2747"/>
                  </a:cubicBezTo>
                  <a:cubicBezTo>
                    <a:pt x="2799" y="3081"/>
                    <a:pt x="2441" y="3283"/>
                    <a:pt x="2072" y="3283"/>
                  </a:cubicBezTo>
                  <a:cubicBezTo>
                    <a:pt x="1489" y="3283"/>
                    <a:pt x="1037" y="2831"/>
                    <a:pt x="1037" y="2247"/>
                  </a:cubicBezTo>
                  <a:cubicBezTo>
                    <a:pt x="1037" y="2152"/>
                    <a:pt x="953" y="2081"/>
                    <a:pt x="870" y="2081"/>
                  </a:cubicBezTo>
                  <a:cubicBezTo>
                    <a:pt x="775" y="2081"/>
                    <a:pt x="703" y="2152"/>
                    <a:pt x="703" y="2247"/>
                  </a:cubicBezTo>
                  <a:cubicBezTo>
                    <a:pt x="703" y="2747"/>
                    <a:pt x="989" y="3200"/>
                    <a:pt x="1394" y="3438"/>
                  </a:cubicBezTo>
                  <a:lnTo>
                    <a:pt x="1394" y="3759"/>
                  </a:lnTo>
                  <a:lnTo>
                    <a:pt x="1394" y="3807"/>
                  </a:lnTo>
                  <a:cubicBezTo>
                    <a:pt x="858" y="3688"/>
                    <a:pt x="525" y="3509"/>
                    <a:pt x="394" y="3426"/>
                  </a:cubicBezTo>
                  <a:cubicBezTo>
                    <a:pt x="394" y="3426"/>
                    <a:pt x="382" y="3426"/>
                    <a:pt x="394" y="3402"/>
                  </a:cubicBezTo>
                  <a:cubicBezTo>
                    <a:pt x="525" y="3081"/>
                    <a:pt x="691" y="2438"/>
                    <a:pt x="691" y="1759"/>
                  </a:cubicBezTo>
                  <a:cubicBezTo>
                    <a:pt x="691" y="1045"/>
                    <a:pt x="1239" y="414"/>
                    <a:pt x="1941" y="354"/>
                  </a:cubicBezTo>
                  <a:cubicBezTo>
                    <a:pt x="1983" y="348"/>
                    <a:pt x="2028" y="345"/>
                    <a:pt x="2072" y="345"/>
                  </a:cubicBezTo>
                  <a:close/>
                  <a:moveTo>
                    <a:pt x="2430" y="3581"/>
                  </a:moveTo>
                  <a:lnTo>
                    <a:pt x="2430" y="3783"/>
                  </a:lnTo>
                  <a:cubicBezTo>
                    <a:pt x="2430" y="3974"/>
                    <a:pt x="2537" y="4152"/>
                    <a:pt x="2715" y="4224"/>
                  </a:cubicBezTo>
                  <a:lnTo>
                    <a:pt x="2822" y="4271"/>
                  </a:lnTo>
                  <a:cubicBezTo>
                    <a:pt x="2656" y="4509"/>
                    <a:pt x="2370" y="4676"/>
                    <a:pt x="2072" y="4676"/>
                  </a:cubicBezTo>
                  <a:cubicBezTo>
                    <a:pt x="1775" y="4676"/>
                    <a:pt x="1489" y="4509"/>
                    <a:pt x="1334" y="4271"/>
                  </a:cubicBezTo>
                  <a:lnTo>
                    <a:pt x="1429" y="4224"/>
                  </a:lnTo>
                  <a:cubicBezTo>
                    <a:pt x="1608" y="4140"/>
                    <a:pt x="1715" y="3974"/>
                    <a:pt x="1715" y="3783"/>
                  </a:cubicBezTo>
                  <a:lnTo>
                    <a:pt x="1715" y="3581"/>
                  </a:lnTo>
                  <a:cubicBezTo>
                    <a:pt x="1834" y="3617"/>
                    <a:pt x="1953" y="3628"/>
                    <a:pt x="2072" y="3628"/>
                  </a:cubicBezTo>
                  <a:cubicBezTo>
                    <a:pt x="2191" y="3628"/>
                    <a:pt x="2311" y="3617"/>
                    <a:pt x="2430" y="3581"/>
                  </a:cubicBezTo>
                  <a:close/>
                  <a:moveTo>
                    <a:pt x="2065" y="0"/>
                  </a:moveTo>
                  <a:cubicBezTo>
                    <a:pt x="2010" y="0"/>
                    <a:pt x="1953" y="3"/>
                    <a:pt x="1894" y="9"/>
                  </a:cubicBezTo>
                  <a:cubicBezTo>
                    <a:pt x="1037" y="92"/>
                    <a:pt x="346" y="842"/>
                    <a:pt x="346" y="1735"/>
                  </a:cubicBezTo>
                  <a:cubicBezTo>
                    <a:pt x="346" y="2378"/>
                    <a:pt x="203" y="2962"/>
                    <a:pt x="60" y="3271"/>
                  </a:cubicBezTo>
                  <a:cubicBezTo>
                    <a:pt x="1" y="3426"/>
                    <a:pt x="48" y="3581"/>
                    <a:pt x="179" y="3676"/>
                  </a:cubicBezTo>
                  <a:cubicBezTo>
                    <a:pt x="310" y="3759"/>
                    <a:pt x="584" y="3926"/>
                    <a:pt x="1013" y="4045"/>
                  </a:cubicBezTo>
                  <a:lnTo>
                    <a:pt x="382" y="4379"/>
                  </a:lnTo>
                  <a:cubicBezTo>
                    <a:pt x="144" y="4498"/>
                    <a:pt x="1" y="4712"/>
                    <a:pt x="1" y="4986"/>
                  </a:cubicBezTo>
                  <a:lnTo>
                    <a:pt x="1" y="6045"/>
                  </a:lnTo>
                  <a:cubicBezTo>
                    <a:pt x="1" y="6129"/>
                    <a:pt x="84" y="6200"/>
                    <a:pt x="167" y="6200"/>
                  </a:cubicBezTo>
                  <a:cubicBezTo>
                    <a:pt x="263" y="6200"/>
                    <a:pt x="334" y="6129"/>
                    <a:pt x="334" y="6045"/>
                  </a:cubicBezTo>
                  <a:lnTo>
                    <a:pt x="334" y="4974"/>
                  </a:lnTo>
                  <a:cubicBezTo>
                    <a:pt x="334" y="4831"/>
                    <a:pt x="406" y="4712"/>
                    <a:pt x="525" y="4652"/>
                  </a:cubicBezTo>
                  <a:lnTo>
                    <a:pt x="1037" y="4402"/>
                  </a:lnTo>
                  <a:cubicBezTo>
                    <a:pt x="1239" y="4760"/>
                    <a:pt x="1644" y="4986"/>
                    <a:pt x="2060" y="4986"/>
                  </a:cubicBezTo>
                  <a:cubicBezTo>
                    <a:pt x="2489" y="4986"/>
                    <a:pt x="2882" y="4760"/>
                    <a:pt x="3084" y="4402"/>
                  </a:cubicBezTo>
                  <a:lnTo>
                    <a:pt x="3596" y="4652"/>
                  </a:lnTo>
                  <a:cubicBezTo>
                    <a:pt x="3704" y="4712"/>
                    <a:pt x="3787" y="4831"/>
                    <a:pt x="3787" y="4974"/>
                  </a:cubicBezTo>
                  <a:lnTo>
                    <a:pt x="3787" y="6022"/>
                  </a:lnTo>
                  <a:cubicBezTo>
                    <a:pt x="3787" y="6117"/>
                    <a:pt x="3858" y="6188"/>
                    <a:pt x="3954" y="6188"/>
                  </a:cubicBezTo>
                  <a:cubicBezTo>
                    <a:pt x="4037" y="6188"/>
                    <a:pt x="4108" y="6117"/>
                    <a:pt x="4108" y="6022"/>
                  </a:cubicBezTo>
                  <a:lnTo>
                    <a:pt x="4108" y="4974"/>
                  </a:lnTo>
                  <a:cubicBezTo>
                    <a:pt x="4132" y="4712"/>
                    <a:pt x="3977" y="4474"/>
                    <a:pt x="3739" y="4379"/>
                  </a:cubicBezTo>
                  <a:lnTo>
                    <a:pt x="3096" y="4045"/>
                  </a:lnTo>
                  <a:cubicBezTo>
                    <a:pt x="3537" y="3926"/>
                    <a:pt x="3799" y="3759"/>
                    <a:pt x="3930" y="3676"/>
                  </a:cubicBezTo>
                  <a:cubicBezTo>
                    <a:pt x="4073" y="3581"/>
                    <a:pt x="4108" y="3426"/>
                    <a:pt x="4049" y="3271"/>
                  </a:cubicBezTo>
                  <a:cubicBezTo>
                    <a:pt x="3918" y="2962"/>
                    <a:pt x="3775" y="2378"/>
                    <a:pt x="3775" y="1735"/>
                  </a:cubicBezTo>
                  <a:cubicBezTo>
                    <a:pt x="3775" y="866"/>
                    <a:pt x="3084" y="104"/>
                    <a:pt x="2227" y="9"/>
                  </a:cubicBezTo>
                  <a:cubicBezTo>
                    <a:pt x="2174" y="3"/>
                    <a:pt x="2120" y="0"/>
                    <a:pt x="2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10795;p60">
              <a:extLst>
                <a:ext uri="{FF2B5EF4-FFF2-40B4-BE49-F238E27FC236}">
                  <a16:creationId xmlns:a16="http://schemas.microsoft.com/office/drawing/2014/main" id="{90EC0DFA-6946-AC16-F2E9-E352194DCD47}"/>
                </a:ext>
              </a:extLst>
            </p:cNvPr>
            <p:cNvSpPr/>
            <p:nvPr/>
          </p:nvSpPr>
          <p:spPr>
            <a:xfrm>
              <a:off x="3116592" y="2293778"/>
              <a:ext cx="10630" cy="32241"/>
            </a:xfrm>
            <a:custGeom>
              <a:avLst/>
              <a:gdLst/>
              <a:ahLst/>
              <a:cxnLst/>
              <a:rect l="l" t="t" r="r" b="b"/>
              <a:pathLst>
                <a:path w="334" h="101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67" y="1012"/>
                  </a:cubicBezTo>
                  <a:cubicBezTo>
                    <a:pt x="250" y="1012"/>
                    <a:pt x="334" y="941"/>
                    <a:pt x="334" y="846"/>
                  </a:cubicBezTo>
                  <a:lnTo>
                    <a:pt x="334" y="167"/>
                  </a:lnTo>
                  <a:cubicBezTo>
                    <a:pt x="310" y="72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10796;p60">
              <a:extLst>
                <a:ext uri="{FF2B5EF4-FFF2-40B4-BE49-F238E27FC236}">
                  <a16:creationId xmlns:a16="http://schemas.microsoft.com/office/drawing/2014/main" id="{EDE1543E-73E5-EB5C-2D6A-3E43018B54CE}"/>
                </a:ext>
              </a:extLst>
            </p:cNvPr>
            <p:cNvSpPr/>
            <p:nvPr/>
          </p:nvSpPr>
          <p:spPr>
            <a:xfrm>
              <a:off x="3193519" y="2293778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55" y="1012"/>
                  </a:cubicBezTo>
                  <a:cubicBezTo>
                    <a:pt x="250" y="1012"/>
                    <a:pt x="322" y="941"/>
                    <a:pt x="322" y="846"/>
                  </a:cubicBezTo>
                  <a:lnTo>
                    <a:pt x="322" y="167"/>
                  </a:lnTo>
                  <a:cubicBezTo>
                    <a:pt x="310" y="72"/>
                    <a:pt x="250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10797;p60">
              <a:extLst>
                <a:ext uri="{FF2B5EF4-FFF2-40B4-BE49-F238E27FC236}">
                  <a16:creationId xmlns:a16="http://schemas.microsoft.com/office/drawing/2014/main" id="{44C3B7BE-2A3C-80C0-A857-F67F6C984A2B}"/>
                </a:ext>
              </a:extLst>
            </p:cNvPr>
            <p:cNvSpPr/>
            <p:nvPr/>
          </p:nvSpPr>
          <p:spPr>
            <a:xfrm>
              <a:off x="3346227" y="2166755"/>
              <a:ext cx="54966" cy="18301"/>
            </a:xfrm>
            <a:custGeom>
              <a:avLst/>
              <a:gdLst/>
              <a:ahLst/>
              <a:cxnLst/>
              <a:rect l="l" t="t" r="r" b="b"/>
              <a:pathLst>
                <a:path w="1727" h="575" extrusionOk="0">
                  <a:moveTo>
                    <a:pt x="646" y="0"/>
                  </a:moveTo>
                  <a:cubicBezTo>
                    <a:pt x="494" y="0"/>
                    <a:pt x="326" y="15"/>
                    <a:pt x="143" y="50"/>
                  </a:cubicBezTo>
                  <a:cubicBezTo>
                    <a:pt x="60" y="62"/>
                    <a:pt x="0" y="122"/>
                    <a:pt x="0" y="217"/>
                  </a:cubicBezTo>
                  <a:lnTo>
                    <a:pt x="0" y="396"/>
                  </a:lnTo>
                  <a:cubicBezTo>
                    <a:pt x="0" y="479"/>
                    <a:pt x="84" y="550"/>
                    <a:pt x="167" y="550"/>
                  </a:cubicBezTo>
                  <a:cubicBezTo>
                    <a:pt x="262" y="550"/>
                    <a:pt x="334" y="479"/>
                    <a:pt x="334" y="396"/>
                  </a:cubicBezTo>
                  <a:lnTo>
                    <a:pt x="334" y="360"/>
                  </a:lnTo>
                  <a:cubicBezTo>
                    <a:pt x="445" y="344"/>
                    <a:pt x="549" y="338"/>
                    <a:pt x="645" y="338"/>
                  </a:cubicBezTo>
                  <a:cubicBezTo>
                    <a:pt x="845" y="338"/>
                    <a:pt x="1007" y="367"/>
                    <a:pt x="1120" y="407"/>
                  </a:cubicBezTo>
                  <a:cubicBezTo>
                    <a:pt x="1334" y="467"/>
                    <a:pt x="1453" y="538"/>
                    <a:pt x="1453" y="538"/>
                  </a:cubicBezTo>
                  <a:cubicBezTo>
                    <a:pt x="1477" y="550"/>
                    <a:pt x="1512" y="574"/>
                    <a:pt x="1536" y="574"/>
                  </a:cubicBezTo>
                  <a:cubicBezTo>
                    <a:pt x="1584" y="574"/>
                    <a:pt x="1643" y="538"/>
                    <a:pt x="1667" y="491"/>
                  </a:cubicBezTo>
                  <a:cubicBezTo>
                    <a:pt x="1727" y="396"/>
                    <a:pt x="1715" y="288"/>
                    <a:pt x="1643" y="241"/>
                  </a:cubicBezTo>
                  <a:cubicBezTo>
                    <a:pt x="1615" y="231"/>
                    <a:pt x="1258" y="0"/>
                    <a:pt x="6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10798;p60">
              <a:extLst>
                <a:ext uri="{FF2B5EF4-FFF2-40B4-BE49-F238E27FC236}">
                  <a16:creationId xmlns:a16="http://schemas.microsoft.com/office/drawing/2014/main" id="{DF495D5E-4062-00D9-1196-B943B9B55ACF}"/>
                </a:ext>
              </a:extLst>
            </p:cNvPr>
            <p:cNvSpPr/>
            <p:nvPr/>
          </p:nvSpPr>
          <p:spPr>
            <a:xfrm>
              <a:off x="3302655" y="2134991"/>
              <a:ext cx="141760" cy="192143"/>
            </a:xfrm>
            <a:custGeom>
              <a:avLst/>
              <a:gdLst/>
              <a:ahLst/>
              <a:cxnLst/>
              <a:rect l="l" t="t" r="r" b="b"/>
              <a:pathLst>
                <a:path w="4454" h="6037" extrusionOk="0">
                  <a:moveTo>
                    <a:pt x="3453" y="334"/>
                  </a:moveTo>
                  <a:lnTo>
                    <a:pt x="3453" y="1132"/>
                  </a:lnTo>
                  <a:cubicBezTo>
                    <a:pt x="3453" y="1263"/>
                    <a:pt x="3429" y="1405"/>
                    <a:pt x="3370" y="1525"/>
                  </a:cubicBezTo>
                  <a:lnTo>
                    <a:pt x="3310" y="1644"/>
                  </a:lnTo>
                  <a:cubicBezTo>
                    <a:pt x="3298" y="1667"/>
                    <a:pt x="3298" y="1691"/>
                    <a:pt x="3298" y="1715"/>
                  </a:cubicBezTo>
                  <a:lnTo>
                    <a:pt x="3298" y="2060"/>
                  </a:lnTo>
                  <a:cubicBezTo>
                    <a:pt x="3274" y="2346"/>
                    <a:pt x="3155" y="2608"/>
                    <a:pt x="2953" y="2799"/>
                  </a:cubicBezTo>
                  <a:cubicBezTo>
                    <a:pt x="2739" y="3001"/>
                    <a:pt x="2477" y="3096"/>
                    <a:pt x="2191" y="3096"/>
                  </a:cubicBezTo>
                  <a:cubicBezTo>
                    <a:pt x="1643" y="3084"/>
                    <a:pt x="1179" y="2596"/>
                    <a:pt x="1179" y="2013"/>
                  </a:cubicBezTo>
                  <a:lnTo>
                    <a:pt x="1179" y="1715"/>
                  </a:lnTo>
                  <a:cubicBezTo>
                    <a:pt x="1179" y="1691"/>
                    <a:pt x="1179" y="1667"/>
                    <a:pt x="1167" y="1644"/>
                  </a:cubicBezTo>
                  <a:lnTo>
                    <a:pt x="1107" y="1525"/>
                  </a:lnTo>
                  <a:cubicBezTo>
                    <a:pt x="1048" y="1405"/>
                    <a:pt x="1012" y="1275"/>
                    <a:pt x="1012" y="1132"/>
                  </a:cubicBezTo>
                  <a:cubicBezTo>
                    <a:pt x="1012" y="691"/>
                    <a:pt x="1369" y="334"/>
                    <a:pt x="1822" y="334"/>
                  </a:cubicBezTo>
                  <a:close/>
                  <a:moveTo>
                    <a:pt x="2762" y="3310"/>
                  </a:moveTo>
                  <a:lnTo>
                    <a:pt x="2762" y="3537"/>
                  </a:lnTo>
                  <a:cubicBezTo>
                    <a:pt x="2762" y="3572"/>
                    <a:pt x="2774" y="3620"/>
                    <a:pt x="2774" y="3680"/>
                  </a:cubicBezTo>
                  <a:lnTo>
                    <a:pt x="2239" y="4096"/>
                  </a:lnTo>
                  <a:lnTo>
                    <a:pt x="1691" y="3680"/>
                  </a:lnTo>
                  <a:cubicBezTo>
                    <a:pt x="1703" y="3632"/>
                    <a:pt x="1703" y="3584"/>
                    <a:pt x="1703" y="3537"/>
                  </a:cubicBezTo>
                  <a:lnTo>
                    <a:pt x="1703" y="3310"/>
                  </a:lnTo>
                  <a:cubicBezTo>
                    <a:pt x="1846" y="3370"/>
                    <a:pt x="2012" y="3406"/>
                    <a:pt x="2191" y="3406"/>
                  </a:cubicBezTo>
                  <a:lnTo>
                    <a:pt x="2239" y="3406"/>
                  </a:lnTo>
                  <a:cubicBezTo>
                    <a:pt x="2417" y="3406"/>
                    <a:pt x="2596" y="3382"/>
                    <a:pt x="2762" y="3310"/>
                  </a:cubicBezTo>
                  <a:close/>
                  <a:moveTo>
                    <a:pt x="1822" y="1"/>
                  </a:moveTo>
                  <a:cubicBezTo>
                    <a:pt x="1191" y="1"/>
                    <a:pt x="703" y="513"/>
                    <a:pt x="703" y="1120"/>
                  </a:cubicBezTo>
                  <a:cubicBezTo>
                    <a:pt x="703" y="1298"/>
                    <a:pt x="750" y="1489"/>
                    <a:pt x="822" y="1656"/>
                  </a:cubicBezTo>
                  <a:lnTo>
                    <a:pt x="869" y="1751"/>
                  </a:lnTo>
                  <a:lnTo>
                    <a:pt x="869" y="2001"/>
                  </a:lnTo>
                  <a:cubicBezTo>
                    <a:pt x="869" y="2441"/>
                    <a:pt x="1072" y="2846"/>
                    <a:pt x="1381" y="3096"/>
                  </a:cubicBezTo>
                  <a:lnTo>
                    <a:pt x="1381" y="3537"/>
                  </a:lnTo>
                  <a:cubicBezTo>
                    <a:pt x="1381" y="3608"/>
                    <a:pt x="1346" y="3680"/>
                    <a:pt x="1274" y="3703"/>
                  </a:cubicBezTo>
                  <a:lnTo>
                    <a:pt x="453" y="4025"/>
                  </a:lnTo>
                  <a:cubicBezTo>
                    <a:pt x="179" y="4132"/>
                    <a:pt x="0" y="4382"/>
                    <a:pt x="0" y="4668"/>
                  </a:cubicBezTo>
                  <a:lnTo>
                    <a:pt x="0" y="5858"/>
                  </a:lnTo>
                  <a:cubicBezTo>
                    <a:pt x="0" y="5942"/>
                    <a:pt x="83" y="6013"/>
                    <a:pt x="167" y="6013"/>
                  </a:cubicBezTo>
                  <a:cubicBezTo>
                    <a:pt x="262" y="6013"/>
                    <a:pt x="334" y="5942"/>
                    <a:pt x="334" y="5858"/>
                  </a:cubicBezTo>
                  <a:lnTo>
                    <a:pt x="334" y="4668"/>
                  </a:lnTo>
                  <a:cubicBezTo>
                    <a:pt x="334" y="4513"/>
                    <a:pt x="417" y="4382"/>
                    <a:pt x="560" y="4334"/>
                  </a:cubicBezTo>
                  <a:lnTo>
                    <a:pt x="1369" y="4025"/>
                  </a:lnTo>
                  <a:cubicBezTo>
                    <a:pt x="1417" y="4001"/>
                    <a:pt x="1465" y="3977"/>
                    <a:pt x="1488" y="3965"/>
                  </a:cubicBezTo>
                  <a:lnTo>
                    <a:pt x="2060" y="4394"/>
                  </a:lnTo>
                  <a:lnTo>
                    <a:pt x="2060" y="5870"/>
                  </a:lnTo>
                  <a:cubicBezTo>
                    <a:pt x="2060" y="5954"/>
                    <a:pt x="2131" y="6037"/>
                    <a:pt x="2215" y="6037"/>
                  </a:cubicBezTo>
                  <a:cubicBezTo>
                    <a:pt x="2310" y="6037"/>
                    <a:pt x="2381" y="5954"/>
                    <a:pt x="2381" y="5870"/>
                  </a:cubicBezTo>
                  <a:lnTo>
                    <a:pt x="2381" y="4394"/>
                  </a:lnTo>
                  <a:lnTo>
                    <a:pt x="2953" y="3965"/>
                  </a:lnTo>
                  <a:cubicBezTo>
                    <a:pt x="2977" y="3989"/>
                    <a:pt x="3024" y="4013"/>
                    <a:pt x="3072" y="4025"/>
                  </a:cubicBezTo>
                  <a:lnTo>
                    <a:pt x="3882" y="4334"/>
                  </a:lnTo>
                  <a:cubicBezTo>
                    <a:pt x="4024" y="4382"/>
                    <a:pt x="4108" y="4513"/>
                    <a:pt x="4108" y="4668"/>
                  </a:cubicBezTo>
                  <a:lnTo>
                    <a:pt x="4108" y="5858"/>
                  </a:lnTo>
                  <a:cubicBezTo>
                    <a:pt x="4108" y="5942"/>
                    <a:pt x="4179" y="6013"/>
                    <a:pt x="4274" y="6013"/>
                  </a:cubicBezTo>
                  <a:cubicBezTo>
                    <a:pt x="4358" y="6013"/>
                    <a:pt x="4441" y="5942"/>
                    <a:pt x="4441" y="5858"/>
                  </a:cubicBezTo>
                  <a:lnTo>
                    <a:pt x="4441" y="4668"/>
                  </a:lnTo>
                  <a:cubicBezTo>
                    <a:pt x="4453" y="4382"/>
                    <a:pt x="4274" y="4108"/>
                    <a:pt x="4024" y="4025"/>
                  </a:cubicBezTo>
                  <a:lnTo>
                    <a:pt x="3203" y="3703"/>
                  </a:lnTo>
                  <a:cubicBezTo>
                    <a:pt x="3131" y="3680"/>
                    <a:pt x="3084" y="3620"/>
                    <a:pt x="3084" y="3537"/>
                  </a:cubicBezTo>
                  <a:lnTo>
                    <a:pt x="3084" y="3108"/>
                  </a:lnTo>
                  <a:cubicBezTo>
                    <a:pt x="3120" y="3084"/>
                    <a:pt x="3155" y="3060"/>
                    <a:pt x="3191" y="3025"/>
                  </a:cubicBezTo>
                  <a:cubicBezTo>
                    <a:pt x="3453" y="2775"/>
                    <a:pt x="3608" y="2418"/>
                    <a:pt x="3608" y="2037"/>
                  </a:cubicBezTo>
                  <a:lnTo>
                    <a:pt x="3608" y="1727"/>
                  </a:lnTo>
                  <a:lnTo>
                    <a:pt x="3655" y="1644"/>
                  </a:lnTo>
                  <a:cubicBezTo>
                    <a:pt x="3739" y="1477"/>
                    <a:pt x="3774" y="1298"/>
                    <a:pt x="3774" y="1108"/>
                  </a:cubicBezTo>
                  <a:lnTo>
                    <a:pt x="3774" y="167"/>
                  </a:lnTo>
                  <a:cubicBezTo>
                    <a:pt x="3774" y="84"/>
                    <a:pt x="3691" y="1"/>
                    <a:pt x="3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10799;p60">
              <a:extLst>
                <a:ext uri="{FF2B5EF4-FFF2-40B4-BE49-F238E27FC236}">
                  <a16:creationId xmlns:a16="http://schemas.microsoft.com/office/drawing/2014/main" id="{4CBC315D-E975-2602-4E38-0C1F18788EC6}"/>
                </a:ext>
              </a:extLst>
            </p:cNvPr>
            <p:cNvSpPr/>
            <p:nvPr/>
          </p:nvSpPr>
          <p:spPr>
            <a:xfrm>
              <a:off x="3330313" y="2288463"/>
              <a:ext cx="10248" cy="37938"/>
            </a:xfrm>
            <a:custGeom>
              <a:avLst/>
              <a:gdLst/>
              <a:ahLst/>
              <a:cxnLst/>
              <a:rect l="l" t="t" r="r" b="b"/>
              <a:pathLst>
                <a:path w="322" h="1192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1036"/>
                  </a:lnTo>
                  <a:cubicBezTo>
                    <a:pt x="0" y="1120"/>
                    <a:pt x="72" y="1191"/>
                    <a:pt x="167" y="1191"/>
                  </a:cubicBezTo>
                  <a:cubicBezTo>
                    <a:pt x="250" y="1191"/>
                    <a:pt x="322" y="1120"/>
                    <a:pt x="322" y="1036"/>
                  </a:cubicBezTo>
                  <a:lnTo>
                    <a:pt x="322" y="167"/>
                  </a:lnTo>
                  <a:cubicBezTo>
                    <a:pt x="310" y="84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10800;p60">
              <a:extLst>
                <a:ext uri="{FF2B5EF4-FFF2-40B4-BE49-F238E27FC236}">
                  <a16:creationId xmlns:a16="http://schemas.microsoft.com/office/drawing/2014/main" id="{F3D7DAFF-E723-E776-F621-B63290C4817A}"/>
                </a:ext>
              </a:extLst>
            </p:cNvPr>
            <p:cNvSpPr/>
            <p:nvPr/>
          </p:nvSpPr>
          <p:spPr>
            <a:xfrm>
              <a:off x="3406859" y="2288463"/>
              <a:ext cx="10630" cy="37938"/>
            </a:xfrm>
            <a:custGeom>
              <a:avLst/>
              <a:gdLst/>
              <a:ahLst/>
              <a:cxnLst/>
              <a:rect l="l" t="t" r="r" b="b"/>
              <a:pathLst>
                <a:path w="334" h="1192" extrusionOk="0">
                  <a:moveTo>
                    <a:pt x="167" y="1"/>
                  </a:moveTo>
                  <a:cubicBezTo>
                    <a:pt x="84" y="1"/>
                    <a:pt x="0" y="84"/>
                    <a:pt x="0" y="167"/>
                  </a:cubicBezTo>
                  <a:lnTo>
                    <a:pt x="0" y="1036"/>
                  </a:lnTo>
                  <a:cubicBezTo>
                    <a:pt x="0" y="1120"/>
                    <a:pt x="84" y="1191"/>
                    <a:pt x="167" y="1191"/>
                  </a:cubicBezTo>
                  <a:cubicBezTo>
                    <a:pt x="262" y="1191"/>
                    <a:pt x="334" y="1120"/>
                    <a:pt x="334" y="1036"/>
                  </a:cubicBezTo>
                  <a:lnTo>
                    <a:pt x="334" y="167"/>
                  </a:lnTo>
                  <a:cubicBezTo>
                    <a:pt x="322" y="84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10801;p60">
              <a:extLst>
                <a:ext uri="{FF2B5EF4-FFF2-40B4-BE49-F238E27FC236}">
                  <a16:creationId xmlns:a16="http://schemas.microsoft.com/office/drawing/2014/main" id="{98709E24-FCF6-5D2F-1466-3563F6CA7ED7}"/>
                </a:ext>
              </a:extLst>
            </p:cNvPr>
            <p:cNvSpPr/>
            <p:nvPr/>
          </p:nvSpPr>
          <p:spPr>
            <a:xfrm>
              <a:off x="3149183" y="1976585"/>
              <a:ext cx="219419" cy="183072"/>
            </a:xfrm>
            <a:custGeom>
              <a:avLst/>
              <a:gdLst/>
              <a:ahLst/>
              <a:cxnLst/>
              <a:rect l="l" t="t" r="r" b="b"/>
              <a:pathLst>
                <a:path w="6894" h="5752" extrusionOk="0">
                  <a:moveTo>
                    <a:pt x="2369" y="4108"/>
                  </a:moveTo>
                  <a:lnTo>
                    <a:pt x="2286" y="4466"/>
                  </a:lnTo>
                  <a:lnTo>
                    <a:pt x="2060" y="4466"/>
                  </a:lnTo>
                  <a:cubicBezTo>
                    <a:pt x="1869" y="4466"/>
                    <a:pt x="1703" y="4299"/>
                    <a:pt x="1703" y="4108"/>
                  </a:cubicBezTo>
                  <a:close/>
                  <a:moveTo>
                    <a:pt x="5513" y="310"/>
                  </a:moveTo>
                  <a:cubicBezTo>
                    <a:pt x="5703" y="310"/>
                    <a:pt x="5870" y="477"/>
                    <a:pt x="5870" y="667"/>
                  </a:cubicBezTo>
                  <a:lnTo>
                    <a:pt x="5870" y="3418"/>
                  </a:lnTo>
                  <a:cubicBezTo>
                    <a:pt x="5870" y="3608"/>
                    <a:pt x="5703" y="3775"/>
                    <a:pt x="5513" y="3775"/>
                  </a:cubicBezTo>
                  <a:lnTo>
                    <a:pt x="4132" y="3775"/>
                  </a:lnTo>
                  <a:cubicBezTo>
                    <a:pt x="4096" y="3775"/>
                    <a:pt x="4048" y="3787"/>
                    <a:pt x="4036" y="3811"/>
                  </a:cubicBezTo>
                  <a:lnTo>
                    <a:pt x="2500" y="4918"/>
                  </a:lnTo>
                  <a:lnTo>
                    <a:pt x="2739" y="3966"/>
                  </a:lnTo>
                  <a:cubicBezTo>
                    <a:pt x="2762" y="3930"/>
                    <a:pt x="2739" y="3870"/>
                    <a:pt x="2715" y="3835"/>
                  </a:cubicBezTo>
                  <a:cubicBezTo>
                    <a:pt x="2679" y="3787"/>
                    <a:pt x="2643" y="3775"/>
                    <a:pt x="2584" y="3775"/>
                  </a:cubicBezTo>
                  <a:lnTo>
                    <a:pt x="691" y="3775"/>
                  </a:lnTo>
                  <a:cubicBezTo>
                    <a:pt x="500" y="3775"/>
                    <a:pt x="333" y="3608"/>
                    <a:pt x="333" y="3418"/>
                  </a:cubicBezTo>
                  <a:lnTo>
                    <a:pt x="333" y="667"/>
                  </a:lnTo>
                  <a:cubicBezTo>
                    <a:pt x="333" y="477"/>
                    <a:pt x="500" y="310"/>
                    <a:pt x="691" y="310"/>
                  </a:cubicBezTo>
                  <a:close/>
                  <a:moveTo>
                    <a:pt x="6215" y="989"/>
                  </a:moveTo>
                  <a:cubicBezTo>
                    <a:pt x="6406" y="989"/>
                    <a:pt x="6572" y="1156"/>
                    <a:pt x="6572" y="1346"/>
                  </a:cubicBezTo>
                  <a:lnTo>
                    <a:pt x="6572" y="4108"/>
                  </a:lnTo>
                  <a:lnTo>
                    <a:pt x="6549" y="4108"/>
                  </a:lnTo>
                  <a:cubicBezTo>
                    <a:pt x="6549" y="4299"/>
                    <a:pt x="6394" y="4466"/>
                    <a:pt x="6191" y="4466"/>
                  </a:cubicBezTo>
                  <a:lnTo>
                    <a:pt x="4810" y="4466"/>
                  </a:lnTo>
                  <a:cubicBezTo>
                    <a:pt x="4763" y="4466"/>
                    <a:pt x="4727" y="4477"/>
                    <a:pt x="4691" y="4513"/>
                  </a:cubicBezTo>
                  <a:cubicBezTo>
                    <a:pt x="4667" y="4549"/>
                    <a:pt x="4644" y="4608"/>
                    <a:pt x="4667" y="4656"/>
                  </a:cubicBezTo>
                  <a:lnTo>
                    <a:pt x="4763" y="5323"/>
                  </a:lnTo>
                  <a:lnTo>
                    <a:pt x="3596" y="4537"/>
                  </a:lnTo>
                  <a:lnTo>
                    <a:pt x="4191" y="4096"/>
                  </a:lnTo>
                  <a:lnTo>
                    <a:pt x="5513" y="4096"/>
                  </a:lnTo>
                  <a:cubicBezTo>
                    <a:pt x="5882" y="4096"/>
                    <a:pt x="6191" y="3799"/>
                    <a:pt x="6191" y="3418"/>
                  </a:cubicBezTo>
                  <a:lnTo>
                    <a:pt x="6191" y="989"/>
                  </a:lnTo>
                  <a:close/>
                  <a:moveTo>
                    <a:pt x="691" y="1"/>
                  </a:moveTo>
                  <a:cubicBezTo>
                    <a:pt x="322" y="1"/>
                    <a:pt x="0" y="298"/>
                    <a:pt x="0" y="679"/>
                  </a:cubicBezTo>
                  <a:lnTo>
                    <a:pt x="0" y="3430"/>
                  </a:lnTo>
                  <a:cubicBezTo>
                    <a:pt x="0" y="3811"/>
                    <a:pt x="298" y="4120"/>
                    <a:pt x="691" y="4120"/>
                  </a:cubicBezTo>
                  <a:lnTo>
                    <a:pt x="1393" y="4120"/>
                  </a:lnTo>
                  <a:lnTo>
                    <a:pt x="1393" y="4132"/>
                  </a:lnTo>
                  <a:cubicBezTo>
                    <a:pt x="1393" y="4501"/>
                    <a:pt x="1691" y="4823"/>
                    <a:pt x="2072" y="4823"/>
                  </a:cubicBezTo>
                  <a:lnTo>
                    <a:pt x="2203" y="4823"/>
                  </a:lnTo>
                  <a:lnTo>
                    <a:pt x="2143" y="5073"/>
                  </a:lnTo>
                  <a:cubicBezTo>
                    <a:pt x="2119" y="5180"/>
                    <a:pt x="2167" y="5275"/>
                    <a:pt x="2250" y="5335"/>
                  </a:cubicBezTo>
                  <a:cubicBezTo>
                    <a:pt x="2298" y="5370"/>
                    <a:pt x="2346" y="5382"/>
                    <a:pt x="2381" y="5382"/>
                  </a:cubicBezTo>
                  <a:cubicBezTo>
                    <a:pt x="2429" y="5382"/>
                    <a:pt x="2489" y="5370"/>
                    <a:pt x="2536" y="5335"/>
                  </a:cubicBezTo>
                  <a:lnTo>
                    <a:pt x="3251" y="4823"/>
                  </a:lnTo>
                  <a:lnTo>
                    <a:pt x="3417" y="4823"/>
                  </a:lnTo>
                  <a:lnTo>
                    <a:pt x="4751" y="5716"/>
                  </a:lnTo>
                  <a:cubicBezTo>
                    <a:pt x="4798" y="5740"/>
                    <a:pt x="4846" y="5751"/>
                    <a:pt x="4882" y="5751"/>
                  </a:cubicBezTo>
                  <a:cubicBezTo>
                    <a:pt x="4929" y="5751"/>
                    <a:pt x="4977" y="5740"/>
                    <a:pt x="5025" y="5716"/>
                  </a:cubicBezTo>
                  <a:cubicBezTo>
                    <a:pt x="5108" y="5656"/>
                    <a:pt x="5144" y="5561"/>
                    <a:pt x="5120" y="5454"/>
                  </a:cubicBezTo>
                  <a:lnTo>
                    <a:pt x="5025" y="4799"/>
                  </a:lnTo>
                  <a:lnTo>
                    <a:pt x="6215" y="4799"/>
                  </a:lnTo>
                  <a:cubicBezTo>
                    <a:pt x="6584" y="4799"/>
                    <a:pt x="6894" y="4501"/>
                    <a:pt x="6894" y="4120"/>
                  </a:cubicBezTo>
                  <a:lnTo>
                    <a:pt x="6894" y="1370"/>
                  </a:lnTo>
                  <a:cubicBezTo>
                    <a:pt x="6870" y="977"/>
                    <a:pt x="6572" y="679"/>
                    <a:pt x="6191" y="679"/>
                  </a:cubicBezTo>
                  <a:cubicBezTo>
                    <a:pt x="6179" y="298"/>
                    <a:pt x="5882" y="1"/>
                    <a:pt x="55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10802;p60">
              <a:extLst>
                <a:ext uri="{FF2B5EF4-FFF2-40B4-BE49-F238E27FC236}">
                  <a16:creationId xmlns:a16="http://schemas.microsoft.com/office/drawing/2014/main" id="{5C6E4D7C-2D42-777E-A833-426F70C38EED}"/>
                </a:ext>
              </a:extLst>
            </p:cNvPr>
            <p:cNvSpPr/>
            <p:nvPr/>
          </p:nvSpPr>
          <p:spPr>
            <a:xfrm>
              <a:off x="3187822" y="2009177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lnTo>
                    <a:pt x="679" y="322"/>
                  </a:lnTo>
                  <a:cubicBezTo>
                    <a:pt x="774" y="322"/>
                    <a:pt x="846" y="251"/>
                    <a:pt x="846" y="167"/>
                  </a:cubicBezTo>
                  <a:cubicBezTo>
                    <a:pt x="846" y="72"/>
                    <a:pt x="774" y="1"/>
                    <a:pt x="6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10803;p60">
              <a:extLst>
                <a:ext uri="{FF2B5EF4-FFF2-40B4-BE49-F238E27FC236}">
                  <a16:creationId xmlns:a16="http://schemas.microsoft.com/office/drawing/2014/main" id="{318BEA59-DF5C-6C70-9F50-D407C667D4EE}"/>
                </a:ext>
              </a:extLst>
            </p:cNvPr>
            <p:cNvSpPr/>
            <p:nvPr/>
          </p:nvSpPr>
          <p:spPr>
            <a:xfrm>
              <a:off x="3226110" y="2009177"/>
              <a:ext cx="81478" cy="10280"/>
            </a:xfrm>
            <a:custGeom>
              <a:avLst/>
              <a:gdLst/>
              <a:ahLst/>
              <a:cxnLst/>
              <a:rect l="l" t="t" r="r" b="b"/>
              <a:pathLst>
                <a:path w="2560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2393" y="322"/>
                  </a:lnTo>
                  <a:cubicBezTo>
                    <a:pt x="2488" y="322"/>
                    <a:pt x="2560" y="251"/>
                    <a:pt x="2560" y="167"/>
                  </a:cubicBezTo>
                  <a:cubicBezTo>
                    <a:pt x="2560" y="72"/>
                    <a:pt x="2488" y="1"/>
                    <a:pt x="23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10804;p60">
              <a:extLst>
                <a:ext uri="{FF2B5EF4-FFF2-40B4-BE49-F238E27FC236}">
                  <a16:creationId xmlns:a16="http://schemas.microsoft.com/office/drawing/2014/main" id="{B3365947-5C52-E973-0747-FF7704719941}"/>
                </a:ext>
              </a:extLst>
            </p:cNvPr>
            <p:cNvSpPr/>
            <p:nvPr/>
          </p:nvSpPr>
          <p:spPr>
            <a:xfrm>
              <a:off x="3187822" y="2036453"/>
              <a:ext cx="119767" cy="10662"/>
            </a:xfrm>
            <a:custGeom>
              <a:avLst/>
              <a:gdLst/>
              <a:ahLst/>
              <a:cxnLst/>
              <a:rect l="l" t="t" r="r" b="b"/>
              <a:pathLst>
                <a:path w="3763" h="335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5" y="334"/>
                  </a:cubicBezTo>
                  <a:lnTo>
                    <a:pt x="3596" y="334"/>
                  </a:lnTo>
                  <a:cubicBezTo>
                    <a:pt x="3691" y="334"/>
                    <a:pt x="3763" y="263"/>
                    <a:pt x="3763" y="168"/>
                  </a:cubicBezTo>
                  <a:cubicBezTo>
                    <a:pt x="3763" y="84"/>
                    <a:pt x="3691" y="1"/>
                    <a:pt x="35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10805;p60">
              <a:extLst>
                <a:ext uri="{FF2B5EF4-FFF2-40B4-BE49-F238E27FC236}">
                  <a16:creationId xmlns:a16="http://schemas.microsoft.com/office/drawing/2014/main" id="{99426F21-5E72-1460-7356-7760E0320416}"/>
                </a:ext>
              </a:extLst>
            </p:cNvPr>
            <p:cNvSpPr/>
            <p:nvPr/>
          </p:nvSpPr>
          <p:spPr>
            <a:xfrm>
              <a:off x="3187822" y="2064143"/>
              <a:ext cx="81510" cy="10248"/>
            </a:xfrm>
            <a:custGeom>
              <a:avLst/>
              <a:gdLst/>
              <a:ahLst/>
              <a:cxnLst/>
              <a:rect l="l" t="t" r="r" b="b"/>
              <a:pathLst>
                <a:path w="2561" h="322" extrusionOk="0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2394" y="322"/>
                  </a:lnTo>
                  <a:cubicBezTo>
                    <a:pt x="2477" y="322"/>
                    <a:pt x="2560" y="250"/>
                    <a:pt x="2560" y="167"/>
                  </a:cubicBezTo>
                  <a:cubicBezTo>
                    <a:pt x="2560" y="72"/>
                    <a:pt x="2477" y="0"/>
                    <a:pt x="23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10806;p60">
              <a:extLst>
                <a:ext uri="{FF2B5EF4-FFF2-40B4-BE49-F238E27FC236}">
                  <a16:creationId xmlns:a16="http://schemas.microsoft.com/office/drawing/2014/main" id="{FC6FFC76-2110-2C9B-EA84-EC52579057BF}"/>
                </a:ext>
              </a:extLst>
            </p:cNvPr>
            <p:cNvSpPr/>
            <p:nvPr/>
          </p:nvSpPr>
          <p:spPr>
            <a:xfrm>
              <a:off x="3280663" y="2064143"/>
              <a:ext cx="26926" cy="10248"/>
            </a:xfrm>
            <a:custGeom>
              <a:avLst/>
              <a:gdLst/>
              <a:ahLst/>
              <a:cxnLst/>
              <a:rect l="l" t="t" r="r" b="b"/>
              <a:pathLst>
                <a:path w="846" h="322" extrusionOk="0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11014;p60">
            <a:extLst>
              <a:ext uri="{FF2B5EF4-FFF2-40B4-BE49-F238E27FC236}">
                <a16:creationId xmlns:a16="http://schemas.microsoft.com/office/drawing/2014/main" id="{9F85EE89-C872-2829-D0C8-B5AD6B11C6E5}"/>
              </a:ext>
            </a:extLst>
          </p:cNvPr>
          <p:cNvGrpSpPr/>
          <p:nvPr/>
        </p:nvGrpSpPr>
        <p:grpSpPr>
          <a:xfrm>
            <a:off x="4408554" y="2647052"/>
            <a:ext cx="566407" cy="509179"/>
            <a:chOff x="7529411" y="2414659"/>
            <a:chExt cx="355863" cy="362292"/>
          </a:xfrm>
          <a:solidFill>
            <a:srgbClr val="000000"/>
          </a:solidFill>
        </p:grpSpPr>
        <p:sp>
          <p:nvSpPr>
            <p:cNvPr id="675" name="Google Shape;11015;p60">
              <a:extLst>
                <a:ext uri="{FF2B5EF4-FFF2-40B4-BE49-F238E27FC236}">
                  <a16:creationId xmlns:a16="http://schemas.microsoft.com/office/drawing/2014/main" id="{0E7E5DC1-73A9-991E-023E-FF1FA9C7818A}"/>
                </a:ext>
              </a:extLst>
            </p:cNvPr>
            <p:cNvSpPr/>
            <p:nvPr/>
          </p:nvSpPr>
          <p:spPr>
            <a:xfrm>
              <a:off x="7687816" y="2443081"/>
              <a:ext cx="45481" cy="15946"/>
            </a:xfrm>
            <a:custGeom>
              <a:avLst/>
              <a:gdLst/>
              <a:ahLst/>
              <a:cxnLst/>
              <a:rect l="l" t="t" r="r" b="b"/>
              <a:pathLst>
                <a:path w="1429" h="501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55" y="322"/>
                  </a:cubicBezTo>
                  <a:cubicBezTo>
                    <a:pt x="357" y="322"/>
                    <a:pt x="893" y="357"/>
                    <a:pt x="1155" y="488"/>
                  </a:cubicBezTo>
                  <a:cubicBezTo>
                    <a:pt x="1191" y="500"/>
                    <a:pt x="1203" y="500"/>
                    <a:pt x="1227" y="500"/>
                  </a:cubicBezTo>
                  <a:cubicBezTo>
                    <a:pt x="1286" y="500"/>
                    <a:pt x="1346" y="477"/>
                    <a:pt x="1381" y="417"/>
                  </a:cubicBezTo>
                  <a:cubicBezTo>
                    <a:pt x="1429" y="346"/>
                    <a:pt x="1381" y="238"/>
                    <a:pt x="1310" y="191"/>
                  </a:cubicBezTo>
                  <a:cubicBezTo>
                    <a:pt x="917" y="0"/>
                    <a:pt x="191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11016;p60">
              <a:extLst>
                <a:ext uri="{FF2B5EF4-FFF2-40B4-BE49-F238E27FC236}">
                  <a16:creationId xmlns:a16="http://schemas.microsoft.com/office/drawing/2014/main" id="{F956FADD-B96C-60BC-511B-813036BC47F3}"/>
                </a:ext>
              </a:extLst>
            </p:cNvPr>
            <p:cNvSpPr/>
            <p:nvPr/>
          </p:nvSpPr>
          <p:spPr>
            <a:xfrm>
              <a:off x="7648764" y="2414659"/>
              <a:ext cx="123204" cy="168654"/>
            </a:xfrm>
            <a:custGeom>
              <a:avLst/>
              <a:gdLst/>
              <a:ahLst/>
              <a:cxnLst/>
              <a:rect l="l" t="t" r="r" b="b"/>
              <a:pathLst>
                <a:path w="3871" h="5299" extrusionOk="0">
                  <a:moveTo>
                    <a:pt x="3013" y="322"/>
                  </a:moveTo>
                  <a:lnTo>
                    <a:pt x="3013" y="1024"/>
                  </a:lnTo>
                  <a:cubicBezTo>
                    <a:pt x="3013" y="1143"/>
                    <a:pt x="2977" y="1250"/>
                    <a:pt x="2930" y="1358"/>
                  </a:cubicBezTo>
                  <a:lnTo>
                    <a:pt x="2847" y="1512"/>
                  </a:lnTo>
                  <a:cubicBezTo>
                    <a:pt x="2835" y="1548"/>
                    <a:pt x="2835" y="1560"/>
                    <a:pt x="2835" y="1596"/>
                  </a:cubicBezTo>
                  <a:lnTo>
                    <a:pt x="2835" y="1953"/>
                  </a:lnTo>
                  <a:cubicBezTo>
                    <a:pt x="2835" y="2203"/>
                    <a:pt x="2727" y="2429"/>
                    <a:pt x="2561" y="2608"/>
                  </a:cubicBezTo>
                  <a:cubicBezTo>
                    <a:pt x="2370" y="2763"/>
                    <a:pt x="2144" y="2858"/>
                    <a:pt x="1894" y="2858"/>
                  </a:cubicBezTo>
                  <a:cubicBezTo>
                    <a:pt x="1418" y="2846"/>
                    <a:pt x="1013" y="2405"/>
                    <a:pt x="1013" y="1905"/>
                  </a:cubicBezTo>
                  <a:lnTo>
                    <a:pt x="1013" y="1596"/>
                  </a:lnTo>
                  <a:cubicBezTo>
                    <a:pt x="1013" y="1560"/>
                    <a:pt x="1013" y="1548"/>
                    <a:pt x="1001" y="1512"/>
                  </a:cubicBezTo>
                  <a:lnTo>
                    <a:pt x="894" y="1310"/>
                  </a:lnTo>
                  <a:cubicBezTo>
                    <a:pt x="846" y="1239"/>
                    <a:pt x="834" y="1143"/>
                    <a:pt x="834" y="1072"/>
                  </a:cubicBezTo>
                  <a:lnTo>
                    <a:pt x="834" y="1060"/>
                  </a:lnTo>
                  <a:cubicBezTo>
                    <a:pt x="834" y="655"/>
                    <a:pt x="1168" y="322"/>
                    <a:pt x="1561" y="322"/>
                  </a:cubicBezTo>
                  <a:close/>
                  <a:moveTo>
                    <a:pt x="2299" y="3108"/>
                  </a:moveTo>
                  <a:cubicBezTo>
                    <a:pt x="2299" y="3155"/>
                    <a:pt x="2311" y="3215"/>
                    <a:pt x="2323" y="3263"/>
                  </a:cubicBezTo>
                  <a:lnTo>
                    <a:pt x="1918" y="3679"/>
                  </a:lnTo>
                  <a:lnTo>
                    <a:pt x="1537" y="3286"/>
                  </a:lnTo>
                  <a:cubicBezTo>
                    <a:pt x="1549" y="3263"/>
                    <a:pt x="1549" y="3227"/>
                    <a:pt x="1549" y="3179"/>
                  </a:cubicBezTo>
                  <a:lnTo>
                    <a:pt x="1549" y="3108"/>
                  </a:lnTo>
                  <a:cubicBezTo>
                    <a:pt x="1656" y="3144"/>
                    <a:pt x="1763" y="3167"/>
                    <a:pt x="1882" y="3167"/>
                  </a:cubicBezTo>
                  <a:lnTo>
                    <a:pt x="1918" y="3167"/>
                  </a:lnTo>
                  <a:cubicBezTo>
                    <a:pt x="2061" y="3167"/>
                    <a:pt x="2180" y="3155"/>
                    <a:pt x="2299" y="3108"/>
                  </a:cubicBezTo>
                  <a:close/>
                  <a:moveTo>
                    <a:pt x="1584" y="0"/>
                  </a:moveTo>
                  <a:cubicBezTo>
                    <a:pt x="1001" y="0"/>
                    <a:pt x="525" y="477"/>
                    <a:pt x="525" y="1060"/>
                  </a:cubicBezTo>
                  <a:lnTo>
                    <a:pt x="525" y="1072"/>
                  </a:lnTo>
                  <a:cubicBezTo>
                    <a:pt x="525" y="1203"/>
                    <a:pt x="549" y="1334"/>
                    <a:pt x="608" y="1453"/>
                  </a:cubicBezTo>
                  <a:lnTo>
                    <a:pt x="703" y="1620"/>
                  </a:lnTo>
                  <a:lnTo>
                    <a:pt x="703" y="1893"/>
                  </a:lnTo>
                  <a:cubicBezTo>
                    <a:pt x="703" y="2322"/>
                    <a:pt x="906" y="2703"/>
                    <a:pt x="1239" y="2941"/>
                  </a:cubicBezTo>
                  <a:lnTo>
                    <a:pt x="1239" y="3179"/>
                  </a:lnTo>
                  <a:cubicBezTo>
                    <a:pt x="1239" y="3215"/>
                    <a:pt x="1227" y="3239"/>
                    <a:pt x="1192" y="3239"/>
                  </a:cubicBezTo>
                  <a:lnTo>
                    <a:pt x="513" y="3441"/>
                  </a:lnTo>
                  <a:cubicBezTo>
                    <a:pt x="215" y="3525"/>
                    <a:pt x="1" y="3798"/>
                    <a:pt x="1" y="4108"/>
                  </a:cubicBezTo>
                  <a:lnTo>
                    <a:pt x="1" y="5132"/>
                  </a:lnTo>
                  <a:cubicBezTo>
                    <a:pt x="1" y="5227"/>
                    <a:pt x="72" y="5299"/>
                    <a:pt x="168" y="5299"/>
                  </a:cubicBezTo>
                  <a:cubicBezTo>
                    <a:pt x="251" y="5299"/>
                    <a:pt x="322" y="5227"/>
                    <a:pt x="322" y="5132"/>
                  </a:cubicBezTo>
                  <a:lnTo>
                    <a:pt x="322" y="4108"/>
                  </a:lnTo>
                  <a:cubicBezTo>
                    <a:pt x="322" y="3941"/>
                    <a:pt x="430" y="3798"/>
                    <a:pt x="596" y="3751"/>
                  </a:cubicBezTo>
                  <a:lnTo>
                    <a:pt x="1275" y="3560"/>
                  </a:lnTo>
                  <a:cubicBezTo>
                    <a:pt x="1311" y="3560"/>
                    <a:pt x="1323" y="3536"/>
                    <a:pt x="1358" y="3525"/>
                  </a:cubicBezTo>
                  <a:lnTo>
                    <a:pt x="1775" y="3941"/>
                  </a:lnTo>
                  <a:lnTo>
                    <a:pt x="1775" y="5120"/>
                  </a:lnTo>
                  <a:cubicBezTo>
                    <a:pt x="1775" y="5203"/>
                    <a:pt x="1846" y="5287"/>
                    <a:pt x="1930" y="5287"/>
                  </a:cubicBezTo>
                  <a:cubicBezTo>
                    <a:pt x="2025" y="5287"/>
                    <a:pt x="2096" y="5203"/>
                    <a:pt x="2096" y="5120"/>
                  </a:cubicBezTo>
                  <a:lnTo>
                    <a:pt x="2096" y="3941"/>
                  </a:lnTo>
                  <a:lnTo>
                    <a:pt x="2525" y="3513"/>
                  </a:lnTo>
                  <a:cubicBezTo>
                    <a:pt x="2573" y="3536"/>
                    <a:pt x="2620" y="3560"/>
                    <a:pt x="2680" y="3572"/>
                  </a:cubicBezTo>
                  <a:lnTo>
                    <a:pt x="3275" y="3751"/>
                  </a:lnTo>
                  <a:cubicBezTo>
                    <a:pt x="3442" y="3798"/>
                    <a:pt x="3537" y="3941"/>
                    <a:pt x="3537" y="4108"/>
                  </a:cubicBezTo>
                  <a:lnTo>
                    <a:pt x="3537" y="5132"/>
                  </a:lnTo>
                  <a:cubicBezTo>
                    <a:pt x="3537" y="5227"/>
                    <a:pt x="3620" y="5299"/>
                    <a:pt x="3704" y="5299"/>
                  </a:cubicBezTo>
                  <a:cubicBezTo>
                    <a:pt x="3799" y="5299"/>
                    <a:pt x="3870" y="5227"/>
                    <a:pt x="3870" y="5132"/>
                  </a:cubicBezTo>
                  <a:lnTo>
                    <a:pt x="3870" y="4108"/>
                  </a:lnTo>
                  <a:cubicBezTo>
                    <a:pt x="3870" y="3822"/>
                    <a:pt x="3668" y="3536"/>
                    <a:pt x="3370" y="3465"/>
                  </a:cubicBezTo>
                  <a:lnTo>
                    <a:pt x="2775" y="3286"/>
                  </a:lnTo>
                  <a:cubicBezTo>
                    <a:pt x="2692" y="3263"/>
                    <a:pt x="2632" y="3179"/>
                    <a:pt x="2632" y="3108"/>
                  </a:cubicBezTo>
                  <a:lnTo>
                    <a:pt x="2632" y="2977"/>
                  </a:lnTo>
                  <a:cubicBezTo>
                    <a:pt x="2692" y="2929"/>
                    <a:pt x="2739" y="2882"/>
                    <a:pt x="2799" y="2846"/>
                  </a:cubicBezTo>
                  <a:cubicBezTo>
                    <a:pt x="3037" y="2608"/>
                    <a:pt x="3168" y="2286"/>
                    <a:pt x="3168" y="1953"/>
                  </a:cubicBezTo>
                  <a:lnTo>
                    <a:pt x="3168" y="1631"/>
                  </a:lnTo>
                  <a:lnTo>
                    <a:pt x="3228" y="1501"/>
                  </a:lnTo>
                  <a:cubicBezTo>
                    <a:pt x="3311" y="1358"/>
                    <a:pt x="3347" y="1191"/>
                    <a:pt x="3347" y="1024"/>
                  </a:cubicBezTo>
                  <a:lnTo>
                    <a:pt x="3347" y="167"/>
                  </a:lnTo>
                  <a:cubicBezTo>
                    <a:pt x="3347" y="72"/>
                    <a:pt x="3275" y="0"/>
                    <a:pt x="31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1017;p60">
              <a:extLst>
                <a:ext uri="{FF2B5EF4-FFF2-40B4-BE49-F238E27FC236}">
                  <a16:creationId xmlns:a16="http://schemas.microsoft.com/office/drawing/2014/main" id="{2AD2615A-04E1-B4BC-6381-0BBFFFC3E184}"/>
                </a:ext>
              </a:extLst>
            </p:cNvPr>
            <p:cNvSpPr/>
            <p:nvPr/>
          </p:nvSpPr>
          <p:spPr>
            <a:xfrm>
              <a:off x="7670757" y="2551072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882"/>
                  </a:lnTo>
                  <a:cubicBezTo>
                    <a:pt x="0" y="965"/>
                    <a:pt x="72" y="1036"/>
                    <a:pt x="155" y="1036"/>
                  </a:cubicBezTo>
                  <a:cubicBezTo>
                    <a:pt x="251" y="1036"/>
                    <a:pt x="322" y="965"/>
                    <a:pt x="322" y="882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1018;p60">
              <a:extLst>
                <a:ext uri="{FF2B5EF4-FFF2-40B4-BE49-F238E27FC236}">
                  <a16:creationId xmlns:a16="http://schemas.microsoft.com/office/drawing/2014/main" id="{503FAC2B-674B-56C8-8DC1-3887862326CF}"/>
                </a:ext>
              </a:extLst>
            </p:cNvPr>
            <p:cNvSpPr/>
            <p:nvPr/>
          </p:nvSpPr>
          <p:spPr>
            <a:xfrm>
              <a:off x="7738963" y="2551072"/>
              <a:ext cx="10280" cy="33005"/>
            </a:xfrm>
            <a:custGeom>
              <a:avLst/>
              <a:gdLst/>
              <a:ahLst/>
              <a:cxnLst/>
              <a:rect l="l" t="t" r="r" b="b"/>
              <a:pathLst>
                <a:path w="323" h="1037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882"/>
                  </a:lnTo>
                  <a:cubicBezTo>
                    <a:pt x="1" y="965"/>
                    <a:pt x="72" y="1036"/>
                    <a:pt x="155" y="1036"/>
                  </a:cubicBezTo>
                  <a:cubicBezTo>
                    <a:pt x="251" y="1036"/>
                    <a:pt x="322" y="965"/>
                    <a:pt x="322" y="882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1019;p60">
              <a:extLst>
                <a:ext uri="{FF2B5EF4-FFF2-40B4-BE49-F238E27FC236}">
                  <a16:creationId xmlns:a16="http://schemas.microsoft.com/office/drawing/2014/main" id="{BD0E74F5-9E3D-26EE-8998-1A8427F1583F}"/>
                </a:ext>
              </a:extLst>
            </p:cNvPr>
            <p:cNvSpPr/>
            <p:nvPr/>
          </p:nvSpPr>
          <p:spPr>
            <a:xfrm>
              <a:off x="7568432" y="2635956"/>
              <a:ext cx="45513" cy="15946"/>
            </a:xfrm>
            <a:custGeom>
              <a:avLst/>
              <a:gdLst/>
              <a:ahLst/>
              <a:cxnLst/>
              <a:rect l="l" t="t" r="r" b="b"/>
              <a:pathLst>
                <a:path w="1430" h="501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cubicBezTo>
                    <a:pt x="358" y="322"/>
                    <a:pt x="894" y="358"/>
                    <a:pt x="1156" y="489"/>
                  </a:cubicBezTo>
                  <a:cubicBezTo>
                    <a:pt x="1191" y="501"/>
                    <a:pt x="1203" y="501"/>
                    <a:pt x="1227" y="501"/>
                  </a:cubicBezTo>
                  <a:cubicBezTo>
                    <a:pt x="1287" y="501"/>
                    <a:pt x="1346" y="477"/>
                    <a:pt x="1382" y="417"/>
                  </a:cubicBezTo>
                  <a:cubicBezTo>
                    <a:pt x="1430" y="334"/>
                    <a:pt x="1394" y="239"/>
                    <a:pt x="1310" y="191"/>
                  </a:cubicBezTo>
                  <a:cubicBezTo>
                    <a:pt x="918" y="1"/>
                    <a:pt x="191" y="1"/>
                    <a:pt x="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1020;p60">
              <a:extLst>
                <a:ext uri="{FF2B5EF4-FFF2-40B4-BE49-F238E27FC236}">
                  <a16:creationId xmlns:a16="http://schemas.microsoft.com/office/drawing/2014/main" id="{5C516A48-3496-F51E-8E1D-61BF88EB49E4}"/>
                </a:ext>
              </a:extLst>
            </p:cNvPr>
            <p:cNvSpPr/>
            <p:nvPr/>
          </p:nvSpPr>
          <p:spPr>
            <a:xfrm>
              <a:off x="7529411" y="2607916"/>
              <a:ext cx="123172" cy="168654"/>
            </a:xfrm>
            <a:custGeom>
              <a:avLst/>
              <a:gdLst/>
              <a:ahLst/>
              <a:cxnLst/>
              <a:rect l="l" t="t" r="r" b="b"/>
              <a:pathLst>
                <a:path w="3870" h="5299" extrusionOk="0">
                  <a:moveTo>
                    <a:pt x="3025" y="310"/>
                  </a:moveTo>
                  <a:lnTo>
                    <a:pt x="3025" y="1013"/>
                  </a:lnTo>
                  <a:cubicBezTo>
                    <a:pt x="3025" y="1132"/>
                    <a:pt x="2989" y="1239"/>
                    <a:pt x="2953" y="1334"/>
                  </a:cubicBezTo>
                  <a:lnTo>
                    <a:pt x="2858" y="1501"/>
                  </a:lnTo>
                  <a:cubicBezTo>
                    <a:pt x="2846" y="1536"/>
                    <a:pt x="2846" y="1548"/>
                    <a:pt x="2846" y="1572"/>
                  </a:cubicBezTo>
                  <a:lnTo>
                    <a:pt x="2846" y="1929"/>
                  </a:lnTo>
                  <a:cubicBezTo>
                    <a:pt x="2834" y="2191"/>
                    <a:pt x="2727" y="2406"/>
                    <a:pt x="2560" y="2584"/>
                  </a:cubicBezTo>
                  <a:cubicBezTo>
                    <a:pt x="2392" y="2753"/>
                    <a:pt x="2170" y="2847"/>
                    <a:pt x="1945" y="2847"/>
                  </a:cubicBezTo>
                  <a:cubicBezTo>
                    <a:pt x="1932" y="2847"/>
                    <a:pt x="1919" y="2847"/>
                    <a:pt x="1905" y="2846"/>
                  </a:cubicBezTo>
                  <a:cubicBezTo>
                    <a:pt x="1429" y="2822"/>
                    <a:pt x="1024" y="2394"/>
                    <a:pt x="1024" y="1894"/>
                  </a:cubicBezTo>
                  <a:lnTo>
                    <a:pt x="1024" y="1572"/>
                  </a:lnTo>
                  <a:cubicBezTo>
                    <a:pt x="1024" y="1548"/>
                    <a:pt x="1024" y="1536"/>
                    <a:pt x="1012" y="1501"/>
                  </a:cubicBezTo>
                  <a:lnTo>
                    <a:pt x="905" y="1298"/>
                  </a:lnTo>
                  <a:cubicBezTo>
                    <a:pt x="870" y="1215"/>
                    <a:pt x="846" y="1132"/>
                    <a:pt x="846" y="1060"/>
                  </a:cubicBezTo>
                  <a:lnTo>
                    <a:pt x="846" y="1036"/>
                  </a:lnTo>
                  <a:cubicBezTo>
                    <a:pt x="846" y="643"/>
                    <a:pt x="1179" y="310"/>
                    <a:pt x="1584" y="310"/>
                  </a:cubicBezTo>
                  <a:close/>
                  <a:moveTo>
                    <a:pt x="2298" y="3096"/>
                  </a:moveTo>
                  <a:lnTo>
                    <a:pt x="2298" y="3156"/>
                  </a:lnTo>
                  <a:cubicBezTo>
                    <a:pt x="2298" y="3179"/>
                    <a:pt x="2298" y="3215"/>
                    <a:pt x="2310" y="3263"/>
                  </a:cubicBezTo>
                  <a:lnTo>
                    <a:pt x="1917" y="3656"/>
                  </a:lnTo>
                  <a:lnTo>
                    <a:pt x="1536" y="3275"/>
                  </a:lnTo>
                  <a:cubicBezTo>
                    <a:pt x="1548" y="3239"/>
                    <a:pt x="1548" y="3215"/>
                    <a:pt x="1548" y="3168"/>
                  </a:cubicBezTo>
                  <a:lnTo>
                    <a:pt x="1548" y="3096"/>
                  </a:lnTo>
                  <a:cubicBezTo>
                    <a:pt x="1655" y="3120"/>
                    <a:pt x="1763" y="3156"/>
                    <a:pt x="1882" y="3156"/>
                  </a:cubicBezTo>
                  <a:lnTo>
                    <a:pt x="1917" y="3156"/>
                  </a:lnTo>
                  <a:cubicBezTo>
                    <a:pt x="2036" y="3156"/>
                    <a:pt x="2179" y="3132"/>
                    <a:pt x="2298" y="3096"/>
                  </a:cubicBezTo>
                  <a:close/>
                  <a:moveTo>
                    <a:pt x="1584" y="1"/>
                  </a:moveTo>
                  <a:cubicBezTo>
                    <a:pt x="1001" y="1"/>
                    <a:pt x="524" y="477"/>
                    <a:pt x="524" y="1060"/>
                  </a:cubicBezTo>
                  <a:lnTo>
                    <a:pt x="524" y="1072"/>
                  </a:lnTo>
                  <a:cubicBezTo>
                    <a:pt x="524" y="1203"/>
                    <a:pt x="548" y="1334"/>
                    <a:pt x="608" y="1453"/>
                  </a:cubicBezTo>
                  <a:lnTo>
                    <a:pt x="703" y="1620"/>
                  </a:lnTo>
                  <a:lnTo>
                    <a:pt x="703" y="1894"/>
                  </a:lnTo>
                  <a:cubicBezTo>
                    <a:pt x="703" y="2322"/>
                    <a:pt x="905" y="2703"/>
                    <a:pt x="1239" y="2941"/>
                  </a:cubicBezTo>
                  <a:lnTo>
                    <a:pt x="1239" y="3179"/>
                  </a:lnTo>
                  <a:cubicBezTo>
                    <a:pt x="1239" y="3215"/>
                    <a:pt x="1227" y="3239"/>
                    <a:pt x="1191" y="3239"/>
                  </a:cubicBezTo>
                  <a:lnTo>
                    <a:pt x="512" y="3441"/>
                  </a:lnTo>
                  <a:cubicBezTo>
                    <a:pt x="215" y="3525"/>
                    <a:pt x="0" y="3799"/>
                    <a:pt x="0" y="4108"/>
                  </a:cubicBezTo>
                  <a:lnTo>
                    <a:pt x="0" y="5132"/>
                  </a:lnTo>
                  <a:cubicBezTo>
                    <a:pt x="0" y="5227"/>
                    <a:pt x="72" y="5299"/>
                    <a:pt x="167" y="5299"/>
                  </a:cubicBezTo>
                  <a:cubicBezTo>
                    <a:pt x="250" y="5299"/>
                    <a:pt x="322" y="5227"/>
                    <a:pt x="322" y="5132"/>
                  </a:cubicBezTo>
                  <a:lnTo>
                    <a:pt x="322" y="4108"/>
                  </a:lnTo>
                  <a:cubicBezTo>
                    <a:pt x="322" y="3941"/>
                    <a:pt x="429" y="3799"/>
                    <a:pt x="596" y="3751"/>
                  </a:cubicBezTo>
                  <a:lnTo>
                    <a:pt x="1274" y="3560"/>
                  </a:lnTo>
                  <a:cubicBezTo>
                    <a:pt x="1310" y="3560"/>
                    <a:pt x="1322" y="3537"/>
                    <a:pt x="1358" y="3525"/>
                  </a:cubicBezTo>
                  <a:lnTo>
                    <a:pt x="1774" y="3941"/>
                  </a:lnTo>
                  <a:lnTo>
                    <a:pt x="1774" y="5120"/>
                  </a:lnTo>
                  <a:cubicBezTo>
                    <a:pt x="1774" y="5204"/>
                    <a:pt x="1846" y="5287"/>
                    <a:pt x="1929" y="5287"/>
                  </a:cubicBezTo>
                  <a:cubicBezTo>
                    <a:pt x="2025" y="5287"/>
                    <a:pt x="2096" y="5204"/>
                    <a:pt x="2096" y="5120"/>
                  </a:cubicBezTo>
                  <a:lnTo>
                    <a:pt x="2096" y="3941"/>
                  </a:lnTo>
                  <a:lnTo>
                    <a:pt x="2513" y="3525"/>
                  </a:lnTo>
                  <a:cubicBezTo>
                    <a:pt x="2548" y="3537"/>
                    <a:pt x="2560" y="3537"/>
                    <a:pt x="2584" y="3560"/>
                  </a:cubicBezTo>
                  <a:lnTo>
                    <a:pt x="3275" y="3751"/>
                  </a:lnTo>
                  <a:cubicBezTo>
                    <a:pt x="3441" y="3799"/>
                    <a:pt x="3537" y="3941"/>
                    <a:pt x="3537" y="4108"/>
                  </a:cubicBezTo>
                  <a:lnTo>
                    <a:pt x="3537" y="5132"/>
                  </a:lnTo>
                  <a:cubicBezTo>
                    <a:pt x="3537" y="5227"/>
                    <a:pt x="3620" y="5299"/>
                    <a:pt x="3703" y="5299"/>
                  </a:cubicBezTo>
                  <a:cubicBezTo>
                    <a:pt x="3799" y="5299"/>
                    <a:pt x="3870" y="5227"/>
                    <a:pt x="3870" y="5132"/>
                  </a:cubicBezTo>
                  <a:lnTo>
                    <a:pt x="3870" y="4108"/>
                  </a:lnTo>
                  <a:cubicBezTo>
                    <a:pt x="3870" y="3810"/>
                    <a:pt x="3668" y="3537"/>
                    <a:pt x="3370" y="3453"/>
                  </a:cubicBezTo>
                  <a:lnTo>
                    <a:pt x="2679" y="3263"/>
                  </a:lnTo>
                  <a:cubicBezTo>
                    <a:pt x="2656" y="3239"/>
                    <a:pt x="2632" y="3227"/>
                    <a:pt x="2632" y="3203"/>
                  </a:cubicBezTo>
                  <a:lnTo>
                    <a:pt x="2632" y="2977"/>
                  </a:lnTo>
                  <a:cubicBezTo>
                    <a:pt x="2691" y="2929"/>
                    <a:pt x="2739" y="2882"/>
                    <a:pt x="2798" y="2846"/>
                  </a:cubicBezTo>
                  <a:cubicBezTo>
                    <a:pt x="3037" y="2608"/>
                    <a:pt x="3168" y="2287"/>
                    <a:pt x="3168" y="1953"/>
                  </a:cubicBezTo>
                  <a:lnTo>
                    <a:pt x="3168" y="1632"/>
                  </a:lnTo>
                  <a:lnTo>
                    <a:pt x="3227" y="1501"/>
                  </a:lnTo>
                  <a:cubicBezTo>
                    <a:pt x="3310" y="1358"/>
                    <a:pt x="3346" y="1191"/>
                    <a:pt x="3346" y="1024"/>
                  </a:cubicBezTo>
                  <a:lnTo>
                    <a:pt x="3346" y="167"/>
                  </a:lnTo>
                  <a:cubicBezTo>
                    <a:pt x="3346" y="72"/>
                    <a:pt x="3275" y="1"/>
                    <a:pt x="3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1021;p60">
              <a:extLst>
                <a:ext uri="{FF2B5EF4-FFF2-40B4-BE49-F238E27FC236}">
                  <a16:creationId xmlns:a16="http://schemas.microsoft.com/office/drawing/2014/main" id="{74BEB80D-09ED-79B5-565D-C79C53C3F29D}"/>
                </a:ext>
              </a:extLst>
            </p:cNvPr>
            <p:cNvSpPr/>
            <p:nvPr/>
          </p:nvSpPr>
          <p:spPr>
            <a:xfrm>
              <a:off x="7551754" y="2743946"/>
              <a:ext cx="10280" cy="33005"/>
            </a:xfrm>
            <a:custGeom>
              <a:avLst/>
              <a:gdLst/>
              <a:ahLst/>
              <a:cxnLst/>
              <a:rect l="l" t="t" r="r" b="b"/>
              <a:pathLst>
                <a:path w="323" h="1037" extrusionOk="0">
                  <a:moveTo>
                    <a:pt x="168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870"/>
                  </a:lnTo>
                  <a:cubicBezTo>
                    <a:pt x="1" y="965"/>
                    <a:pt x="72" y="1037"/>
                    <a:pt x="168" y="1037"/>
                  </a:cubicBezTo>
                  <a:cubicBezTo>
                    <a:pt x="251" y="1037"/>
                    <a:pt x="322" y="965"/>
                    <a:pt x="322" y="870"/>
                  </a:cubicBezTo>
                  <a:lnTo>
                    <a:pt x="322" y="156"/>
                  </a:lnTo>
                  <a:cubicBezTo>
                    <a:pt x="322" y="72"/>
                    <a:pt x="251" y="1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11022;p60">
              <a:extLst>
                <a:ext uri="{FF2B5EF4-FFF2-40B4-BE49-F238E27FC236}">
                  <a16:creationId xmlns:a16="http://schemas.microsoft.com/office/drawing/2014/main" id="{71FA5822-FF37-86EB-8890-75889FD845C4}"/>
                </a:ext>
              </a:extLst>
            </p:cNvPr>
            <p:cNvSpPr/>
            <p:nvPr/>
          </p:nvSpPr>
          <p:spPr>
            <a:xfrm>
              <a:off x="7619610" y="2743946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870"/>
                  </a:lnTo>
                  <a:cubicBezTo>
                    <a:pt x="0" y="965"/>
                    <a:pt x="72" y="1037"/>
                    <a:pt x="155" y="1037"/>
                  </a:cubicBezTo>
                  <a:cubicBezTo>
                    <a:pt x="250" y="1037"/>
                    <a:pt x="322" y="965"/>
                    <a:pt x="322" y="870"/>
                  </a:cubicBezTo>
                  <a:lnTo>
                    <a:pt x="322" y="156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1023;p60">
              <a:extLst>
                <a:ext uri="{FF2B5EF4-FFF2-40B4-BE49-F238E27FC236}">
                  <a16:creationId xmlns:a16="http://schemas.microsoft.com/office/drawing/2014/main" id="{EC75ACF6-78E6-156F-12D2-9F4FC8A4A9EB}"/>
                </a:ext>
              </a:extLst>
            </p:cNvPr>
            <p:cNvSpPr/>
            <p:nvPr/>
          </p:nvSpPr>
          <p:spPr>
            <a:xfrm>
              <a:off x="7773464" y="2584427"/>
              <a:ext cx="111810" cy="192525"/>
            </a:xfrm>
            <a:custGeom>
              <a:avLst/>
              <a:gdLst/>
              <a:ahLst/>
              <a:cxnLst/>
              <a:rect l="l" t="t" r="r" b="b"/>
              <a:pathLst>
                <a:path w="3513" h="6049" extrusionOk="0">
                  <a:moveTo>
                    <a:pt x="1738" y="346"/>
                  </a:moveTo>
                  <a:cubicBezTo>
                    <a:pt x="2036" y="346"/>
                    <a:pt x="2286" y="560"/>
                    <a:pt x="2286" y="810"/>
                  </a:cubicBezTo>
                  <a:lnTo>
                    <a:pt x="2286" y="846"/>
                  </a:lnTo>
                  <a:cubicBezTo>
                    <a:pt x="2131" y="762"/>
                    <a:pt x="1929" y="739"/>
                    <a:pt x="1738" y="739"/>
                  </a:cubicBezTo>
                  <a:cubicBezTo>
                    <a:pt x="1548" y="739"/>
                    <a:pt x="1369" y="786"/>
                    <a:pt x="1191" y="846"/>
                  </a:cubicBezTo>
                  <a:lnTo>
                    <a:pt x="1191" y="810"/>
                  </a:lnTo>
                  <a:cubicBezTo>
                    <a:pt x="1203" y="560"/>
                    <a:pt x="1441" y="346"/>
                    <a:pt x="1738" y="346"/>
                  </a:cubicBezTo>
                  <a:close/>
                  <a:moveTo>
                    <a:pt x="1738" y="1048"/>
                  </a:moveTo>
                  <a:cubicBezTo>
                    <a:pt x="2334" y="1048"/>
                    <a:pt x="2822" y="1536"/>
                    <a:pt x="2822" y="2132"/>
                  </a:cubicBezTo>
                  <a:cubicBezTo>
                    <a:pt x="2822" y="2251"/>
                    <a:pt x="2810" y="2358"/>
                    <a:pt x="2762" y="2477"/>
                  </a:cubicBezTo>
                  <a:cubicBezTo>
                    <a:pt x="2286" y="2001"/>
                    <a:pt x="1453" y="1810"/>
                    <a:pt x="1429" y="1798"/>
                  </a:cubicBezTo>
                  <a:cubicBezTo>
                    <a:pt x="1415" y="1791"/>
                    <a:pt x="1400" y="1788"/>
                    <a:pt x="1385" y="1788"/>
                  </a:cubicBezTo>
                  <a:cubicBezTo>
                    <a:pt x="1347" y="1788"/>
                    <a:pt x="1308" y="1805"/>
                    <a:pt x="1274" y="1822"/>
                  </a:cubicBezTo>
                  <a:cubicBezTo>
                    <a:pt x="1238" y="1858"/>
                    <a:pt x="1215" y="1893"/>
                    <a:pt x="1215" y="1953"/>
                  </a:cubicBezTo>
                  <a:cubicBezTo>
                    <a:pt x="1215" y="1977"/>
                    <a:pt x="1203" y="2072"/>
                    <a:pt x="1084" y="2191"/>
                  </a:cubicBezTo>
                  <a:cubicBezTo>
                    <a:pt x="1024" y="2251"/>
                    <a:pt x="1024" y="2358"/>
                    <a:pt x="1084" y="2429"/>
                  </a:cubicBezTo>
                  <a:cubicBezTo>
                    <a:pt x="1111" y="2467"/>
                    <a:pt x="1148" y="2483"/>
                    <a:pt x="1188" y="2483"/>
                  </a:cubicBezTo>
                  <a:cubicBezTo>
                    <a:pt x="1234" y="2483"/>
                    <a:pt x="1283" y="2461"/>
                    <a:pt x="1322" y="2429"/>
                  </a:cubicBezTo>
                  <a:cubicBezTo>
                    <a:pt x="1405" y="2346"/>
                    <a:pt x="1465" y="2239"/>
                    <a:pt x="1500" y="2167"/>
                  </a:cubicBezTo>
                  <a:cubicBezTo>
                    <a:pt x="1786" y="2251"/>
                    <a:pt x="2358" y="2465"/>
                    <a:pt x="2631" y="2834"/>
                  </a:cubicBezTo>
                  <a:cubicBezTo>
                    <a:pt x="2560" y="3263"/>
                    <a:pt x="2191" y="3584"/>
                    <a:pt x="1738" y="3584"/>
                  </a:cubicBezTo>
                  <a:cubicBezTo>
                    <a:pt x="1274" y="3584"/>
                    <a:pt x="893" y="3239"/>
                    <a:pt x="845" y="2774"/>
                  </a:cubicBezTo>
                  <a:cubicBezTo>
                    <a:pt x="845" y="2751"/>
                    <a:pt x="834" y="2727"/>
                    <a:pt x="822" y="2703"/>
                  </a:cubicBezTo>
                  <a:cubicBezTo>
                    <a:pt x="714" y="2536"/>
                    <a:pt x="655" y="2334"/>
                    <a:pt x="655" y="2132"/>
                  </a:cubicBezTo>
                  <a:cubicBezTo>
                    <a:pt x="655" y="1536"/>
                    <a:pt x="1143" y="1048"/>
                    <a:pt x="1738" y="1048"/>
                  </a:cubicBezTo>
                  <a:close/>
                  <a:moveTo>
                    <a:pt x="2131" y="3846"/>
                  </a:moveTo>
                  <a:lnTo>
                    <a:pt x="2131" y="4025"/>
                  </a:lnTo>
                  <a:cubicBezTo>
                    <a:pt x="2131" y="4084"/>
                    <a:pt x="2143" y="4144"/>
                    <a:pt x="2167" y="4191"/>
                  </a:cubicBezTo>
                  <a:lnTo>
                    <a:pt x="1988" y="4334"/>
                  </a:lnTo>
                  <a:cubicBezTo>
                    <a:pt x="1917" y="4400"/>
                    <a:pt x="1825" y="4432"/>
                    <a:pt x="1734" y="4432"/>
                  </a:cubicBezTo>
                  <a:cubicBezTo>
                    <a:pt x="1643" y="4432"/>
                    <a:pt x="1554" y="4400"/>
                    <a:pt x="1488" y="4334"/>
                  </a:cubicBezTo>
                  <a:lnTo>
                    <a:pt x="1334" y="4191"/>
                  </a:lnTo>
                  <a:cubicBezTo>
                    <a:pt x="1369" y="4144"/>
                    <a:pt x="1381" y="4084"/>
                    <a:pt x="1381" y="4025"/>
                  </a:cubicBezTo>
                  <a:lnTo>
                    <a:pt x="1381" y="3846"/>
                  </a:lnTo>
                  <a:cubicBezTo>
                    <a:pt x="1500" y="3870"/>
                    <a:pt x="1619" y="3906"/>
                    <a:pt x="1750" y="3906"/>
                  </a:cubicBezTo>
                  <a:cubicBezTo>
                    <a:pt x="1893" y="3906"/>
                    <a:pt x="2012" y="3894"/>
                    <a:pt x="2131" y="3846"/>
                  </a:cubicBezTo>
                  <a:close/>
                  <a:moveTo>
                    <a:pt x="1750" y="0"/>
                  </a:moveTo>
                  <a:cubicBezTo>
                    <a:pt x="1274" y="0"/>
                    <a:pt x="881" y="358"/>
                    <a:pt x="881" y="798"/>
                  </a:cubicBezTo>
                  <a:cubicBezTo>
                    <a:pt x="881" y="869"/>
                    <a:pt x="893" y="929"/>
                    <a:pt x="905" y="1000"/>
                  </a:cubicBezTo>
                  <a:cubicBezTo>
                    <a:pt x="560" y="1250"/>
                    <a:pt x="345" y="1667"/>
                    <a:pt x="345" y="2132"/>
                  </a:cubicBezTo>
                  <a:cubicBezTo>
                    <a:pt x="345" y="2382"/>
                    <a:pt x="405" y="2632"/>
                    <a:pt x="536" y="2834"/>
                  </a:cubicBezTo>
                  <a:cubicBezTo>
                    <a:pt x="583" y="3191"/>
                    <a:pt x="774" y="3489"/>
                    <a:pt x="1060" y="3679"/>
                  </a:cubicBezTo>
                  <a:lnTo>
                    <a:pt x="1060" y="4025"/>
                  </a:lnTo>
                  <a:lnTo>
                    <a:pt x="1060" y="4037"/>
                  </a:lnTo>
                  <a:lnTo>
                    <a:pt x="381" y="4382"/>
                  </a:lnTo>
                  <a:cubicBezTo>
                    <a:pt x="143" y="4501"/>
                    <a:pt x="0" y="4739"/>
                    <a:pt x="0" y="5013"/>
                  </a:cubicBezTo>
                  <a:lnTo>
                    <a:pt x="0" y="5882"/>
                  </a:lnTo>
                  <a:cubicBezTo>
                    <a:pt x="0" y="5977"/>
                    <a:pt x="72" y="6049"/>
                    <a:pt x="167" y="6049"/>
                  </a:cubicBezTo>
                  <a:cubicBezTo>
                    <a:pt x="250" y="6049"/>
                    <a:pt x="322" y="5977"/>
                    <a:pt x="322" y="5882"/>
                  </a:cubicBezTo>
                  <a:lnTo>
                    <a:pt x="322" y="5013"/>
                  </a:lnTo>
                  <a:cubicBezTo>
                    <a:pt x="322" y="4870"/>
                    <a:pt x="393" y="4739"/>
                    <a:pt x="536" y="4679"/>
                  </a:cubicBezTo>
                  <a:lnTo>
                    <a:pt x="1084" y="4394"/>
                  </a:lnTo>
                  <a:lnTo>
                    <a:pt x="1274" y="4572"/>
                  </a:lnTo>
                  <a:cubicBezTo>
                    <a:pt x="1417" y="4715"/>
                    <a:pt x="1584" y="4775"/>
                    <a:pt x="1750" y="4775"/>
                  </a:cubicBezTo>
                  <a:cubicBezTo>
                    <a:pt x="1929" y="4775"/>
                    <a:pt x="2096" y="4715"/>
                    <a:pt x="2227" y="4572"/>
                  </a:cubicBezTo>
                  <a:lnTo>
                    <a:pt x="2429" y="4394"/>
                  </a:lnTo>
                  <a:lnTo>
                    <a:pt x="2977" y="4679"/>
                  </a:lnTo>
                  <a:cubicBezTo>
                    <a:pt x="3096" y="4739"/>
                    <a:pt x="3179" y="4870"/>
                    <a:pt x="3179" y="5013"/>
                  </a:cubicBezTo>
                  <a:lnTo>
                    <a:pt x="3179" y="5882"/>
                  </a:lnTo>
                  <a:cubicBezTo>
                    <a:pt x="3179" y="5977"/>
                    <a:pt x="3262" y="6049"/>
                    <a:pt x="3346" y="6049"/>
                  </a:cubicBezTo>
                  <a:cubicBezTo>
                    <a:pt x="3441" y="6049"/>
                    <a:pt x="3512" y="5977"/>
                    <a:pt x="3512" y="5882"/>
                  </a:cubicBezTo>
                  <a:lnTo>
                    <a:pt x="3512" y="5013"/>
                  </a:lnTo>
                  <a:cubicBezTo>
                    <a:pt x="3512" y="4739"/>
                    <a:pt x="3358" y="4501"/>
                    <a:pt x="3120" y="4382"/>
                  </a:cubicBezTo>
                  <a:lnTo>
                    <a:pt x="2453" y="4037"/>
                  </a:lnTo>
                  <a:lnTo>
                    <a:pt x="2453" y="4025"/>
                  </a:lnTo>
                  <a:lnTo>
                    <a:pt x="2453" y="3679"/>
                  </a:lnTo>
                  <a:cubicBezTo>
                    <a:pt x="2739" y="3489"/>
                    <a:pt x="2929" y="3191"/>
                    <a:pt x="2977" y="2834"/>
                  </a:cubicBezTo>
                  <a:cubicBezTo>
                    <a:pt x="3096" y="2632"/>
                    <a:pt x="3167" y="2370"/>
                    <a:pt x="3167" y="2132"/>
                  </a:cubicBezTo>
                  <a:cubicBezTo>
                    <a:pt x="3167" y="1667"/>
                    <a:pt x="2941" y="1262"/>
                    <a:pt x="2608" y="1000"/>
                  </a:cubicBezTo>
                  <a:cubicBezTo>
                    <a:pt x="2619" y="941"/>
                    <a:pt x="2631" y="869"/>
                    <a:pt x="2631" y="798"/>
                  </a:cubicBezTo>
                  <a:cubicBezTo>
                    <a:pt x="2631" y="369"/>
                    <a:pt x="2227" y="0"/>
                    <a:pt x="17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1024;p60">
              <a:extLst>
                <a:ext uri="{FF2B5EF4-FFF2-40B4-BE49-F238E27FC236}">
                  <a16:creationId xmlns:a16="http://schemas.microsoft.com/office/drawing/2014/main" id="{68042588-A1BC-28BB-7BDE-3EC1AA2F3B78}"/>
                </a:ext>
              </a:extLst>
            </p:cNvPr>
            <p:cNvSpPr/>
            <p:nvPr/>
          </p:nvSpPr>
          <p:spPr>
            <a:xfrm>
              <a:off x="7795043" y="2750789"/>
              <a:ext cx="11012" cy="26162"/>
            </a:xfrm>
            <a:custGeom>
              <a:avLst/>
              <a:gdLst/>
              <a:ahLst/>
              <a:cxnLst/>
              <a:rect l="l" t="t" r="r" b="b"/>
              <a:pathLst>
                <a:path w="346" h="822" extrusionOk="0">
                  <a:moveTo>
                    <a:pt x="167" y="0"/>
                  </a:moveTo>
                  <a:cubicBezTo>
                    <a:pt x="84" y="0"/>
                    <a:pt x="1" y="83"/>
                    <a:pt x="1" y="167"/>
                  </a:cubicBezTo>
                  <a:lnTo>
                    <a:pt x="1" y="655"/>
                  </a:lnTo>
                  <a:cubicBezTo>
                    <a:pt x="1" y="750"/>
                    <a:pt x="84" y="822"/>
                    <a:pt x="167" y="822"/>
                  </a:cubicBezTo>
                  <a:cubicBezTo>
                    <a:pt x="263" y="822"/>
                    <a:pt x="334" y="750"/>
                    <a:pt x="334" y="655"/>
                  </a:cubicBezTo>
                  <a:lnTo>
                    <a:pt x="334" y="167"/>
                  </a:lnTo>
                  <a:cubicBezTo>
                    <a:pt x="346" y="83"/>
                    <a:pt x="275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1025;p60">
              <a:extLst>
                <a:ext uri="{FF2B5EF4-FFF2-40B4-BE49-F238E27FC236}">
                  <a16:creationId xmlns:a16="http://schemas.microsoft.com/office/drawing/2014/main" id="{9D319998-D8D5-2CD8-C1D1-78157707ABEA}"/>
                </a:ext>
              </a:extLst>
            </p:cNvPr>
            <p:cNvSpPr/>
            <p:nvPr/>
          </p:nvSpPr>
          <p:spPr>
            <a:xfrm>
              <a:off x="7851887" y="2750789"/>
              <a:ext cx="10662" cy="26162"/>
            </a:xfrm>
            <a:custGeom>
              <a:avLst/>
              <a:gdLst/>
              <a:ahLst/>
              <a:cxnLst/>
              <a:rect l="l" t="t" r="r" b="b"/>
              <a:pathLst>
                <a:path w="335" h="822" extrusionOk="0">
                  <a:moveTo>
                    <a:pt x="167" y="0"/>
                  </a:moveTo>
                  <a:cubicBezTo>
                    <a:pt x="84" y="0"/>
                    <a:pt x="1" y="83"/>
                    <a:pt x="1" y="167"/>
                  </a:cubicBezTo>
                  <a:lnTo>
                    <a:pt x="1" y="655"/>
                  </a:lnTo>
                  <a:cubicBezTo>
                    <a:pt x="1" y="750"/>
                    <a:pt x="84" y="822"/>
                    <a:pt x="167" y="822"/>
                  </a:cubicBezTo>
                  <a:cubicBezTo>
                    <a:pt x="263" y="822"/>
                    <a:pt x="334" y="750"/>
                    <a:pt x="334" y="655"/>
                  </a:cubicBezTo>
                  <a:lnTo>
                    <a:pt x="334" y="167"/>
                  </a:lnTo>
                  <a:cubicBezTo>
                    <a:pt x="334" y="83"/>
                    <a:pt x="263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1026;p60">
              <a:extLst>
                <a:ext uri="{FF2B5EF4-FFF2-40B4-BE49-F238E27FC236}">
                  <a16:creationId xmlns:a16="http://schemas.microsoft.com/office/drawing/2014/main" id="{BA4E89D5-2273-A76C-FF4C-012C4B68BCE1}"/>
                </a:ext>
              </a:extLst>
            </p:cNvPr>
            <p:cNvSpPr/>
            <p:nvPr/>
          </p:nvSpPr>
          <p:spPr>
            <a:xfrm>
              <a:off x="7641189" y="2595789"/>
              <a:ext cx="136826" cy="113147"/>
            </a:xfrm>
            <a:custGeom>
              <a:avLst/>
              <a:gdLst/>
              <a:ahLst/>
              <a:cxnLst/>
              <a:rect l="l" t="t" r="r" b="b"/>
              <a:pathLst>
                <a:path w="4299" h="3555" extrusionOk="0">
                  <a:moveTo>
                    <a:pt x="2156" y="1"/>
                  </a:moveTo>
                  <a:cubicBezTo>
                    <a:pt x="2072" y="1"/>
                    <a:pt x="2001" y="84"/>
                    <a:pt x="2001" y="167"/>
                  </a:cubicBezTo>
                  <a:lnTo>
                    <a:pt x="2001" y="2048"/>
                  </a:lnTo>
                  <a:lnTo>
                    <a:pt x="108" y="3251"/>
                  </a:lnTo>
                  <a:cubicBezTo>
                    <a:pt x="37" y="3299"/>
                    <a:pt x="1" y="3406"/>
                    <a:pt x="60" y="3477"/>
                  </a:cubicBezTo>
                  <a:cubicBezTo>
                    <a:pt x="91" y="3523"/>
                    <a:pt x="147" y="3555"/>
                    <a:pt x="202" y="3555"/>
                  </a:cubicBezTo>
                  <a:cubicBezTo>
                    <a:pt x="232" y="3555"/>
                    <a:pt x="261" y="3546"/>
                    <a:pt x="287" y="3525"/>
                  </a:cubicBezTo>
                  <a:lnTo>
                    <a:pt x="2156" y="2334"/>
                  </a:lnTo>
                  <a:lnTo>
                    <a:pt x="4037" y="3525"/>
                  </a:lnTo>
                  <a:cubicBezTo>
                    <a:pt x="4061" y="3537"/>
                    <a:pt x="4097" y="3549"/>
                    <a:pt x="4120" y="3549"/>
                  </a:cubicBezTo>
                  <a:cubicBezTo>
                    <a:pt x="4180" y="3549"/>
                    <a:pt x="4228" y="3525"/>
                    <a:pt x="4263" y="3477"/>
                  </a:cubicBezTo>
                  <a:cubicBezTo>
                    <a:pt x="4299" y="3406"/>
                    <a:pt x="4287" y="3299"/>
                    <a:pt x="4216" y="3251"/>
                  </a:cubicBezTo>
                  <a:lnTo>
                    <a:pt x="2323" y="2048"/>
                  </a:lnTo>
                  <a:lnTo>
                    <a:pt x="2323" y="167"/>
                  </a:lnTo>
                  <a:cubicBezTo>
                    <a:pt x="2323" y="84"/>
                    <a:pt x="2251" y="1"/>
                    <a:pt x="2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10892;p60">
            <a:extLst>
              <a:ext uri="{FF2B5EF4-FFF2-40B4-BE49-F238E27FC236}">
                <a16:creationId xmlns:a16="http://schemas.microsoft.com/office/drawing/2014/main" id="{068B5CE9-2D5D-9F38-3400-451DF62CA90A}"/>
              </a:ext>
            </a:extLst>
          </p:cNvPr>
          <p:cNvGrpSpPr/>
          <p:nvPr/>
        </p:nvGrpSpPr>
        <p:grpSpPr>
          <a:xfrm>
            <a:off x="4363047" y="1476267"/>
            <a:ext cx="528325" cy="531068"/>
            <a:chOff x="7538896" y="1970156"/>
            <a:chExt cx="361147" cy="361529"/>
          </a:xfrm>
          <a:solidFill>
            <a:srgbClr val="000000"/>
          </a:solidFill>
        </p:grpSpPr>
        <p:sp>
          <p:nvSpPr>
            <p:cNvPr id="711" name="Google Shape;10893;p60">
              <a:extLst>
                <a:ext uri="{FF2B5EF4-FFF2-40B4-BE49-F238E27FC236}">
                  <a16:creationId xmlns:a16="http://schemas.microsoft.com/office/drawing/2014/main" id="{A8794661-FA8E-C681-A919-E42E4A2B34F6}"/>
                </a:ext>
              </a:extLst>
            </p:cNvPr>
            <p:cNvSpPr/>
            <p:nvPr/>
          </p:nvSpPr>
          <p:spPr>
            <a:xfrm>
              <a:off x="7538896" y="1970156"/>
              <a:ext cx="361147" cy="361529"/>
            </a:xfrm>
            <a:custGeom>
              <a:avLst/>
              <a:gdLst/>
              <a:ahLst/>
              <a:cxnLst/>
              <a:rect l="l" t="t" r="r" b="b"/>
              <a:pathLst>
                <a:path w="11347" h="11359" extrusionOk="0">
                  <a:moveTo>
                    <a:pt x="8918" y="584"/>
                  </a:moveTo>
                  <a:lnTo>
                    <a:pt x="9477" y="1155"/>
                  </a:lnTo>
                  <a:lnTo>
                    <a:pt x="9632" y="1298"/>
                  </a:lnTo>
                  <a:lnTo>
                    <a:pt x="10239" y="1905"/>
                  </a:lnTo>
                  <a:lnTo>
                    <a:pt x="10704" y="2370"/>
                  </a:lnTo>
                  <a:lnTo>
                    <a:pt x="8918" y="2370"/>
                  </a:lnTo>
                  <a:lnTo>
                    <a:pt x="8918" y="584"/>
                  </a:lnTo>
                  <a:close/>
                  <a:moveTo>
                    <a:pt x="2631" y="4644"/>
                  </a:moveTo>
                  <a:cubicBezTo>
                    <a:pt x="3322" y="4644"/>
                    <a:pt x="3882" y="5215"/>
                    <a:pt x="3882" y="5894"/>
                  </a:cubicBezTo>
                  <a:lnTo>
                    <a:pt x="3882" y="6192"/>
                  </a:lnTo>
                  <a:lnTo>
                    <a:pt x="3810" y="6192"/>
                  </a:lnTo>
                  <a:cubicBezTo>
                    <a:pt x="3429" y="6108"/>
                    <a:pt x="3310" y="5596"/>
                    <a:pt x="3286" y="5596"/>
                  </a:cubicBezTo>
                  <a:cubicBezTo>
                    <a:pt x="3274" y="5525"/>
                    <a:pt x="3215" y="5477"/>
                    <a:pt x="3155" y="5465"/>
                  </a:cubicBezTo>
                  <a:cubicBezTo>
                    <a:pt x="3143" y="5463"/>
                    <a:pt x="3132" y="5462"/>
                    <a:pt x="3121" y="5462"/>
                  </a:cubicBezTo>
                  <a:cubicBezTo>
                    <a:pt x="3064" y="5462"/>
                    <a:pt x="3016" y="5487"/>
                    <a:pt x="2977" y="5537"/>
                  </a:cubicBezTo>
                  <a:cubicBezTo>
                    <a:pt x="2477" y="6156"/>
                    <a:pt x="1429" y="6156"/>
                    <a:pt x="1417" y="6156"/>
                  </a:cubicBezTo>
                  <a:lnTo>
                    <a:pt x="1298" y="6156"/>
                  </a:lnTo>
                  <a:lnTo>
                    <a:pt x="1286" y="6168"/>
                  </a:lnTo>
                  <a:lnTo>
                    <a:pt x="1262" y="6180"/>
                  </a:lnTo>
                  <a:lnTo>
                    <a:pt x="1262" y="5894"/>
                  </a:lnTo>
                  <a:cubicBezTo>
                    <a:pt x="1262" y="5215"/>
                    <a:pt x="1834" y="4644"/>
                    <a:pt x="2512" y="4644"/>
                  </a:cubicBezTo>
                  <a:close/>
                  <a:moveTo>
                    <a:pt x="1238" y="6644"/>
                  </a:moveTo>
                  <a:lnTo>
                    <a:pt x="1238" y="7192"/>
                  </a:lnTo>
                  <a:cubicBezTo>
                    <a:pt x="1107" y="7180"/>
                    <a:pt x="1000" y="7061"/>
                    <a:pt x="1000" y="6930"/>
                  </a:cubicBezTo>
                  <a:cubicBezTo>
                    <a:pt x="1000" y="6846"/>
                    <a:pt x="1024" y="6775"/>
                    <a:pt x="1084" y="6715"/>
                  </a:cubicBezTo>
                  <a:cubicBezTo>
                    <a:pt x="1143" y="6715"/>
                    <a:pt x="1191" y="6692"/>
                    <a:pt x="1226" y="6644"/>
                  </a:cubicBezTo>
                  <a:close/>
                  <a:moveTo>
                    <a:pt x="3929" y="6656"/>
                  </a:moveTo>
                  <a:cubicBezTo>
                    <a:pt x="3965" y="6680"/>
                    <a:pt x="4001" y="6715"/>
                    <a:pt x="4048" y="6715"/>
                  </a:cubicBezTo>
                  <a:cubicBezTo>
                    <a:pt x="4108" y="6763"/>
                    <a:pt x="4132" y="6835"/>
                    <a:pt x="4132" y="6918"/>
                  </a:cubicBezTo>
                  <a:cubicBezTo>
                    <a:pt x="4155" y="7061"/>
                    <a:pt x="4048" y="7180"/>
                    <a:pt x="3917" y="7192"/>
                  </a:cubicBezTo>
                  <a:lnTo>
                    <a:pt x="3917" y="6656"/>
                  </a:lnTo>
                  <a:close/>
                  <a:moveTo>
                    <a:pt x="3036" y="5942"/>
                  </a:moveTo>
                  <a:cubicBezTo>
                    <a:pt x="3120" y="6132"/>
                    <a:pt x="3286" y="6358"/>
                    <a:pt x="3572" y="6465"/>
                  </a:cubicBezTo>
                  <a:lnTo>
                    <a:pt x="3572" y="7227"/>
                  </a:lnTo>
                  <a:cubicBezTo>
                    <a:pt x="3560" y="7704"/>
                    <a:pt x="3167" y="8085"/>
                    <a:pt x="2691" y="8085"/>
                  </a:cubicBezTo>
                  <a:lnTo>
                    <a:pt x="2477" y="8085"/>
                  </a:lnTo>
                  <a:cubicBezTo>
                    <a:pt x="2000" y="8085"/>
                    <a:pt x="1607" y="7692"/>
                    <a:pt x="1607" y="7227"/>
                  </a:cubicBezTo>
                  <a:lnTo>
                    <a:pt x="1607" y="6501"/>
                  </a:lnTo>
                  <a:cubicBezTo>
                    <a:pt x="1917" y="6477"/>
                    <a:pt x="2572" y="6370"/>
                    <a:pt x="3036" y="5942"/>
                  </a:cubicBezTo>
                  <a:close/>
                  <a:moveTo>
                    <a:pt x="2917" y="8418"/>
                  </a:moveTo>
                  <a:lnTo>
                    <a:pt x="2917" y="8656"/>
                  </a:lnTo>
                  <a:lnTo>
                    <a:pt x="2917" y="8668"/>
                  </a:lnTo>
                  <a:lnTo>
                    <a:pt x="2572" y="9025"/>
                  </a:lnTo>
                  <a:lnTo>
                    <a:pt x="2250" y="8692"/>
                  </a:lnTo>
                  <a:lnTo>
                    <a:pt x="2250" y="8418"/>
                  </a:lnTo>
                  <a:cubicBezTo>
                    <a:pt x="2322" y="8430"/>
                    <a:pt x="2393" y="8430"/>
                    <a:pt x="2477" y="8430"/>
                  </a:cubicBezTo>
                  <a:lnTo>
                    <a:pt x="2691" y="8430"/>
                  </a:lnTo>
                  <a:cubicBezTo>
                    <a:pt x="2774" y="8430"/>
                    <a:pt x="2846" y="8418"/>
                    <a:pt x="2917" y="8418"/>
                  </a:cubicBezTo>
                  <a:close/>
                  <a:moveTo>
                    <a:pt x="8561" y="346"/>
                  </a:moveTo>
                  <a:lnTo>
                    <a:pt x="8561" y="2560"/>
                  </a:lnTo>
                  <a:cubicBezTo>
                    <a:pt x="8561" y="2667"/>
                    <a:pt x="8632" y="2739"/>
                    <a:pt x="8739" y="2739"/>
                  </a:cubicBezTo>
                  <a:lnTo>
                    <a:pt x="10954" y="2739"/>
                  </a:lnTo>
                  <a:lnTo>
                    <a:pt x="10954" y="10954"/>
                  </a:lnTo>
                  <a:lnTo>
                    <a:pt x="5167" y="10954"/>
                  </a:lnTo>
                  <a:lnTo>
                    <a:pt x="5167" y="10263"/>
                  </a:lnTo>
                  <a:cubicBezTo>
                    <a:pt x="5167" y="9454"/>
                    <a:pt x="4608" y="9049"/>
                    <a:pt x="4310" y="8954"/>
                  </a:cubicBezTo>
                  <a:lnTo>
                    <a:pt x="3274" y="8537"/>
                  </a:lnTo>
                  <a:lnTo>
                    <a:pt x="3274" y="8311"/>
                  </a:lnTo>
                  <a:cubicBezTo>
                    <a:pt x="3560" y="8156"/>
                    <a:pt x="3786" y="7894"/>
                    <a:pt x="3870" y="7561"/>
                  </a:cubicBezTo>
                  <a:cubicBezTo>
                    <a:pt x="4215" y="7561"/>
                    <a:pt x="4489" y="7287"/>
                    <a:pt x="4489" y="6930"/>
                  </a:cubicBezTo>
                  <a:cubicBezTo>
                    <a:pt x="4489" y="6715"/>
                    <a:pt x="4394" y="6525"/>
                    <a:pt x="4239" y="6418"/>
                  </a:cubicBezTo>
                  <a:lnTo>
                    <a:pt x="4239" y="5942"/>
                  </a:lnTo>
                  <a:cubicBezTo>
                    <a:pt x="4239" y="5108"/>
                    <a:pt x="3620" y="4429"/>
                    <a:pt x="2810" y="4346"/>
                  </a:cubicBezTo>
                  <a:lnTo>
                    <a:pt x="2810" y="346"/>
                  </a:lnTo>
                  <a:close/>
                  <a:moveTo>
                    <a:pt x="2679" y="0"/>
                  </a:moveTo>
                  <a:cubicBezTo>
                    <a:pt x="2572" y="0"/>
                    <a:pt x="2500" y="72"/>
                    <a:pt x="2500" y="179"/>
                  </a:cubicBezTo>
                  <a:lnTo>
                    <a:pt x="2500" y="4358"/>
                  </a:lnTo>
                  <a:cubicBezTo>
                    <a:pt x="1643" y="4394"/>
                    <a:pt x="953" y="5108"/>
                    <a:pt x="953" y="5965"/>
                  </a:cubicBezTo>
                  <a:lnTo>
                    <a:pt x="953" y="6442"/>
                  </a:lnTo>
                  <a:cubicBezTo>
                    <a:pt x="786" y="6561"/>
                    <a:pt x="691" y="6739"/>
                    <a:pt x="691" y="6954"/>
                  </a:cubicBezTo>
                  <a:cubicBezTo>
                    <a:pt x="691" y="7299"/>
                    <a:pt x="965" y="7597"/>
                    <a:pt x="1322" y="7597"/>
                  </a:cubicBezTo>
                  <a:cubicBezTo>
                    <a:pt x="1417" y="7918"/>
                    <a:pt x="1643" y="8192"/>
                    <a:pt x="1917" y="8335"/>
                  </a:cubicBezTo>
                  <a:lnTo>
                    <a:pt x="1917" y="8561"/>
                  </a:lnTo>
                  <a:lnTo>
                    <a:pt x="845" y="8978"/>
                  </a:lnTo>
                  <a:cubicBezTo>
                    <a:pt x="548" y="9085"/>
                    <a:pt x="0" y="9478"/>
                    <a:pt x="0" y="10287"/>
                  </a:cubicBezTo>
                  <a:lnTo>
                    <a:pt x="0" y="11180"/>
                  </a:lnTo>
                  <a:cubicBezTo>
                    <a:pt x="0" y="11287"/>
                    <a:pt x="72" y="11359"/>
                    <a:pt x="179" y="11359"/>
                  </a:cubicBezTo>
                  <a:lnTo>
                    <a:pt x="965" y="11359"/>
                  </a:lnTo>
                  <a:cubicBezTo>
                    <a:pt x="1072" y="11359"/>
                    <a:pt x="1143" y="11287"/>
                    <a:pt x="1143" y="11180"/>
                  </a:cubicBezTo>
                  <a:cubicBezTo>
                    <a:pt x="1143" y="11073"/>
                    <a:pt x="1072" y="11002"/>
                    <a:pt x="965" y="11002"/>
                  </a:cubicBezTo>
                  <a:lnTo>
                    <a:pt x="357" y="11002"/>
                  </a:lnTo>
                  <a:lnTo>
                    <a:pt x="357" y="10263"/>
                  </a:lnTo>
                  <a:cubicBezTo>
                    <a:pt x="357" y="9513"/>
                    <a:pt x="941" y="9287"/>
                    <a:pt x="965" y="9287"/>
                  </a:cubicBezTo>
                  <a:lnTo>
                    <a:pt x="988" y="9287"/>
                  </a:lnTo>
                  <a:lnTo>
                    <a:pt x="1965" y="8906"/>
                  </a:lnTo>
                  <a:lnTo>
                    <a:pt x="1977" y="8918"/>
                  </a:lnTo>
                  <a:lnTo>
                    <a:pt x="2500" y="9430"/>
                  </a:lnTo>
                  <a:cubicBezTo>
                    <a:pt x="2536" y="9454"/>
                    <a:pt x="2572" y="9466"/>
                    <a:pt x="2619" y="9466"/>
                  </a:cubicBezTo>
                  <a:cubicBezTo>
                    <a:pt x="2667" y="9466"/>
                    <a:pt x="2715" y="9454"/>
                    <a:pt x="2739" y="9406"/>
                  </a:cubicBezTo>
                  <a:lnTo>
                    <a:pt x="3251" y="8894"/>
                  </a:lnTo>
                  <a:lnTo>
                    <a:pt x="4227" y="9275"/>
                  </a:lnTo>
                  <a:lnTo>
                    <a:pt x="4239" y="9275"/>
                  </a:lnTo>
                  <a:cubicBezTo>
                    <a:pt x="4239" y="9275"/>
                    <a:pt x="4858" y="9490"/>
                    <a:pt x="4858" y="10240"/>
                  </a:cubicBezTo>
                  <a:lnTo>
                    <a:pt x="4858" y="10954"/>
                  </a:lnTo>
                  <a:lnTo>
                    <a:pt x="1607" y="10954"/>
                  </a:lnTo>
                  <a:cubicBezTo>
                    <a:pt x="1500" y="10954"/>
                    <a:pt x="1429" y="11037"/>
                    <a:pt x="1429" y="11133"/>
                  </a:cubicBezTo>
                  <a:cubicBezTo>
                    <a:pt x="1429" y="11240"/>
                    <a:pt x="1500" y="11311"/>
                    <a:pt x="1607" y="11311"/>
                  </a:cubicBezTo>
                  <a:lnTo>
                    <a:pt x="11168" y="11311"/>
                  </a:lnTo>
                  <a:cubicBezTo>
                    <a:pt x="11263" y="11311"/>
                    <a:pt x="11347" y="11240"/>
                    <a:pt x="11347" y="11133"/>
                  </a:cubicBezTo>
                  <a:lnTo>
                    <a:pt x="11311" y="2536"/>
                  </a:lnTo>
                  <a:lnTo>
                    <a:pt x="11311" y="2501"/>
                  </a:lnTo>
                  <a:lnTo>
                    <a:pt x="11311" y="2489"/>
                  </a:lnTo>
                  <a:cubicBezTo>
                    <a:pt x="11311" y="2489"/>
                    <a:pt x="11311" y="2477"/>
                    <a:pt x="11299" y="2477"/>
                  </a:cubicBezTo>
                  <a:lnTo>
                    <a:pt x="11287" y="2465"/>
                  </a:lnTo>
                  <a:lnTo>
                    <a:pt x="11263" y="2441"/>
                  </a:lnTo>
                  <a:lnTo>
                    <a:pt x="9882" y="1060"/>
                  </a:lnTo>
                  <a:lnTo>
                    <a:pt x="8870" y="48"/>
                  </a:lnTo>
                  <a:lnTo>
                    <a:pt x="8858" y="36"/>
                  </a:lnTo>
                  <a:lnTo>
                    <a:pt x="8846" y="12"/>
                  </a:lnTo>
                  <a:cubicBezTo>
                    <a:pt x="8846" y="12"/>
                    <a:pt x="8823" y="12"/>
                    <a:pt x="88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10894;p60">
              <a:extLst>
                <a:ext uri="{FF2B5EF4-FFF2-40B4-BE49-F238E27FC236}">
                  <a16:creationId xmlns:a16="http://schemas.microsoft.com/office/drawing/2014/main" id="{B65F614D-0992-0158-A038-5B0D450FC467}"/>
                </a:ext>
              </a:extLst>
            </p:cNvPr>
            <p:cNvSpPr/>
            <p:nvPr/>
          </p:nvSpPr>
          <p:spPr>
            <a:xfrm>
              <a:off x="7685907" y="2066784"/>
              <a:ext cx="101211" cy="11394"/>
            </a:xfrm>
            <a:custGeom>
              <a:avLst/>
              <a:gdLst/>
              <a:ahLst/>
              <a:cxnLst/>
              <a:rect l="l" t="t" r="r" b="b"/>
              <a:pathLst>
                <a:path w="3180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3001" y="358"/>
                  </a:lnTo>
                  <a:cubicBezTo>
                    <a:pt x="3108" y="358"/>
                    <a:pt x="3180" y="286"/>
                    <a:pt x="3180" y="179"/>
                  </a:cubicBezTo>
                  <a:cubicBezTo>
                    <a:pt x="3180" y="84"/>
                    <a:pt x="3108" y="0"/>
                    <a:pt x="30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10895;p60">
              <a:extLst>
                <a:ext uri="{FF2B5EF4-FFF2-40B4-BE49-F238E27FC236}">
                  <a16:creationId xmlns:a16="http://schemas.microsoft.com/office/drawing/2014/main" id="{5B726721-D35F-8673-616E-19F8B4737079}"/>
                </a:ext>
              </a:extLst>
            </p:cNvPr>
            <p:cNvSpPr/>
            <p:nvPr/>
          </p:nvSpPr>
          <p:spPr>
            <a:xfrm>
              <a:off x="7685907" y="2106187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72"/>
                    <a:pt x="4549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10896;p60">
              <a:extLst>
                <a:ext uri="{FF2B5EF4-FFF2-40B4-BE49-F238E27FC236}">
                  <a16:creationId xmlns:a16="http://schemas.microsoft.com/office/drawing/2014/main" id="{C490D939-89C4-09B6-BA3B-D69FD30CFB1D}"/>
                </a:ext>
              </a:extLst>
            </p:cNvPr>
            <p:cNvSpPr/>
            <p:nvPr/>
          </p:nvSpPr>
          <p:spPr>
            <a:xfrm>
              <a:off x="7685907" y="2145239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4442" y="357"/>
                  </a:lnTo>
                  <a:cubicBezTo>
                    <a:pt x="4549" y="357"/>
                    <a:pt x="4620" y="274"/>
                    <a:pt x="4620" y="179"/>
                  </a:cubicBezTo>
                  <a:cubicBezTo>
                    <a:pt x="4620" y="83"/>
                    <a:pt x="4537" y="0"/>
                    <a:pt x="4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10897;p60">
              <a:extLst>
                <a:ext uri="{FF2B5EF4-FFF2-40B4-BE49-F238E27FC236}">
                  <a16:creationId xmlns:a16="http://schemas.microsoft.com/office/drawing/2014/main" id="{43710050-83B4-ECB5-613D-D0F40B35D7FA}"/>
                </a:ext>
              </a:extLst>
            </p:cNvPr>
            <p:cNvSpPr/>
            <p:nvPr/>
          </p:nvSpPr>
          <p:spPr>
            <a:xfrm>
              <a:off x="7685907" y="218426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0"/>
                    <a:pt x="4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10898;p60">
              <a:extLst>
                <a:ext uri="{FF2B5EF4-FFF2-40B4-BE49-F238E27FC236}">
                  <a16:creationId xmlns:a16="http://schemas.microsoft.com/office/drawing/2014/main" id="{6DD4E28A-0A90-34D7-738F-807AF2411B93}"/>
                </a:ext>
              </a:extLst>
            </p:cNvPr>
            <p:cNvSpPr/>
            <p:nvPr/>
          </p:nvSpPr>
          <p:spPr>
            <a:xfrm>
              <a:off x="7685907" y="222328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11320;p60">
            <a:extLst>
              <a:ext uri="{FF2B5EF4-FFF2-40B4-BE49-F238E27FC236}">
                <a16:creationId xmlns:a16="http://schemas.microsoft.com/office/drawing/2014/main" id="{7784BCFC-C8CE-E835-13D3-87E706D1F859}"/>
              </a:ext>
            </a:extLst>
          </p:cNvPr>
          <p:cNvGrpSpPr/>
          <p:nvPr/>
        </p:nvGrpSpPr>
        <p:grpSpPr>
          <a:xfrm>
            <a:off x="5722445" y="3696073"/>
            <a:ext cx="604377" cy="488644"/>
            <a:chOff x="2611458" y="3816374"/>
            <a:chExt cx="426329" cy="332375"/>
          </a:xfrm>
          <a:solidFill>
            <a:srgbClr val="000000"/>
          </a:solidFill>
        </p:grpSpPr>
        <p:sp>
          <p:nvSpPr>
            <p:cNvPr id="718" name="Google Shape;11321;p60">
              <a:extLst>
                <a:ext uri="{FF2B5EF4-FFF2-40B4-BE49-F238E27FC236}">
                  <a16:creationId xmlns:a16="http://schemas.microsoft.com/office/drawing/2014/main" id="{AEEDF7F8-1604-A8D8-1F00-86C7604A2E02}"/>
                </a:ext>
              </a:extLst>
            </p:cNvPr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11322;p60">
              <a:extLst>
                <a:ext uri="{FF2B5EF4-FFF2-40B4-BE49-F238E27FC236}">
                  <a16:creationId xmlns:a16="http://schemas.microsoft.com/office/drawing/2014/main" id="{02609410-AF4A-190C-1785-AB2A1D31D287}"/>
                </a:ext>
              </a:extLst>
            </p:cNvPr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11323;p60">
              <a:extLst>
                <a:ext uri="{FF2B5EF4-FFF2-40B4-BE49-F238E27FC236}">
                  <a16:creationId xmlns:a16="http://schemas.microsoft.com/office/drawing/2014/main" id="{5E8ECFD0-8261-A360-8D62-09655871AB92}"/>
                </a:ext>
              </a:extLst>
            </p:cNvPr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11324;p60">
              <a:extLst>
                <a:ext uri="{FF2B5EF4-FFF2-40B4-BE49-F238E27FC236}">
                  <a16:creationId xmlns:a16="http://schemas.microsoft.com/office/drawing/2014/main" id="{AA8B4D13-7ECE-3690-B119-C7B514074138}"/>
                </a:ext>
              </a:extLst>
            </p:cNvPr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11325;p60">
              <a:extLst>
                <a:ext uri="{FF2B5EF4-FFF2-40B4-BE49-F238E27FC236}">
                  <a16:creationId xmlns:a16="http://schemas.microsoft.com/office/drawing/2014/main" id="{633C2445-808F-B80F-3EEE-85A8A144720D}"/>
                </a:ext>
              </a:extLst>
            </p:cNvPr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11326;p60">
              <a:extLst>
                <a:ext uri="{FF2B5EF4-FFF2-40B4-BE49-F238E27FC236}">
                  <a16:creationId xmlns:a16="http://schemas.microsoft.com/office/drawing/2014/main" id="{164AF43D-2AA2-044B-6B27-E3F5FE1A8FA9}"/>
                </a:ext>
              </a:extLst>
            </p:cNvPr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11327;p60">
              <a:extLst>
                <a:ext uri="{FF2B5EF4-FFF2-40B4-BE49-F238E27FC236}">
                  <a16:creationId xmlns:a16="http://schemas.microsoft.com/office/drawing/2014/main" id="{7F047026-122E-80B9-E405-E44B93702F23}"/>
                </a:ext>
              </a:extLst>
            </p:cNvPr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11328;p60">
              <a:extLst>
                <a:ext uri="{FF2B5EF4-FFF2-40B4-BE49-F238E27FC236}">
                  <a16:creationId xmlns:a16="http://schemas.microsoft.com/office/drawing/2014/main" id="{A3877585-7195-233D-5CF4-BAC220F24211}"/>
                </a:ext>
              </a:extLst>
            </p:cNvPr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11329;p60">
              <a:extLst>
                <a:ext uri="{FF2B5EF4-FFF2-40B4-BE49-F238E27FC236}">
                  <a16:creationId xmlns:a16="http://schemas.microsoft.com/office/drawing/2014/main" id="{E86999F2-FC8C-616E-784E-B0F80D3D1A0F}"/>
                </a:ext>
              </a:extLst>
            </p:cNvPr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11330;p60">
              <a:extLst>
                <a:ext uri="{FF2B5EF4-FFF2-40B4-BE49-F238E27FC236}">
                  <a16:creationId xmlns:a16="http://schemas.microsoft.com/office/drawing/2014/main" id="{9DC5E920-9581-6117-4D9F-36D9863C71C6}"/>
                </a:ext>
              </a:extLst>
            </p:cNvPr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11943;p61">
            <a:extLst>
              <a:ext uri="{FF2B5EF4-FFF2-40B4-BE49-F238E27FC236}">
                <a16:creationId xmlns:a16="http://schemas.microsoft.com/office/drawing/2014/main" id="{AE8791F2-039D-4FBF-271B-D4DFC07839B4}"/>
              </a:ext>
            </a:extLst>
          </p:cNvPr>
          <p:cNvGrpSpPr/>
          <p:nvPr/>
        </p:nvGrpSpPr>
        <p:grpSpPr>
          <a:xfrm>
            <a:off x="2420165" y="2781096"/>
            <a:ext cx="579043" cy="464323"/>
            <a:chOff x="3074027" y="1983777"/>
            <a:chExt cx="380604" cy="313854"/>
          </a:xfrm>
          <a:solidFill>
            <a:srgbClr val="000000"/>
          </a:solidFill>
        </p:grpSpPr>
        <p:sp>
          <p:nvSpPr>
            <p:cNvPr id="729" name="Google Shape;11944;p61">
              <a:extLst>
                <a:ext uri="{FF2B5EF4-FFF2-40B4-BE49-F238E27FC236}">
                  <a16:creationId xmlns:a16="http://schemas.microsoft.com/office/drawing/2014/main" id="{873F02E6-64FB-81DF-F7B0-84FC4A27FB90}"/>
                </a:ext>
              </a:extLst>
            </p:cNvPr>
            <p:cNvSpPr/>
            <p:nvPr/>
          </p:nvSpPr>
          <p:spPr>
            <a:xfrm>
              <a:off x="3130608" y="1984886"/>
              <a:ext cx="324023" cy="312745"/>
            </a:xfrm>
            <a:custGeom>
              <a:avLst/>
              <a:gdLst/>
              <a:ahLst/>
              <a:cxnLst/>
              <a:rect l="l" t="t" r="r" b="b"/>
              <a:pathLst>
                <a:path w="10228" h="9872" extrusionOk="0">
                  <a:moveTo>
                    <a:pt x="3918" y="5704"/>
                  </a:moveTo>
                  <a:cubicBezTo>
                    <a:pt x="3941" y="5752"/>
                    <a:pt x="3989" y="5811"/>
                    <a:pt x="4049" y="5847"/>
                  </a:cubicBezTo>
                  <a:cubicBezTo>
                    <a:pt x="4096" y="5895"/>
                    <a:pt x="4156" y="5942"/>
                    <a:pt x="4203" y="5990"/>
                  </a:cubicBezTo>
                  <a:lnTo>
                    <a:pt x="3430" y="6764"/>
                  </a:lnTo>
                  <a:lnTo>
                    <a:pt x="3144" y="6478"/>
                  </a:lnTo>
                  <a:lnTo>
                    <a:pt x="3918" y="5704"/>
                  </a:lnTo>
                  <a:close/>
                  <a:moveTo>
                    <a:pt x="6466" y="1"/>
                  </a:moveTo>
                  <a:cubicBezTo>
                    <a:pt x="5537" y="1"/>
                    <a:pt x="4692" y="358"/>
                    <a:pt x="4037" y="1001"/>
                  </a:cubicBezTo>
                  <a:cubicBezTo>
                    <a:pt x="3394" y="1644"/>
                    <a:pt x="3037" y="2501"/>
                    <a:pt x="3037" y="3430"/>
                  </a:cubicBezTo>
                  <a:cubicBezTo>
                    <a:pt x="3037" y="4156"/>
                    <a:pt x="3263" y="4859"/>
                    <a:pt x="3691" y="5430"/>
                  </a:cubicBezTo>
                  <a:lnTo>
                    <a:pt x="2894" y="6240"/>
                  </a:lnTo>
                  <a:lnTo>
                    <a:pt x="2846" y="6192"/>
                  </a:lnTo>
                  <a:cubicBezTo>
                    <a:pt x="2816" y="6162"/>
                    <a:pt x="2772" y="6148"/>
                    <a:pt x="2727" y="6148"/>
                  </a:cubicBezTo>
                  <a:cubicBezTo>
                    <a:pt x="2682" y="6148"/>
                    <a:pt x="2638" y="6162"/>
                    <a:pt x="2608" y="6192"/>
                  </a:cubicBezTo>
                  <a:lnTo>
                    <a:pt x="1501" y="7288"/>
                  </a:lnTo>
                  <a:cubicBezTo>
                    <a:pt x="1441" y="7347"/>
                    <a:pt x="1441" y="7466"/>
                    <a:pt x="1501" y="7538"/>
                  </a:cubicBezTo>
                  <a:cubicBezTo>
                    <a:pt x="1530" y="7561"/>
                    <a:pt x="1575" y="7573"/>
                    <a:pt x="1620" y="7573"/>
                  </a:cubicBezTo>
                  <a:cubicBezTo>
                    <a:pt x="1664" y="7573"/>
                    <a:pt x="1709" y="7561"/>
                    <a:pt x="1739" y="7538"/>
                  </a:cubicBezTo>
                  <a:lnTo>
                    <a:pt x="2727" y="6549"/>
                  </a:lnTo>
                  <a:lnTo>
                    <a:pt x="2775" y="6597"/>
                  </a:lnTo>
                  <a:lnTo>
                    <a:pt x="3287" y="7121"/>
                  </a:lnTo>
                  <a:lnTo>
                    <a:pt x="3334" y="7157"/>
                  </a:lnTo>
                  <a:lnTo>
                    <a:pt x="1048" y="9455"/>
                  </a:lnTo>
                  <a:lnTo>
                    <a:pt x="417" y="8824"/>
                  </a:lnTo>
                  <a:lnTo>
                    <a:pt x="1251" y="7990"/>
                  </a:lnTo>
                  <a:cubicBezTo>
                    <a:pt x="1310" y="7931"/>
                    <a:pt x="1310" y="7811"/>
                    <a:pt x="1251" y="7752"/>
                  </a:cubicBezTo>
                  <a:cubicBezTo>
                    <a:pt x="1221" y="7722"/>
                    <a:pt x="1176" y="7707"/>
                    <a:pt x="1132" y="7707"/>
                  </a:cubicBezTo>
                  <a:cubicBezTo>
                    <a:pt x="1087" y="7707"/>
                    <a:pt x="1042" y="7722"/>
                    <a:pt x="1013" y="7752"/>
                  </a:cubicBezTo>
                  <a:lnTo>
                    <a:pt x="48" y="8716"/>
                  </a:lnTo>
                  <a:cubicBezTo>
                    <a:pt x="12" y="8752"/>
                    <a:pt x="1" y="8800"/>
                    <a:pt x="1" y="8835"/>
                  </a:cubicBezTo>
                  <a:cubicBezTo>
                    <a:pt x="1" y="8883"/>
                    <a:pt x="12" y="8931"/>
                    <a:pt x="48" y="8954"/>
                  </a:cubicBezTo>
                  <a:lnTo>
                    <a:pt x="905" y="9824"/>
                  </a:lnTo>
                  <a:cubicBezTo>
                    <a:pt x="941" y="9847"/>
                    <a:pt x="989" y="9871"/>
                    <a:pt x="1024" y="9871"/>
                  </a:cubicBezTo>
                  <a:cubicBezTo>
                    <a:pt x="1072" y="9871"/>
                    <a:pt x="1120" y="9847"/>
                    <a:pt x="1144" y="9824"/>
                  </a:cubicBezTo>
                  <a:lnTo>
                    <a:pt x="3691" y="7276"/>
                  </a:lnTo>
                  <a:cubicBezTo>
                    <a:pt x="3727" y="7252"/>
                    <a:pt x="3739" y="7204"/>
                    <a:pt x="3739" y="7157"/>
                  </a:cubicBezTo>
                  <a:cubicBezTo>
                    <a:pt x="3739" y="7109"/>
                    <a:pt x="3715" y="7073"/>
                    <a:pt x="3691" y="7038"/>
                  </a:cubicBezTo>
                  <a:lnTo>
                    <a:pt x="3644" y="6990"/>
                  </a:lnTo>
                  <a:lnTo>
                    <a:pt x="4453" y="6192"/>
                  </a:lnTo>
                  <a:cubicBezTo>
                    <a:pt x="4942" y="6549"/>
                    <a:pt x="5537" y="6776"/>
                    <a:pt x="6144" y="6835"/>
                  </a:cubicBezTo>
                  <a:lnTo>
                    <a:pt x="6168" y="6835"/>
                  </a:lnTo>
                  <a:cubicBezTo>
                    <a:pt x="6251" y="6835"/>
                    <a:pt x="6323" y="6776"/>
                    <a:pt x="6323" y="6680"/>
                  </a:cubicBezTo>
                  <a:cubicBezTo>
                    <a:pt x="6347" y="6597"/>
                    <a:pt x="6263" y="6502"/>
                    <a:pt x="6180" y="6502"/>
                  </a:cubicBezTo>
                  <a:cubicBezTo>
                    <a:pt x="5465" y="6442"/>
                    <a:pt x="4799" y="6121"/>
                    <a:pt x="4287" y="5609"/>
                  </a:cubicBezTo>
                  <a:cubicBezTo>
                    <a:pt x="4192" y="5525"/>
                    <a:pt x="4120" y="5430"/>
                    <a:pt x="4049" y="5347"/>
                  </a:cubicBezTo>
                  <a:cubicBezTo>
                    <a:pt x="3620" y="4787"/>
                    <a:pt x="3382" y="4132"/>
                    <a:pt x="3382" y="3418"/>
                  </a:cubicBezTo>
                  <a:cubicBezTo>
                    <a:pt x="3382" y="2608"/>
                    <a:pt x="3703" y="1835"/>
                    <a:pt x="4287" y="1239"/>
                  </a:cubicBezTo>
                  <a:cubicBezTo>
                    <a:pt x="4870" y="656"/>
                    <a:pt x="5644" y="322"/>
                    <a:pt x="6478" y="322"/>
                  </a:cubicBezTo>
                  <a:cubicBezTo>
                    <a:pt x="7299" y="322"/>
                    <a:pt x="8073" y="656"/>
                    <a:pt x="8668" y="1239"/>
                  </a:cubicBezTo>
                  <a:cubicBezTo>
                    <a:pt x="9871" y="2442"/>
                    <a:pt x="9871" y="4394"/>
                    <a:pt x="8668" y="5597"/>
                  </a:cubicBezTo>
                  <a:cubicBezTo>
                    <a:pt x="8156" y="6097"/>
                    <a:pt x="7537" y="6395"/>
                    <a:pt x="6835" y="6478"/>
                  </a:cubicBezTo>
                  <a:cubicBezTo>
                    <a:pt x="6739" y="6490"/>
                    <a:pt x="6668" y="6561"/>
                    <a:pt x="6680" y="6668"/>
                  </a:cubicBezTo>
                  <a:cubicBezTo>
                    <a:pt x="6702" y="6757"/>
                    <a:pt x="6765" y="6825"/>
                    <a:pt x="6859" y="6825"/>
                  </a:cubicBezTo>
                  <a:cubicBezTo>
                    <a:pt x="6867" y="6825"/>
                    <a:pt x="6874" y="6824"/>
                    <a:pt x="6882" y="6823"/>
                  </a:cubicBezTo>
                  <a:cubicBezTo>
                    <a:pt x="7656" y="6728"/>
                    <a:pt x="8371" y="6383"/>
                    <a:pt x="8918" y="5835"/>
                  </a:cubicBezTo>
                  <a:cubicBezTo>
                    <a:pt x="10228" y="4513"/>
                    <a:pt x="10228" y="2335"/>
                    <a:pt x="8883" y="1001"/>
                  </a:cubicBezTo>
                  <a:cubicBezTo>
                    <a:pt x="8252" y="358"/>
                    <a:pt x="7382" y="1"/>
                    <a:pt x="6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730" name="Google Shape;11945;p61">
              <a:extLst>
                <a:ext uri="{FF2B5EF4-FFF2-40B4-BE49-F238E27FC236}">
                  <a16:creationId xmlns:a16="http://schemas.microsoft.com/office/drawing/2014/main" id="{6CC00794-C3A6-36C6-2F5D-3B3208CDDB18}"/>
                </a:ext>
              </a:extLst>
            </p:cNvPr>
            <p:cNvSpPr/>
            <p:nvPr/>
          </p:nvSpPr>
          <p:spPr>
            <a:xfrm>
              <a:off x="3243008" y="2008678"/>
              <a:ext cx="185613" cy="169741"/>
            </a:xfrm>
            <a:custGeom>
              <a:avLst/>
              <a:gdLst/>
              <a:ahLst/>
              <a:cxnLst/>
              <a:rect l="l" t="t" r="r" b="b"/>
              <a:pathLst>
                <a:path w="5859" h="5358" extrusionOk="0">
                  <a:moveTo>
                    <a:pt x="2918" y="333"/>
                  </a:moveTo>
                  <a:cubicBezTo>
                    <a:pt x="3513" y="333"/>
                    <a:pt x="4108" y="560"/>
                    <a:pt x="4561" y="1024"/>
                  </a:cubicBezTo>
                  <a:cubicBezTo>
                    <a:pt x="5489" y="1929"/>
                    <a:pt x="5489" y="3417"/>
                    <a:pt x="4561" y="4322"/>
                  </a:cubicBezTo>
                  <a:cubicBezTo>
                    <a:pt x="4108" y="4780"/>
                    <a:pt x="3510" y="5010"/>
                    <a:pt x="2912" y="5010"/>
                  </a:cubicBezTo>
                  <a:cubicBezTo>
                    <a:pt x="2313" y="5010"/>
                    <a:pt x="1715" y="4780"/>
                    <a:pt x="1263" y="4322"/>
                  </a:cubicBezTo>
                  <a:cubicBezTo>
                    <a:pt x="346" y="3417"/>
                    <a:pt x="346" y="1929"/>
                    <a:pt x="1263" y="1024"/>
                  </a:cubicBezTo>
                  <a:cubicBezTo>
                    <a:pt x="1727" y="560"/>
                    <a:pt x="2322" y="333"/>
                    <a:pt x="2918" y="333"/>
                  </a:cubicBezTo>
                  <a:close/>
                  <a:moveTo>
                    <a:pt x="2930" y="0"/>
                  </a:moveTo>
                  <a:cubicBezTo>
                    <a:pt x="2245" y="0"/>
                    <a:pt x="1560" y="262"/>
                    <a:pt x="1036" y="786"/>
                  </a:cubicBezTo>
                  <a:cubicBezTo>
                    <a:pt x="1" y="1822"/>
                    <a:pt x="1" y="3524"/>
                    <a:pt x="1036" y="4560"/>
                  </a:cubicBezTo>
                  <a:cubicBezTo>
                    <a:pt x="1560" y="5084"/>
                    <a:pt x="2239" y="5358"/>
                    <a:pt x="2930" y="5358"/>
                  </a:cubicBezTo>
                  <a:cubicBezTo>
                    <a:pt x="3608" y="5358"/>
                    <a:pt x="4299" y="5084"/>
                    <a:pt x="4823" y="4560"/>
                  </a:cubicBezTo>
                  <a:cubicBezTo>
                    <a:pt x="5858" y="3524"/>
                    <a:pt x="5858" y="1822"/>
                    <a:pt x="4823" y="786"/>
                  </a:cubicBezTo>
                  <a:cubicBezTo>
                    <a:pt x="4299" y="262"/>
                    <a:pt x="3614" y="0"/>
                    <a:pt x="29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731" name="Google Shape;11946;p61">
              <a:extLst>
                <a:ext uri="{FF2B5EF4-FFF2-40B4-BE49-F238E27FC236}">
                  <a16:creationId xmlns:a16="http://schemas.microsoft.com/office/drawing/2014/main" id="{13F70B40-AEBF-BFD9-EAA8-759A3C0CA645}"/>
                </a:ext>
              </a:extLst>
            </p:cNvPr>
            <p:cNvSpPr/>
            <p:nvPr/>
          </p:nvSpPr>
          <p:spPr>
            <a:xfrm>
              <a:off x="3074027" y="1983777"/>
              <a:ext cx="155802" cy="163342"/>
            </a:xfrm>
            <a:custGeom>
              <a:avLst/>
              <a:gdLst/>
              <a:ahLst/>
              <a:cxnLst/>
              <a:rect l="l" t="t" r="r" b="b"/>
              <a:pathLst>
                <a:path w="4918" h="5156" extrusionOk="0">
                  <a:moveTo>
                    <a:pt x="2370" y="0"/>
                  </a:moveTo>
                  <a:cubicBezTo>
                    <a:pt x="1917" y="24"/>
                    <a:pt x="1489" y="155"/>
                    <a:pt x="1120" y="405"/>
                  </a:cubicBezTo>
                  <a:cubicBezTo>
                    <a:pt x="596" y="750"/>
                    <a:pt x="239" y="1286"/>
                    <a:pt x="120" y="1893"/>
                  </a:cubicBezTo>
                  <a:cubicBezTo>
                    <a:pt x="1" y="2501"/>
                    <a:pt x="120" y="3132"/>
                    <a:pt x="477" y="3655"/>
                  </a:cubicBezTo>
                  <a:cubicBezTo>
                    <a:pt x="913" y="4319"/>
                    <a:pt x="1643" y="4696"/>
                    <a:pt x="2409" y="4696"/>
                  </a:cubicBezTo>
                  <a:cubicBezTo>
                    <a:pt x="2605" y="4696"/>
                    <a:pt x="2804" y="4671"/>
                    <a:pt x="3001" y="4620"/>
                  </a:cubicBezTo>
                  <a:lnTo>
                    <a:pt x="4108" y="5144"/>
                  </a:lnTo>
                  <a:cubicBezTo>
                    <a:pt x="4132" y="5156"/>
                    <a:pt x="4156" y="5156"/>
                    <a:pt x="4180" y="5156"/>
                  </a:cubicBezTo>
                  <a:cubicBezTo>
                    <a:pt x="4215" y="5156"/>
                    <a:pt x="4239" y="5144"/>
                    <a:pt x="4275" y="5120"/>
                  </a:cubicBezTo>
                  <a:cubicBezTo>
                    <a:pt x="4311" y="5096"/>
                    <a:pt x="4346" y="5037"/>
                    <a:pt x="4346" y="4977"/>
                  </a:cubicBezTo>
                  <a:lnTo>
                    <a:pt x="4287" y="3751"/>
                  </a:lnTo>
                  <a:cubicBezTo>
                    <a:pt x="4882" y="2989"/>
                    <a:pt x="4918" y="1893"/>
                    <a:pt x="4358" y="1084"/>
                  </a:cubicBezTo>
                  <a:cubicBezTo>
                    <a:pt x="4061" y="631"/>
                    <a:pt x="3608" y="286"/>
                    <a:pt x="3084" y="143"/>
                  </a:cubicBezTo>
                  <a:cubicBezTo>
                    <a:pt x="3065" y="136"/>
                    <a:pt x="3047" y="133"/>
                    <a:pt x="3029" y="133"/>
                  </a:cubicBezTo>
                  <a:cubicBezTo>
                    <a:pt x="2958" y="133"/>
                    <a:pt x="2899" y="186"/>
                    <a:pt x="2870" y="262"/>
                  </a:cubicBezTo>
                  <a:cubicBezTo>
                    <a:pt x="2846" y="346"/>
                    <a:pt x="2906" y="441"/>
                    <a:pt x="2989" y="465"/>
                  </a:cubicBezTo>
                  <a:cubicBezTo>
                    <a:pt x="3441" y="607"/>
                    <a:pt x="3822" y="881"/>
                    <a:pt x="4096" y="1274"/>
                  </a:cubicBezTo>
                  <a:cubicBezTo>
                    <a:pt x="4584" y="2001"/>
                    <a:pt x="4537" y="2941"/>
                    <a:pt x="4001" y="3620"/>
                  </a:cubicBezTo>
                  <a:cubicBezTo>
                    <a:pt x="3977" y="3655"/>
                    <a:pt x="3965" y="3703"/>
                    <a:pt x="3977" y="3739"/>
                  </a:cubicBezTo>
                  <a:lnTo>
                    <a:pt x="4013" y="4739"/>
                  </a:lnTo>
                  <a:lnTo>
                    <a:pt x="3108" y="4310"/>
                  </a:lnTo>
                  <a:cubicBezTo>
                    <a:pt x="3084" y="4298"/>
                    <a:pt x="3037" y="4298"/>
                    <a:pt x="2989" y="4298"/>
                  </a:cubicBezTo>
                  <a:cubicBezTo>
                    <a:pt x="2810" y="4346"/>
                    <a:pt x="2620" y="4370"/>
                    <a:pt x="2441" y="4370"/>
                  </a:cubicBezTo>
                  <a:cubicBezTo>
                    <a:pt x="1787" y="4370"/>
                    <a:pt x="1155" y="4036"/>
                    <a:pt x="774" y="3477"/>
                  </a:cubicBezTo>
                  <a:cubicBezTo>
                    <a:pt x="477" y="3024"/>
                    <a:pt x="370" y="2489"/>
                    <a:pt x="477" y="1965"/>
                  </a:cubicBezTo>
                  <a:cubicBezTo>
                    <a:pt x="584" y="1453"/>
                    <a:pt x="882" y="988"/>
                    <a:pt x="1322" y="691"/>
                  </a:cubicBezTo>
                  <a:cubicBezTo>
                    <a:pt x="1632" y="477"/>
                    <a:pt x="2013" y="357"/>
                    <a:pt x="2382" y="346"/>
                  </a:cubicBezTo>
                  <a:cubicBezTo>
                    <a:pt x="2465" y="346"/>
                    <a:pt x="2549" y="274"/>
                    <a:pt x="2549" y="167"/>
                  </a:cubicBezTo>
                  <a:cubicBezTo>
                    <a:pt x="2549" y="84"/>
                    <a:pt x="2465" y="0"/>
                    <a:pt x="23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732" name="Google Shape;11947;p61">
              <a:extLst>
                <a:ext uri="{FF2B5EF4-FFF2-40B4-BE49-F238E27FC236}">
                  <a16:creationId xmlns:a16="http://schemas.microsoft.com/office/drawing/2014/main" id="{7697B5C6-99D1-4576-FCCC-CA81A21A5F1E}"/>
                </a:ext>
              </a:extLst>
            </p:cNvPr>
            <p:cNvSpPr/>
            <p:nvPr/>
          </p:nvSpPr>
          <p:spPr>
            <a:xfrm>
              <a:off x="3135518" y="2038077"/>
              <a:ext cx="28322" cy="54363"/>
            </a:xfrm>
            <a:custGeom>
              <a:avLst/>
              <a:gdLst/>
              <a:ahLst/>
              <a:cxnLst/>
              <a:rect l="l" t="t" r="r" b="b"/>
              <a:pathLst>
                <a:path w="894" h="1716" extrusionOk="0">
                  <a:moveTo>
                    <a:pt x="179" y="1"/>
                  </a:moveTo>
                  <a:cubicBezTo>
                    <a:pt x="84" y="1"/>
                    <a:pt x="12" y="84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10" y="1715"/>
                    <a:pt x="893" y="1644"/>
                    <a:pt x="893" y="1549"/>
                  </a:cubicBezTo>
                  <a:cubicBezTo>
                    <a:pt x="893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7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733" name="Google Shape;11948;p61">
              <a:extLst>
                <a:ext uri="{FF2B5EF4-FFF2-40B4-BE49-F238E27FC236}">
                  <a16:creationId xmlns:a16="http://schemas.microsoft.com/office/drawing/2014/main" id="{4BB07D35-0674-D9AF-FB4B-693240221001}"/>
                </a:ext>
              </a:extLst>
            </p:cNvPr>
            <p:cNvSpPr/>
            <p:nvPr/>
          </p:nvSpPr>
          <p:spPr>
            <a:xfrm>
              <a:off x="3138908" y="2021096"/>
              <a:ext cx="16252" cy="16252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62" y="1"/>
                  </a:moveTo>
                  <a:cubicBezTo>
                    <a:pt x="131" y="1"/>
                    <a:pt x="0" y="120"/>
                    <a:pt x="0" y="263"/>
                  </a:cubicBezTo>
                  <a:cubicBezTo>
                    <a:pt x="0" y="394"/>
                    <a:pt x="120" y="513"/>
                    <a:pt x="262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</p:grpSp>
      <p:grpSp>
        <p:nvGrpSpPr>
          <p:cNvPr id="739" name="Google Shape;10050;p58">
            <a:extLst>
              <a:ext uri="{FF2B5EF4-FFF2-40B4-BE49-F238E27FC236}">
                <a16:creationId xmlns:a16="http://schemas.microsoft.com/office/drawing/2014/main" id="{CAC14635-EA49-8728-C91D-45332F714255}"/>
              </a:ext>
            </a:extLst>
          </p:cNvPr>
          <p:cNvGrpSpPr/>
          <p:nvPr/>
        </p:nvGrpSpPr>
        <p:grpSpPr>
          <a:xfrm>
            <a:off x="2753911" y="2905804"/>
            <a:ext cx="93048" cy="89302"/>
            <a:chOff x="5216456" y="3725484"/>
            <a:chExt cx="356196" cy="265631"/>
          </a:xfrm>
          <a:solidFill>
            <a:srgbClr val="000000"/>
          </a:solidFill>
        </p:grpSpPr>
        <p:sp>
          <p:nvSpPr>
            <p:cNvPr id="740" name="Google Shape;10051;p58">
              <a:extLst>
                <a:ext uri="{FF2B5EF4-FFF2-40B4-BE49-F238E27FC236}">
                  <a16:creationId xmlns:a16="http://schemas.microsoft.com/office/drawing/2014/main" id="{59F402FF-AE72-31EF-E54B-BB800EAB4E9F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10052;p58">
              <a:extLst>
                <a:ext uri="{FF2B5EF4-FFF2-40B4-BE49-F238E27FC236}">
                  <a16:creationId xmlns:a16="http://schemas.microsoft.com/office/drawing/2014/main" id="{AAA5ECD8-78E2-7157-6BE9-0181669FC688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42" name="Picture 2">
            <a:extLst>
              <a:ext uri="{FF2B5EF4-FFF2-40B4-BE49-F238E27FC236}">
                <a16:creationId xmlns:a16="http://schemas.microsoft.com/office/drawing/2014/main" id="{30FF2571-1475-D11F-1738-585BF4E53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918" y="4600714"/>
            <a:ext cx="963560" cy="468471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9115;p56">
            <a:extLst>
              <a:ext uri="{FF2B5EF4-FFF2-40B4-BE49-F238E27FC236}">
                <a16:creationId xmlns:a16="http://schemas.microsoft.com/office/drawing/2014/main" id="{805A839E-8F8B-B7BF-0692-D4217AD2E8B5}"/>
              </a:ext>
            </a:extLst>
          </p:cNvPr>
          <p:cNvGrpSpPr/>
          <p:nvPr/>
        </p:nvGrpSpPr>
        <p:grpSpPr>
          <a:xfrm>
            <a:off x="190500" y="220981"/>
            <a:ext cx="8762999" cy="4285840"/>
            <a:chOff x="238125" y="1188750"/>
            <a:chExt cx="7140450" cy="3335550"/>
          </a:xfrm>
        </p:grpSpPr>
        <p:sp>
          <p:nvSpPr>
            <p:cNvPr id="4" name="Google Shape;9116;p56">
              <a:extLst>
                <a:ext uri="{FF2B5EF4-FFF2-40B4-BE49-F238E27FC236}">
                  <a16:creationId xmlns:a16="http://schemas.microsoft.com/office/drawing/2014/main" id="{65C14792-2433-1E8A-1621-4A13B1FC53CD}"/>
                </a:ext>
              </a:extLst>
            </p:cNvPr>
            <p:cNvSpPr/>
            <p:nvPr/>
          </p:nvSpPr>
          <p:spPr>
            <a:xfrm>
              <a:off x="238125" y="118875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0"/>
                  </a:moveTo>
                  <a:cubicBezTo>
                    <a:pt x="1801" y="6"/>
                    <a:pt x="6" y="1801"/>
                    <a:pt x="0" y="4021"/>
                  </a:cubicBezTo>
                  <a:lnTo>
                    <a:pt x="0" y="59338"/>
                  </a:lnTo>
                  <a:cubicBezTo>
                    <a:pt x="6" y="61552"/>
                    <a:pt x="1801" y="63354"/>
                    <a:pt x="4021" y="63359"/>
                  </a:cubicBezTo>
                  <a:lnTo>
                    <a:pt x="98272" y="63359"/>
                  </a:lnTo>
                  <a:cubicBezTo>
                    <a:pt x="99963" y="41512"/>
                    <a:pt x="118098" y="24204"/>
                    <a:pt x="140280" y="23813"/>
                  </a:cubicBezTo>
                  <a:lnTo>
                    <a:pt x="140280" y="4021"/>
                  </a:lnTo>
                  <a:cubicBezTo>
                    <a:pt x="140275" y="1801"/>
                    <a:pt x="138474" y="6"/>
                    <a:pt x="136259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117;p56">
              <a:extLst>
                <a:ext uri="{FF2B5EF4-FFF2-40B4-BE49-F238E27FC236}">
                  <a16:creationId xmlns:a16="http://schemas.microsoft.com/office/drawing/2014/main" id="{E543F6FF-BFCD-FA50-850B-C06CFBE0A9B0}"/>
                </a:ext>
              </a:extLst>
            </p:cNvPr>
            <p:cNvSpPr/>
            <p:nvPr/>
          </p:nvSpPr>
          <p:spPr>
            <a:xfrm>
              <a:off x="238125" y="294030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1"/>
                  </a:moveTo>
                  <a:cubicBezTo>
                    <a:pt x="1801" y="6"/>
                    <a:pt x="6" y="1808"/>
                    <a:pt x="0" y="4022"/>
                  </a:cubicBezTo>
                  <a:lnTo>
                    <a:pt x="0" y="59339"/>
                  </a:lnTo>
                  <a:cubicBezTo>
                    <a:pt x="6" y="61559"/>
                    <a:pt x="1801" y="63354"/>
                    <a:pt x="4021" y="63360"/>
                  </a:cubicBezTo>
                  <a:lnTo>
                    <a:pt x="136259" y="63360"/>
                  </a:lnTo>
                  <a:cubicBezTo>
                    <a:pt x="138474" y="63354"/>
                    <a:pt x="140275" y="61559"/>
                    <a:pt x="140280" y="59339"/>
                  </a:cubicBezTo>
                  <a:lnTo>
                    <a:pt x="140280" y="39547"/>
                  </a:lnTo>
                  <a:cubicBezTo>
                    <a:pt x="118098" y="39155"/>
                    <a:pt x="99963" y="21848"/>
                    <a:pt x="98272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118;p56">
              <a:extLst>
                <a:ext uri="{FF2B5EF4-FFF2-40B4-BE49-F238E27FC236}">
                  <a16:creationId xmlns:a16="http://schemas.microsoft.com/office/drawing/2014/main" id="{D9C99F33-4C22-57C7-EA87-77FB6B554913}"/>
                </a:ext>
              </a:extLst>
            </p:cNvPr>
            <p:cNvSpPr/>
            <p:nvPr/>
          </p:nvSpPr>
          <p:spPr>
            <a:xfrm>
              <a:off x="3871550" y="118875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2" y="0"/>
                  </a:moveTo>
                  <a:cubicBezTo>
                    <a:pt x="1807" y="6"/>
                    <a:pt x="6" y="1801"/>
                    <a:pt x="0" y="4021"/>
                  </a:cubicBezTo>
                  <a:lnTo>
                    <a:pt x="0" y="24017"/>
                  </a:lnTo>
                  <a:cubicBezTo>
                    <a:pt x="20553" y="26066"/>
                    <a:pt x="36886" y="42675"/>
                    <a:pt x="38494" y="63359"/>
                  </a:cubicBezTo>
                  <a:lnTo>
                    <a:pt x="136260" y="63359"/>
                  </a:lnTo>
                  <a:cubicBezTo>
                    <a:pt x="138480" y="63354"/>
                    <a:pt x="140275" y="61552"/>
                    <a:pt x="140281" y="59338"/>
                  </a:cubicBezTo>
                  <a:lnTo>
                    <a:pt x="140281" y="4021"/>
                  </a:lnTo>
                  <a:cubicBezTo>
                    <a:pt x="140275" y="1801"/>
                    <a:pt x="138480" y="6"/>
                    <a:pt x="13626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119;p56">
              <a:extLst>
                <a:ext uri="{FF2B5EF4-FFF2-40B4-BE49-F238E27FC236}">
                  <a16:creationId xmlns:a16="http://schemas.microsoft.com/office/drawing/2014/main" id="{A376ED0A-D5BF-8A4B-140A-189B32C0D07E}"/>
                </a:ext>
              </a:extLst>
            </p:cNvPr>
            <p:cNvSpPr/>
            <p:nvPr/>
          </p:nvSpPr>
          <p:spPr>
            <a:xfrm>
              <a:off x="3871550" y="294030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38494" y="1"/>
                  </a:moveTo>
                  <a:cubicBezTo>
                    <a:pt x="36886" y="20680"/>
                    <a:pt x="20553" y="37294"/>
                    <a:pt x="0" y="39343"/>
                  </a:cubicBezTo>
                  <a:lnTo>
                    <a:pt x="0" y="59339"/>
                  </a:lnTo>
                  <a:cubicBezTo>
                    <a:pt x="6" y="61559"/>
                    <a:pt x="1807" y="63354"/>
                    <a:pt x="4022" y="63360"/>
                  </a:cubicBezTo>
                  <a:lnTo>
                    <a:pt x="136260" y="63360"/>
                  </a:lnTo>
                  <a:cubicBezTo>
                    <a:pt x="138480" y="63354"/>
                    <a:pt x="140275" y="61559"/>
                    <a:pt x="140281" y="59339"/>
                  </a:cubicBezTo>
                  <a:lnTo>
                    <a:pt x="140281" y="4022"/>
                  </a:lnTo>
                  <a:cubicBezTo>
                    <a:pt x="140275" y="1808"/>
                    <a:pt x="138480" y="6"/>
                    <a:pt x="136260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120;p56">
              <a:extLst>
                <a:ext uri="{FF2B5EF4-FFF2-40B4-BE49-F238E27FC236}">
                  <a16:creationId xmlns:a16="http://schemas.microsoft.com/office/drawing/2014/main" id="{0633D346-0C95-1A4D-97A4-F68BA9F3590D}"/>
                </a:ext>
              </a:extLst>
            </p:cNvPr>
            <p:cNvSpPr/>
            <p:nvPr/>
          </p:nvSpPr>
          <p:spPr>
            <a:xfrm>
              <a:off x="2842425" y="1934600"/>
              <a:ext cx="1843850" cy="1843850"/>
            </a:xfrm>
            <a:custGeom>
              <a:avLst/>
              <a:gdLst/>
              <a:ahLst/>
              <a:cxnLst/>
              <a:rect l="l" t="t" r="r" b="b"/>
              <a:pathLst>
                <a:path w="73754" h="73754" extrusionOk="0">
                  <a:moveTo>
                    <a:pt x="36880" y="0"/>
                  </a:moveTo>
                  <a:cubicBezTo>
                    <a:pt x="36621" y="0"/>
                    <a:pt x="36362" y="6"/>
                    <a:pt x="36108" y="11"/>
                  </a:cubicBezTo>
                  <a:cubicBezTo>
                    <a:pt x="17253" y="397"/>
                    <a:pt x="1834" y="15011"/>
                    <a:pt x="154" y="33525"/>
                  </a:cubicBezTo>
                  <a:cubicBezTo>
                    <a:pt x="55" y="34627"/>
                    <a:pt x="0" y="35745"/>
                    <a:pt x="0" y="36874"/>
                  </a:cubicBezTo>
                  <a:cubicBezTo>
                    <a:pt x="0" y="38009"/>
                    <a:pt x="55" y="39122"/>
                    <a:pt x="154" y="40229"/>
                  </a:cubicBezTo>
                  <a:cubicBezTo>
                    <a:pt x="1834" y="58749"/>
                    <a:pt x="17253" y="73357"/>
                    <a:pt x="36108" y="73743"/>
                  </a:cubicBezTo>
                  <a:cubicBezTo>
                    <a:pt x="36362" y="73748"/>
                    <a:pt x="36621" y="73754"/>
                    <a:pt x="36880" y="73754"/>
                  </a:cubicBezTo>
                  <a:cubicBezTo>
                    <a:pt x="38312" y="73754"/>
                    <a:pt x="39744" y="73666"/>
                    <a:pt x="41165" y="73500"/>
                  </a:cubicBezTo>
                  <a:cubicBezTo>
                    <a:pt x="58391" y="71495"/>
                    <a:pt x="72030" y="57581"/>
                    <a:pt x="73600" y="40229"/>
                  </a:cubicBezTo>
                  <a:cubicBezTo>
                    <a:pt x="73699" y="39127"/>
                    <a:pt x="73754" y="38009"/>
                    <a:pt x="73754" y="36874"/>
                  </a:cubicBezTo>
                  <a:cubicBezTo>
                    <a:pt x="73754" y="35745"/>
                    <a:pt x="73699" y="34632"/>
                    <a:pt x="73600" y="33525"/>
                  </a:cubicBezTo>
                  <a:cubicBezTo>
                    <a:pt x="72024" y="16173"/>
                    <a:pt x="58391" y="2259"/>
                    <a:pt x="41165" y="254"/>
                  </a:cubicBezTo>
                  <a:cubicBezTo>
                    <a:pt x="39744" y="88"/>
                    <a:pt x="38312" y="0"/>
                    <a:pt x="36880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3E9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" name="Picture 2">
            <a:extLst>
              <a:ext uri="{FF2B5EF4-FFF2-40B4-BE49-F238E27FC236}">
                <a16:creationId xmlns:a16="http://schemas.microsoft.com/office/drawing/2014/main" id="{A126BA17-B0CF-86BC-32AF-7261C3A1B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918" y="4600714"/>
            <a:ext cx="963560" cy="468471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079;p37">
            <a:extLst>
              <a:ext uri="{FF2B5EF4-FFF2-40B4-BE49-F238E27FC236}">
                <a16:creationId xmlns:a16="http://schemas.microsoft.com/office/drawing/2014/main" id="{E3C16533-2C89-437F-6660-7DE264C28E16}"/>
              </a:ext>
            </a:extLst>
          </p:cNvPr>
          <p:cNvSpPr txBox="1">
            <a:spLocks/>
          </p:cNvSpPr>
          <p:nvPr/>
        </p:nvSpPr>
        <p:spPr>
          <a:xfrm>
            <a:off x="-141000" y="-46457"/>
            <a:ext cx="1341240" cy="117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BR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01</a:t>
            </a:r>
            <a:endParaRPr lang="pt-BR" sz="4000" dirty="0">
              <a:ln w="0"/>
              <a:solidFill>
                <a:schemeClr val="accent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Google Shape;1079;p37">
            <a:extLst>
              <a:ext uri="{FF2B5EF4-FFF2-40B4-BE49-F238E27FC236}">
                <a16:creationId xmlns:a16="http://schemas.microsoft.com/office/drawing/2014/main" id="{ADE810C4-8DF2-9A39-5248-B0C93D416567}"/>
              </a:ext>
            </a:extLst>
          </p:cNvPr>
          <p:cNvSpPr txBox="1">
            <a:spLocks/>
          </p:cNvSpPr>
          <p:nvPr/>
        </p:nvSpPr>
        <p:spPr>
          <a:xfrm>
            <a:off x="-99816" y="3647100"/>
            <a:ext cx="1213566" cy="117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BR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02</a:t>
            </a:r>
            <a:endParaRPr lang="pt-BR" sz="4000" dirty="0">
              <a:ln w="0"/>
              <a:solidFill>
                <a:schemeClr val="accent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2" name="Google Shape;1079;p37">
            <a:extLst>
              <a:ext uri="{FF2B5EF4-FFF2-40B4-BE49-F238E27FC236}">
                <a16:creationId xmlns:a16="http://schemas.microsoft.com/office/drawing/2014/main" id="{F9A4D759-F198-F07B-6DC4-1A15319EA350}"/>
              </a:ext>
            </a:extLst>
          </p:cNvPr>
          <p:cNvSpPr txBox="1">
            <a:spLocks/>
          </p:cNvSpPr>
          <p:nvPr/>
        </p:nvSpPr>
        <p:spPr>
          <a:xfrm>
            <a:off x="4274708" y="-96676"/>
            <a:ext cx="1427367" cy="117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BR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03</a:t>
            </a:r>
            <a:endParaRPr lang="pt-BR" sz="4000" dirty="0">
              <a:ln w="0"/>
              <a:solidFill>
                <a:schemeClr val="accent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Google Shape;1079;p37">
            <a:extLst>
              <a:ext uri="{FF2B5EF4-FFF2-40B4-BE49-F238E27FC236}">
                <a16:creationId xmlns:a16="http://schemas.microsoft.com/office/drawing/2014/main" id="{2F020689-EDF8-DA4D-DE5D-177A6B102185}"/>
              </a:ext>
            </a:extLst>
          </p:cNvPr>
          <p:cNvSpPr txBox="1">
            <a:spLocks/>
          </p:cNvSpPr>
          <p:nvPr/>
        </p:nvSpPr>
        <p:spPr>
          <a:xfrm>
            <a:off x="4396783" y="3603808"/>
            <a:ext cx="1086578" cy="117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BR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04</a:t>
            </a:r>
            <a:endParaRPr lang="pt-BR" sz="4000" dirty="0">
              <a:ln w="0"/>
              <a:solidFill>
                <a:schemeClr val="accent1"/>
              </a:solidFill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4" name="Título 13">
            <a:extLst>
              <a:ext uri="{FF2B5EF4-FFF2-40B4-BE49-F238E27FC236}">
                <a16:creationId xmlns:a16="http://schemas.microsoft.com/office/drawing/2014/main" id="{F739712D-35A1-4D93-28C2-1D8F0DCF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</a:p>
        </p:txBody>
      </p:sp>
      <p:sp>
        <p:nvSpPr>
          <p:cNvPr id="15" name="Google Shape;1079;p37">
            <a:extLst>
              <a:ext uri="{FF2B5EF4-FFF2-40B4-BE49-F238E27FC236}">
                <a16:creationId xmlns:a16="http://schemas.microsoft.com/office/drawing/2014/main" id="{3039D7CC-10A0-B246-9153-315FAB398312}"/>
              </a:ext>
            </a:extLst>
          </p:cNvPr>
          <p:cNvSpPr txBox="1">
            <a:spLocks/>
          </p:cNvSpPr>
          <p:nvPr/>
        </p:nvSpPr>
        <p:spPr>
          <a:xfrm>
            <a:off x="2544248" y="1897610"/>
            <a:ext cx="3830400" cy="1172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pt-BR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pt-BR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QUESTÕES</a:t>
            </a:r>
            <a:br>
              <a:rPr lang="pt-BR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</a:br>
            <a:r>
              <a:rPr lang="pt-BR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CASE 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E9F86D58-908D-91B4-A52C-45FF76F3E9B7}"/>
              </a:ext>
            </a:extLst>
          </p:cNvPr>
          <p:cNvSpPr txBox="1"/>
          <p:nvPr/>
        </p:nvSpPr>
        <p:spPr>
          <a:xfrm>
            <a:off x="215637" y="253024"/>
            <a:ext cx="435636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1400" i="0" u="none" strike="noStrike" kern="0" normalizeH="0" baseline="0" noProof="0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>
                  <a:noFill/>
                </a:uFill>
                <a:latin typeface="Maven Pro"/>
                <a:sym typeface="Maven Pro"/>
              </a:rPr>
              <a:t>          Costumo utilizar um programa chamado </a:t>
            </a:r>
          </a:p>
          <a:p>
            <a:r>
              <a:rPr lang="pt-BR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Fill>
                  <a:noFill/>
                </a:uFill>
                <a:latin typeface="Maven Pro"/>
                <a:sym typeface="Maven Pro"/>
              </a:rPr>
              <a:t>   </a:t>
            </a:r>
            <a:r>
              <a:rPr kumimoji="0" lang="pt-BR" sz="1400" i="0" u="none" strike="noStrike" kern="0" normalizeH="0" baseline="0" noProof="0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>
                  <a:noFill/>
                </a:uFill>
                <a:latin typeface="Maven Pro"/>
                <a:sym typeface="Maven Pro"/>
              </a:rPr>
              <a:t>       </a:t>
            </a:r>
            <a:r>
              <a:rPr kumimoji="0" lang="pt-BR" sz="1400" i="0" u="none" strike="noStrike" kern="0" normalizeH="0" baseline="0" noProof="0" dirty="0" err="1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>
                  <a:noFill/>
                </a:uFill>
                <a:latin typeface="Maven Pro"/>
                <a:sym typeface="Maven Pro"/>
              </a:rPr>
              <a:t>Notion</a:t>
            </a:r>
            <a:r>
              <a:rPr kumimoji="0" lang="pt-BR" sz="1400" i="0" u="none" strike="noStrike" kern="0" normalizeH="0" baseline="0" noProof="0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>
                  <a:noFill/>
                </a:uFill>
                <a:latin typeface="Maven Pro"/>
                <a:sym typeface="Maven Pro"/>
              </a:rPr>
              <a:t>, que é um “bloco de notas” muito aprimorado, assim, posso por em destaque todos os incidentes e usando a lógica posso </a:t>
            </a:r>
          </a:p>
          <a:p>
            <a:r>
              <a:rPr kumimoji="0" lang="pt-BR" sz="1400" i="0" u="none" strike="noStrike" kern="0" normalizeH="0" baseline="0" noProof="0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>
                  <a:noFill/>
                </a:uFill>
                <a:latin typeface="Maven Pro"/>
                <a:sym typeface="Maven Pro"/>
              </a:rPr>
              <a:t>distinguir o grau de importância e </a:t>
            </a:r>
          </a:p>
          <a:p>
            <a:r>
              <a:rPr kumimoji="0" lang="pt-BR" sz="1400" i="0" u="none" strike="noStrike" kern="0" normalizeH="0" baseline="0" noProof="0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>
                  <a:noFill/>
                </a:uFill>
                <a:latin typeface="Maven Pro"/>
                <a:sym typeface="Maven Pro"/>
              </a:rPr>
              <a:t>detalhes de cada incidente.</a:t>
            </a:r>
            <a:endParaRPr lang="pt-BR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endParaRPr lang="pt-BR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5617B91-8898-3915-4FC1-DF773368F268}"/>
              </a:ext>
            </a:extLst>
          </p:cNvPr>
          <p:cNvSpPr txBox="1"/>
          <p:nvPr/>
        </p:nvSpPr>
        <p:spPr>
          <a:xfrm>
            <a:off x="215636" y="2472332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1400" i="0" u="none" strike="noStrike" kern="0" normalizeH="0" baseline="0" noProof="0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>
                  <a:noFill/>
                </a:uFill>
                <a:latin typeface="Maven Pro"/>
                <a:sym typeface="Maven Pro"/>
              </a:rPr>
              <a:t>Como já foi validado, os passos </a:t>
            </a:r>
          </a:p>
          <a:p>
            <a:r>
              <a:rPr kumimoji="0" lang="pt-BR" sz="1400" i="0" u="none" strike="noStrike" kern="0" normalizeH="0" baseline="0" noProof="0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>
                  <a:noFill/>
                </a:uFill>
                <a:latin typeface="Maven Pro"/>
                <a:sym typeface="Maven Pro"/>
              </a:rPr>
              <a:t>seriam, identificar o problema, </a:t>
            </a:r>
          </a:p>
          <a:p>
            <a:r>
              <a:rPr kumimoji="0" lang="pt-BR" sz="1400" i="0" u="none" strike="noStrike" kern="0" normalizeH="0" baseline="0" noProof="0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>
                  <a:noFill/>
                </a:uFill>
                <a:latin typeface="Maven Pro"/>
                <a:sym typeface="Maven Pro"/>
              </a:rPr>
              <a:t>elaborar um relatório detalhado com </a:t>
            </a:r>
          </a:p>
          <a:p>
            <a:r>
              <a:rPr kumimoji="0" lang="pt-BR" sz="1400" i="0" u="none" strike="noStrike" kern="0" normalizeH="0" baseline="0" noProof="0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>
                  <a:noFill/>
                </a:uFill>
                <a:latin typeface="Maven Pro"/>
                <a:sym typeface="Maven Pro"/>
              </a:rPr>
              <a:t>auxilio do </a:t>
            </a:r>
            <a:r>
              <a:rPr kumimoji="0" lang="pt-BR" sz="1400" i="0" u="none" strike="noStrike" kern="0" normalizeH="0" baseline="0" noProof="0" dirty="0" err="1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>
                  <a:noFill/>
                </a:uFill>
                <a:latin typeface="Maven Pro"/>
                <a:sym typeface="Maven Pro"/>
              </a:rPr>
              <a:t>Zabbix</a:t>
            </a:r>
            <a:r>
              <a:rPr kumimoji="0" lang="pt-BR" sz="1400" i="0" u="none" strike="noStrike" kern="0" normalizeH="0" baseline="0" noProof="0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>
                  <a:noFill/>
                </a:uFill>
                <a:latin typeface="Maven Pro"/>
                <a:sym typeface="Maven Pro"/>
              </a:rPr>
              <a:t> e registrar o mesmo, </a:t>
            </a:r>
          </a:p>
          <a:p>
            <a:r>
              <a:rPr kumimoji="0" lang="pt-BR" sz="1400" i="0" u="none" strike="noStrike" kern="0" normalizeH="0" baseline="0" noProof="0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>
                  <a:noFill/>
                </a:uFill>
                <a:latin typeface="Maven Pro"/>
                <a:sym typeface="Maven Pro"/>
              </a:rPr>
              <a:t>assim apenas acompanhando de tempos </a:t>
            </a:r>
          </a:p>
          <a:p>
            <a:r>
              <a:rPr kumimoji="0" lang="pt-BR" sz="1400" i="0" u="none" strike="noStrike" kern="0" normalizeH="0" baseline="0" noProof="0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>
                  <a:noFill/>
                </a:uFill>
                <a:latin typeface="Maven Pro"/>
                <a:sym typeface="Maven Pro"/>
              </a:rPr>
              <a:t>em tempos para conferir se já </a:t>
            </a:r>
            <a:r>
              <a:rPr lang="pt-BR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Fill>
                  <a:noFill/>
                </a:uFill>
                <a:latin typeface="Maven Pro"/>
                <a:sym typeface="Maven Pro"/>
              </a:rPr>
              <a:t>f</a:t>
            </a:r>
            <a:r>
              <a:rPr kumimoji="0" lang="pt-BR" sz="1400" i="0" u="none" strike="noStrike" kern="0" normalizeH="0" baseline="0" noProof="0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>
                  <a:noFill/>
                </a:uFill>
                <a:latin typeface="Maven Pro"/>
                <a:sym typeface="Maven Pro"/>
              </a:rPr>
              <a:t>oi resolvido.</a:t>
            </a:r>
            <a:endParaRPr lang="pt-BR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endParaRPr kumimoji="0" lang="pt-BR" sz="1400" i="0" u="none" strike="noStrike" kern="0" normalizeH="0" baseline="0" noProof="0" dirty="0"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uLnTx/>
              <a:uFill>
                <a:noFill/>
              </a:uFill>
              <a:latin typeface="Maven Pro"/>
              <a:sym typeface="Maven Pro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C10EDF1-B368-4AF5-09FE-602FFC444681}"/>
              </a:ext>
            </a:extLst>
          </p:cNvPr>
          <p:cNvSpPr txBox="1"/>
          <p:nvPr/>
        </p:nvSpPr>
        <p:spPr>
          <a:xfrm>
            <a:off x="4572000" y="261383"/>
            <a:ext cx="45574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1400" i="0" u="none" strike="noStrike" kern="0" normalizeH="0" baseline="0" noProof="0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>
                  <a:noFill/>
                </a:uFill>
                <a:latin typeface="Maven Pro"/>
                <a:sym typeface="Maven Pro"/>
              </a:rPr>
              <a:t>            Toda informação é válida, mesmo que eu</a:t>
            </a:r>
          </a:p>
          <a:p>
            <a:r>
              <a:rPr lang="pt-BR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Fill>
                  <a:noFill/>
                </a:uFill>
                <a:latin typeface="Maven Pro"/>
                <a:sym typeface="Maven Pro"/>
              </a:rPr>
              <a:t>            </a:t>
            </a:r>
            <a:r>
              <a:rPr kumimoji="0" lang="pt-BR" sz="1400" i="0" u="none" strike="noStrike" kern="0" normalizeH="0" baseline="0" noProof="0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>
                  <a:noFill/>
                </a:uFill>
                <a:latin typeface="Maven Pro"/>
                <a:sym typeface="Maven Pro"/>
              </a:rPr>
              <a:t>tenha identificado o problema durante o</a:t>
            </a:r>
          </a:p>
          <a:p>
            <a:r>
              <a:rPr lang="pt-BR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Fill>
                  <a:noFill/>
                </a:uFill>
                <a:latin typeface="Maven Pro"/>
                <a:sym typeface="Maven Pro"/>
              </a:rPr>
              <a:t> </a:t>
            </a:r>
            <a:r>
              <a:rPr kumimoji="0" lang="pt-BR" sz="1400" i="0" u="none" strike="noStrike" kern="0" normalizeH="0" baseline="0" noProof="0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>
                  <a:noFill/>
                </a:uFill>
                <a:latin typeface="Maven Pro"/>
                <a:sym typeface="Maven Pro"/>
              </a:rPr>
              <a:t>monitoramento, observo os demais alertas</a:t>
            </a:r>
          </a:p>
          <a:p>
            <a:r>
              <a:rPr kumimoji="0" lang="pt-BR" sz="1400" i="0" u="none" strike="noStrike" kern="0" normalizeH="0" baseline="0" noProof="0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>
                  <a:noFill/>
                </a:uFill>
                <a:latin typeface="Maven Pro"/>
                <a:sym typeface="Maven Pro"/>
              </a:rPr>
              <a:t>           para poder levantar informações o suficientes</a:t>
            </a:r>
          </a:p>
          <a:p>
            <a:r>
              <a:rPr lang="pt-BR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Fill>
                  <a:noFill/>
                </a:uFill>
                <a:latin typeface="Maven Pro"/>
                <a:sym typeface="Maven Pro"/>
              </a:rPr>
              <a:t>                </a:t>
            </a:r>
            <a:r>
              <a:rPr kumimoji="0" lang="pt-BR" sz="1400" i="0" u="none" strike="noStrike" kern="0" normalizeH="0" baseline="0" noProof="0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>
                  <a:noFill/>
                </a:uFill>
                <a:latin typeface="Maven Pro"/>
                <a:sym typeface="Maven Pro"/>
              </a:rPr>
              <a:t>afim de definir as causas.</a:t>
            </a:r>
            <a:endParaRPr lang="pt-BR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endParaRPr kumimoji="0" lang="pt-BR" sz="1400" i="0" u="none" strike="noStrike" kern="0" normalizeH="0" baseline="0" noProof="0" dirty="0">
              <a:solidFill>
                <a:srgbClr val="FFFFFF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uLnTx/>
              <a:uFill>
                <a:noFill/>
              </a:uFill>
              <a:latin typeface="Maven Pro"/>
              <a:sym typeface="Maven Pro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7D08D38-72CE-1C70-C365-7BCEBF0F9B99}"/>
              </a:ext>
            </a:extLst>
          </p:cNvPr>
          <p:cNvSpPr txBox="1"/>
          <p:nvPr/>
        </p:nvSpPr>
        <p:spPr>
          <a:xfrm>
            <a:off x="5804541" y="2467013"/>
            <a:ext cx="5143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1400" i="0" u="none" strike="noStrike" kern="0" normalizeH="0" baseline="0" noProof="0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>
                  <a:noFill/>
                </a:uFill>
                <a:latin typeface="Maven Pro"/>
                <a:sym typeface="Maven Pro"/>
              </a:rPr>
              <a:t>Na situação nos é informado que</a:t>
            </a:r>
            <a:endParaRPr lang="pt-BR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42D1E1A3-6116-C904-6D0D-681AE4DE0D58}"/>
              </a:ext>
            </a:extLst>
          </p:cNvPr>
          <p:cNvSpPr txBox="1"/>
          <p:nvPr/>
        </p:nvSpPr>
        <p:spPr>
          <a:xfrm>
            <a:off x="5745769" y="2671053"/>
            <a:ext cx="5421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1400" i="0" u="none" strike="noStrike" kern="0" normalizeH="0" baseline="0" noProof="0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>
                  <a:noFill/>
                </a:uFill>
                <a:latin typeface="Maven Pro"/>
                <a:sym typeface="Maven Pro"/>
              </a:rPr>
              <a:t>possuímos contato direto via </a:t>
            </a:r>
            <a:r>
              <a:rPr kumimoji="0" lang="pt-BR" sz="1400" i="0" u="none" strike="noStrike" kern="0" normalizeH="0" baseline="0" noProof="0" dirty="0" err="1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>
                  <a:noFill/>
                </a:uFill>
                <a:latin typeface="Maven Pro"/>
                <a:sym typeface="Maven Pro"/>
              </a:rPr>
              <a:t>teams</a:t>
            </a:r>
            <a:endParaRPr lang="pt-BR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22C24D8-5C7A-EDF6-8F42-2FD184703341}"/>
              </a:ext>
            </a:extLst>
          </p:cNvPr>
          <p:cNvSpPr txBox="1"/>
          <p:nvPr/>
        </p:nvSpPr>
        <p:spPr>
          <a:xfrm>
            <a:off x="5649418" y="2889695"/>
            <a:ext cx="55359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pt-BR" sz="1400" i="0" u="none" strike="noStrike" kern="0" normalizeH="0" baseline="0" noProof="0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LnTx/>
                <a:uFill>
                  <a:noFill/>
                </a:uFill>
                <a:latin typeface="Maven Pro"/>
                <a:sym typeface="Maven Pro"/>
              </a:rPr>
              <a:t>com as equipes voltadas na área em</a:t>
            </a:r>
            <a:endParaRPr lang="pt-BR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18E9220C-FF42-121B-775B-BB0886F405A8}"/>
              </a:ext>
            </a:extLst>
          </p:cNvPr>
          <p:cNvSpPr txBox="1"/>
          <p:nvPr/>
        </p:nvSpPr>
        <p:spPr>
          <a:xfrm>
            <a:off x="4999244" y="3083940"/>
            <a:ext cx="597827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Fill>
                  <a:noFill/>
                </a:uFill>
                <a:latin typeface="Maven Pro"/>
                <a:sym typeface="Maven Pro"/>
              </a:rPr>
              <a:t>          questão. Considero todo detalhe válido, </a:t>
            </a:r>
          </a:p>
          <a:p>
            <a:r>
              <a:rPr lang="pt-BR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Fill>
                  <a:noFill/>
                </a:uFill>
                <a:latin typeface="Maven Pro"/>
                <a:sym typeface="Maven Pro"/>
              </a:rPr>
              <a:t>       prints, testes realizados e o feedback do</a:t>
            </a:r>
          </a:p>
          <a:p>
            <a:r>
              <a:rPr lang="pt-BR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Fill>
                  <a:noFill/>
                </a:uFill>
                <a:latin typeface="Maven Pro"/>
                <a:sym typeface="Maven Pro"/>
              </a:rPr>
              <a:t>   usuário final. Na minha visão os gestores </a:t>
            </a:r>
          </a:p>
          <a:p>
            <a:r>
              <a:rPr lang="pt-BR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Fill>
                  <a:noFill/>
                </a:uFill>
                <a:latin typeface="Maven Pro"/>
                <a:sym typeface="Maven Pro"/>
              </a:rPr>
              <a:t>   devem estar sempre atualizados com a </a:t>
            </a:r>
          </a:p>
          <a:p>
            <a:r>
              <a:rPr lang="pt-BR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Fill>
                  <a:noFill/>
                </a:uFill>
                <a:latin typeface="Maven Pro"/>
                <a:sym typeface="Maven Pro"/>
              </a:rPr>
              <a:t>   situação em questão, logo, devemos sempre </a:t>
            </a:r>
          </a:p>
          <a:p>
            <a:r>
              <a:rPr lang="pt-BR" dirty="0">
                <a:solidFill>
                  <a:srgbClr val="FFFFFF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uFill>
                  <a:noFill/>
                </a:uFill>
                <a:latin typeface="Maven Pro"/>
                <a:sym typeface="Maven Pro"/>
              </a:rPr>
              <a:t>   atualiza-los com os nossos avanços.</a:t>
            </a:r>
            <a:endParaRPr lang="pt-BR" dirty="0"/>
          </a:p>
          <a:p>
            <a:endParaRPr lang="pt-BR" dirty="0"/>
          </a:p>
          <a:p>
            <a:endParaRPr lang="pt-BR" dirty="0"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512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6692282" y="305795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QUESTÕES CASE 1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6665704" y="3864059"/>
            <a:ext cx="2059196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Questões respondidas</a:t>
            </a: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3942827" y="3403468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SEQUENCIAL CASE 2</a:t>
            </a:r>
            <a:br>
              <a:rPr lang="en" dirty="0"/>
            </a:b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48576" y="3707378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RESOLUÇÃO CASE 2</a:t>
            </a:r>
            <a:br>
              <a:rPr lang="en" dirty="0"/>
            </a:br>
            <a:r>
              <a:rPr lang="en" dirty="0"/>
              <a:t>LOGÍSTICA ABC</a:t>
            </a:r>
            <a:br>
              <a:rPr lang="pt-BR" dirty="0"/>
            </a:br>
            <a:endParaRPr lang="pt-BR"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44936" y="3867308"/>
            <a:ext cx="1925743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Lentidão no sistema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Problemas no banco de dados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3941012" y="3864059"/>
            <a:ext cx="21525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Seguimento resumido da resolução</a:t>
            </a:r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CONTEÚDO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2" name="Google Shape;482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cxnSpLocks/>
            <a:stCxn id="482" idx="1"/>
            <a:endCxn id="478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FB71FAC-0854-761A-D752-A53A67520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918" y="4600714"/>
            <a:ext cx="963560" cy="468471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Google Shape;11214;p60">
            <a:extLst>
              <a:ext uri="{FF2B5EF4-FFF2-40B4-BE49-F238E27FC236}">
                <a16:creationId xmlns:a16="http://schemas.microsoft.com/office/drawing/2014/main" id="{22ECC918-96A8-AFC3-34A7-A6476ADB7D00}"/>
              </a:ext>
            </a:extLst>
          </p:cNvPr>
          <p:cNvSpPr/>
          <p:nvPr/>
        </p:nvSpPr>
        <p:spPr>
          <a:xfrm>
            <a:off x="1321211" y="1736878"/>
            <a:ext cx="625814" cy="475844"/>
          </a:xfrm>
          <a:custGeom>
            <a:avLst/>
            <a:gdLst/>
            <a:ahLst/>
            <a:cxnLst/>
            <a:rect l="l" t="t" r="r" b="b"/>
            <a:pathLst>
              <a:path w="9574" h="9553" extrusionOk="0">
                <a:moveTo>
                  <a:pt x="4811" y="290"/>
                </a:moveTo>
                <a:lnTo>
                  <a:pt x="8157" y="2230"/>
                </a:lnTo>
                <a:lnTo>
                  <a:pt x="7573" y="2230"/>
                </a:lnTo>
                <a:lnTo>
                  <a:pt x="4918" y="671"/>
                </a:lnTo>
                <a:cubicBezTo>
                  <a:pt x="4876" y="647"/>
                  <a:pt x="4838" y="635"/>
                  <a:pt x="4800" y="635"/>
                </a:cubicBezTo>
                <a:cubicBezTo>
                  <a:pt x="4763" y="635"/>
                  <a:pt x="4728" y="647"/>
                  <a:pt x="4692" y="671"/>
                </a:cubicBezTo>
                <a:lnTo>
                  <a:pt x="3989" y="1087"/>
                </a:lnTo>
                <a:cubicBezTo>
                  <a:pt x="3930" y="1135"/>
                  <a:pt x="3906" y="1206"/>
                  <a:pt x="3942" y="1278"/>
                </a:cubicBezTo>
                <a:cubicBezTo>
                  <a:pt x="3974" y="1318"/>
                  <a:pt x="4017" y="1348"/>
                  <a:pt x="4067" y="1348"/>
                </a:cubicBezTo>
                <a:cubicBezTo>
                  <a:pt x="4092" y="1348"/>
                  <a:pt x="4117" y="1341"/>
                  <a:pt x="4144" y="1326"/>
                </a:cubicBezTo>
                <a:lnTo>
                  <a:pt x="4811" y="933"/>
                </a:lnTo>
                <a:lnTo>
                  <a:pt x="7025" y="2230"/>
                </a:lnTo>
                <a:lnTo>
                  <a:pt x="2572" y="2230"/>
                </a:lnTo>
                <a:lnTo>
                  <a:pt x="3561" y="1671"/>
                </a:lnTo>
                <a:cubicBezTo>
                  <a:pt x="3620" y="1623"/>
                  <a:pt x="3644" y="1552"/>
                  <a:pt x="3608" y="1480"/>
                </a:cubicBezTo>
                <a:cubicBezTo>
                  <a:pt x="3576" y="1440"/>
                  <a:pt x="3533" y="1411"/>
                  <a:pt x="3483" y="1411"/>
                </a:cubicBezTo>
                <a:cubicBezTo>
                  <a:pt x="3459" y="1411"/>
                  <a:pt x="3433" y="1417"/>
                  <a:pt x="3406" y="1433"/>
                </a:cubicBezTo>
                <a:lnTo>
                  <a:pt x="2013" y="2254"/>
                </a:lnTo>
                <a:lnTo>
                  <a:pt x="1429" y="2254"/>
                </a:lnTo>
                <a:lnTo>
                  <a:pt x="4811" y="290"/>
                </a:lnTo>
                <a:close/>
                <a:moveTo>
                  <a:pt x="8621" y="2528"/>
                </a:moveTo>
                <a:lnTo>
                  <a:pt x="8621" y="3207"/>
                </a:lnTo>
                <a:lnTo>
                  <a:pt x="965" y="3207"/>
                </a:lnTo>
                <a:lnTo>
                  <a:pt x="965" y="2528"/>
                </a:lnTo>
                <a:close/>
                <a:moveTo>
                  <a:pt x="2644" y="3469"/>
                </a:moveTo>
                <a:cubicBezTo>
                  <a:pt x="2692" y="3469"/>
                  <a:pt x="2727" y="3481"/>
                  <a:pt x="2751" y="3516"/>
                </a:cubicBezTo>
                <a:cubicBezTo>
                  <a:pt x="2787" y="3540"/>
                  <a:pt x="2799" y="3576"/>
                  <a:pt x="2799" y="3623"/>
                </a:cubicBezTo>
                <a:cubicBezTo>
                  <a:pt x="2799" y="3695"/>
                  <a:pt x="2739" y="3754"/>
                  <a:pt x="2668" y="3754"/>
                </a:cubicBezTo>
                <a:cubicBezTo>
                  <a:pt x="2620" y="3754"/>
                  <a:pt x="2596" y="3731"/>
                  <a:pt x="2561" y="3707"/>
                </a:cubicBezTo>
                <a:cubicBezTo>
                  <a:pt x="2528" y="3666"/>
                  <a:pt x="2479" y="3648"/>
                  <a:pt x="2432" y="3648"/>
                </a:cubicBezTo>
                <a:cubicBezTo>
                  <a:pt x="2410" y="3648"/>
                  <a:pt x="2389" y="3652"/>
                  <a:pt x="2370" y="3659"/>
                </a:cubicBezTo>
                <a:cubicBezTo>
                  <a:pt x="2299" y="3695"/>
                  <a:pt x="2251" y="3754"/>
                  <a:pt x="2251" y="3826"/>
                </a:cubicBezTo>
                <a:lnTo>
                  <a:pt x="2251" y="7707"/>
                </a:lnTo>
                <a:lnTo>
                  <a:pt x="1703" y="7707"/>
                </a:lnTo>
                <a:lnTo>
                  <a:pt x="1703" y="3826"/>
                </a:lnTo>
                <a:cubicBezTo>
                  <a:pt x="1703" y="3754"/>
                  <a:pt x="1656" y="3683"/>
                  <a:pt x="1584" y="3659"/>
                </a:cubicBezTo>
                <a:cubicBezTo>
                  <a:pt x="1568" y="3653"/>
                  <a:pt x="1551" y="3650"/>
                  <a:pt x="1532" y="3650"/>
                </a:cubicBezTo>
                <a:cubicBezTo>
                  <a:pt x="1482" y="3650"/>
                  <a:pt x="1425" y="3672"/>
                  <a:pt x="1382" y="3707"/>
                </a:cubicBezTo>
                <a:cubicBezTo>
                  <a:pt x="1358" y="3742"/>
                  <a:pt x="1322" y="3754"/>
                  <a:pt x="1287" y="3754"/>
                </a:cubicBezTo>
                <a:cubicBezTo>
                  <a:pt x="1239" y="3754"/>
                  <a:pt x="1203" y="3731"/>
                  <a:pt x="1179" y="3707"/>
                </a:cubicBezTo>
                <a:cubicBezTo>
                  <a:pt x="1144" y="3683"/>
                  <a:pt x="1132" y="3647"/>
                  <a:pt x="1132" y="3600"/>
                </a:cubicBezTo>
                <a:cubicBezTo>
                  <a:pt x="1132" y="3528"/>
                  <a:pt x="1203" y="3469"/>
                  <a:pt x="1287" y="3469"/>
                </a:cubicBezTo>
                <a:close/>
                <a:moveTo>
                  <a:pt x="5537" y="3481"/>
                </a:moveTo>
                <a:cubicBezTo>
                  <a:pt x="5573" y="3481"/>
                  <a:pt x="5609" y="3504"/>
                  <a:pt x="5644" y="3528"/>
                </a:cubicBezTo>
                <a:cubicBezTo>
                  <a:pt x="5668" y="3564"/>
                  <a:pt x="5692" y="3588"/>
                  <a:pt x="5692" y="3635"/>
                </a:cubicBezTo>
                <a:cubicBezTo>
                  <a:pt x="5692" y="3707"/>
                  <a:pt x="5632" y="3766"/>
                  <a:pt x="5549" y="3766"/>
                </a:cubicBezTo>
                <a:cubicBezTo>
                  <a:pt x="5513" y="3766"/>
                  <a:pt x="5478" y="3754"/>
                  <a:pt x="5454" y="3719"/>
                </a:cubicBezTo>
                <a:cubicBezTo>
                  <a:pt x="5424" y="3681"/>
                  <a:pt x="5376" y="3663"/>
                  <a:pt x="5329" y="3663"/>
                </a:cubicBezTo>
                <a:cubicBezTo>
                  <a:pt x="5301" y="3663"/>
                  <a:pt x="5274" y="3670"/>
                  <a:pt x="5251" y="3683"/>
                </a:cubicBezTo>
                <a:cubicBezTo>
                  <a:pt x="5180" y="3707"/>
                  <a:pt x="5132" y="3766"/>
                  <a:pt x="5132" y="3838"/>
                </a:cubicBezTo>
                <a:lnTo>
                  <a:pt x="5132" y="7731"/>
                </a:lnTo>
                <a:lnTo>
                  <a:pt x="4585" y="7731"/>
                </a:lnTo>
                <a:lnTo>
                  <a:pt x="4585" y="3838"/>
                </a:lnTo>
                <a:cubicBezTo>
                  <a:pt x="4585" y="3766"/>
                  <a:pt x="4537" y="3695"/>
                  <a:pt x="4466" y="3683"/>
                </a:cubicBezTo>
                <a:cubicBezTo>
                  <a:pt x="4439" y="3670"/>
                  <a:pt x="4412" y="3663"/>
                  <a:pt x="4386" y="3663"/>
                </a:cubicBezTo>
                <a:cubicBezTo>
                  <a:pt x="4344" y="3663"/>
                  <a:pt x="4305" y="3681"/>
                  <a:pt x="4275" y="3719"/>
                </a:cubicBezTo>
                <a:cubicBezTo>
                  <a:pt x="4239" y="3754"/>
                  <a:pt x="4216" y="3766"/>
                  <a:pt x="4168" y="3766"/>
                </a:cubicBezTo>
                <a:cubicBezTo>
                  <a:pt x="4120" y="3766"/>
                  <a:pt x="4096" y="3754"/>
                  <a:pt x="4061" y="3719"/>
                </a:cubicBezTo>
                <a:cubicBezTo>
                  <a:pt x="4037" y="3695"/>
                  <a:pt x="4025" y="3659"/>
                  <a:pt x="4025" y="3623"/>
                </a:cubicBezTo>
                <a:cubicBezTo>
                  <a:pt x="4025" y="3540"/>
                  <a:pt x="4096" y="3481"/>
                  <a:pt x="4168" y="3481"/>
                </a:cubicBezTo>
                <a:close/>
                <a:moveTo>
                  <a:pt x="8395" y="3481"/>
                </a:moveTo>
                <a:cubicBezTo>
                  <a:pt x="8442" y="3481"/>
                  <a:pt x="8466" y="3492"/>
                  <a:pt x="8502" y="3528"/>
                </a:cubicBezTo>
                <a:cubicBezTo>
                  <a:pt x="8526" y="3552"/>
                  <a:pt x="8538" y="3588"/>
                  <a:pt x="8538" y="3635"/>
                </a:cubicBezTo>
                <a:cubicBezTo>
                  <a:pt x="8526" y="3695"/>
                  <a:pt x="8466" y="3754"/>
                  <a:pt x="8407" y="3754"/>
                </a:cubicBezTo>
                <a:cubicBezTo>
                  <a:pt x="8371" y="3754"/>
                  <a:pt x="8335" y="3742"/>
                  <a:pt x="8311" y="3707"/>
                </a:cubicBezTo>
                <a:cubicBezTo>
                  <a:pt x="8279" y="3666"/>
                  <a:pt x="8224" y="3648"/>
                  <a:pt x="8174" y="3648"/>
                </a:cubicBezTo>
                <a:cubicBezTo>
                  <a:pt x="8150" y="3648"/>
                  <a:pt x="8128" y="3652"/>
                  <a:pt x="8109" y="3659"/>
                </a:cubicBezTo>
                <a:cubicBezTo>
                  <a:pt x="8037" y="3695"/>
                  <a:pt x="7990" y="3754"/>
                  <a:pt x="7990" y="3826"/>
                </a:cubicBezTo>
                <a:lnTo>
                  <a:pt x="7990" y="7707"/>
                </a:lnTo>
                <a:lnTo>
                  <a:pt x="7442" y="7707"/>
                </a:lnTo>
                <a:lnTo>
                  <a:pt x="7442" y="6314"/>
                </a:lnTo>
                <a:cubicBezTo>
                  <a:pt x="7442" y="6243"/>
                  <a:pt x="7383" y="6183"/>
                  <a:pt x="7311" y="6183"/>
                </a:cubicBezTo>
                <a:cubicBezTo>
                  <a:pt x="7240" y="6183"/>
                  <a:pt x="7180" y="6243"/>
                  <a:pt x="7180" y="6314"/>
                </a:cubicBezTo>
                <a:lnTo>
                  <a:pt x="7180" y="7743"/>
                </a:lnTo>
                <a:cubicBezTo>
                  <a:pt x="7097" y="7791"/>
                  <a:pt x="7061" y="7862"/>
                  <a:pt x="7061" y="7945"/>
                </a:cubicBezTo>
                <a:lnTo>
                  <a:pt x="7061" y="8148"/>
                </a:lnTo>
                <a:lnTo>
                  <a:pt x="5549" y="8148"/>
                </a:lnTo>
                <a:lnTo>
                  <a:pt x="5549" y="7969"/>
                </a:lnTo>
                <a:cubicBezTo>
                  <a:pt x="5549" y="7874"/>
                  <a:pt x="5513" y="7803"/>
                  <a:pt x="5430" y="7755"/>
                </a:cubicBezTo>
                <a:lnTo>
                  <a:pt x="5430" y="4016"/>
                </a:lnTo>
                <a:cubicBezTo>
                  <a:pt x="5465" y="4034"/>
                  <a:pt x="5500" y="4045"/>
                  <a:pt x="5535" y="4045"/>
                </a:cubicBezTo>
                <a:cubicBezTo>
                  <a:pt x="5547" y="4045"/>
                  <a:pt x="5560" y="4043"/>
                  <a:pt x="5573" y="4040"/>
                </a:cubicBezTo>
                <a:cubicBezTo>
                  <a:pt x="5787" y="4040"/>
                  <a:pt x="5966" y="3862"/>
                  <a:pt x="5966" y="3635"/>
                </a:cubicBezTo>
                <a:cubicBezTo>
                  <a:pt x="5966" y="3576"/>
                  <a:pt x="5966" y="3528"/>
                  <a:pt x="5954" y="3481"/>
                </a:cubicBezTo>
                <a:lnTo>
                  <a:pt x="6656" y="3481"/>
                </a:lnTo>
                <a:cubicBezTo>
                  <a:pt x="6633" y="3516"/>
                  <a:pt x="6633" y="3564"/>
                  <a:pt x="6621" y="3600"/>
                </a:cubicBezTo>
                <a:cubicBezTo>
                  <a:pt x="6621" y="3719"/>
                  <a:pt x="6656" y="3826"/>
                  <a:pt x="6740" y="3921"/>
                </a:cubicBezTo>
                <a:cubicBezTo>
                  <a:pt x="6811" y="4004"/>
                  <a:pt x="6942" y="4052"/>
                  <a:pt x="7037" y="4052"/>
                </a:cubicBezTo>
                <a:cubicBezTo>
                  <a:pt x="7085" y="4052"/>
                  <a:pt x="7133" y="4028"/>
                  <a:pt x="7168" y="4016"/>
                </a:cubicBezTo>
                <a:lnTo>
                  <a:pt x="7168" y="5636"/>
                </a:lnTo>
                <a:cubicBezTo>
                  <a:pt x="7168" y="5719"/>
                  <a:pt x="7228" y="5778"/>
                  <a:pt x="7311" y="5778"/>
                </a:cubicBezTo>
                <a:cubicBezTo>
                  <a:pt x="7383" y="5778"/>
                  <a:pt x="7442" y="5719"/>
                  <a:pt x="7442" y="5636"/>
                </a:cubicBezTo>
                <a:lnTo>
                  <a:pt x="7442" y="3838"/>
                </a:lnTo>
                <a:cubicBezTo>
                  <a:pt x="7442" y="3766"/>
                  <a:pt x="7395" y="3695"/>
                  <a:pt x="7323" y="3671"/>
                </a:cubicBezTo>
                <a:cubicBezTo>
                  <a:pt x="7301" y="3667"/>
                  <a:pt x="7278" y="3665"/>
                  <a:pt x="7255" y="3665"/>
                </a:cubicBezTo>
                <a:cubicBezTo>
                  <a:pt x="7205" y="3665"/>
                  <a:pt x="7157" y="3678"/>
                  <a:pt x="7133" y="3719"/>
                </a:cubicBezTo>
                <a:cubicBezTo>
                  <a:pt x="7097" y="3754"/>
                  <a:pt x="7073" y="3766"/>
                  <a:pt x="7025" y="3766"/>
                </a:cubicBezTo>
                <a:cubicBezTo>
                  <a:pt x="6978" y="3766"/>
                  <a:pt x="6954" y="3754"/>
                  <a:pt x="6918" y="3719"/>
                </a:cubicBezTo>
                <a:cubicBezTo>
                  <a:pt x="6894" y="3695"/>
                  <a:pt x="6871" y="3659"/>
                  <a:pt x="6871" y="3612"/>
                </a:cubicBezTo>
                <a:cubicBezTo>
                  <a:pt x="6871" y="3540"/>
                  <a:pt x="6954" y="3481"/>
                  <a:pt x="7025" y="3481"/>
                </a:cubicBezTo>
                <a:close/>
                <a:moveTo>
                  <a:pt x="2382" y="7993"/>
                </a:moveTo>
                <a:lnTo>
                  <a:pt x="2382" y="8160"/>
                </a:lnTo>
                <a:lnTo>
                  <a:pt x="1572" y="8160"/>
                </a:lnTo>
                <a:lnTo>
                  <a:pt x="1572" y="7993"/>
                </a:lnTo>
                <a:close/>
                <a:moveTo>
                  <a:pt x="3751" y="3481"/>
                </a:moveTo>
                <a:cubicBezTo>
                  <a:pt x="3739" y="3516"/>
                  <a:pt x="3739" y="3564"/>
                  <a:pt x="3715" y="3600"/>
                </a:cubicBezTo>
                <a:cubicBezTo>
                  <a:pt x="3715" y="3719"/>
                  <a:pt x="3751" y="3826"/>
                  <a:pt x="3835" y="3921"/>
                </a:cubicBezTo>
                <a:cubicBezTo>
                  <a:pt x="3918" y="4004"/>
                  <a:pt x="4037" y="4052"/>
                  <a:pt x="4132" y="4052"/>
                </a:cubicBezTo>
                <a:cubicBezTo>
                  <a:pt x="4180" y="4052"/>
                  <a:pt x="4227" y="4028"/>
                  <a:pt x="4275" y="4016"/>
                </a:cubicBezTo>
                <a:lnTo>
                  <a:pt x="4275" y="7755"/>
                </a:lnTo>
                <a:cubicBezTo>
                  <a:pt x="4192" y="7803"/>
                  <a:pt x="4156" y="7874"/>
                  <a:pt x="4156" y="7957"/>
                </a:cubicBezTo>
                <a:lnTo>
                  <a:pt x="4156" y="8160"/>
                </a:lnTo>
                <a:lnTo>
                  <a:pt x="2644" y="8160"/>
                </a:lnTo>
                <a:lnTo>
                  <a:pt x="2644" y="7969"/>
                </a:lnTo>
                <a:cubicBezTo>
                  <a:pt x="2668" y="7874"/>
                  <a:pt x="2608" y="7803"/>
                  <a:pt x="2537" y="7755"/>
                </a:cubicBezTo>
                <a:lnTo>
                  <a:pt x="2537" y="4016"/>
                </a:lnTo>
                <a:cubicBezTo>
                  <a:pt x="2563" y="4034"/>
                  <a:pt x="2595" y="4045"/>
                  <a:pt x="2630" y="4045"/>
                </a:cubicBezTo>
                <a:cubicBezTo>
                  <a:pt x="2642" y="4045"/>
                  <a:pt x="2655" y="4043"/>
                  <a:pt x="2668" y="4040"/>
                </a:cubicBezTo>
                <a:cubicBezTo>
                  <a:pt x="2894" y="4040"/>
                  <a:pt x="3073" y="3862"/>
                  <a:pt x="3073" y="3635"/>
                </a:cubicBezTo>
                <a:cubicBezTo>
                  <a:pt x="3073" y="3576"/>
                  <a:pt x="3073" y="3528"/>
                  <a:pt x="3049" y="3481"/>
                </a:cubicBezTo>
                <a:close/>
                <a:moveTo>
                  <a:pt x="5251" y="7993"/>
                </a:moveTo>
                <a:lnTo>
                  <a:pt x="5251" y="8160"/>
                </a:lnTo>
                <a:lnTo>
                  <a:pt x="4454" y="8160"/>
                </a:lnTo>
                <a:lnTo>
                  <a:pt x="4454" y="7993"/>
                </a:lnTo>
                <a:close/>
                <a:moveTo>
                  <a:pt x="8109" y="7993"/>
                </a:moveTo>
                <a:lnTo>
                  <a:pt x="8109" y="8160"/>
                </a:lnTo>
                <a:lnTo>
                  <a:pt x="7311" y="8160"/>
                </a:lnTo>
                <a:lnTo>
                  <a:pt x="7311" y="7993"/>
                </a:lnTo>
                <a:close/>
                <a:moveTo>
                  <a:pt x="8454" y="8445"/>
                </a:moveTo>
                <a:cubicBezTo>
                  <a:pt x="8526" y="8445"/>
                  <a:pt x="8573" y="8505"/>
                  <a:pt x="8573" y="8565"/>
                </a:cubicBezTo>
                <a:lnTo>
                  <a:pt x="8573" y="8719"/>
                </a:lnTo>
                <a:lnTo>
                  <a:pt x="4001" y="8719"/>
                </a:lnTo>
                <a:cubicBezTo>
                  <a:pt x="3930" y="8719"/>
                  <a:pt x="3870" y="8779"/>
                  <a:pt x="3870" y="8862"/>
                </a:cubicBezTo>
                <a:cubicBezTo>
                  <a:pt x="3870" y="8934"/>
                  <a:pt x="3930" y="8993"/>
                  <a:pt x="4001" y="8993"/>
                </a:cubicBezTo>
                <a:lnTo>
                  <a:pt x="8728" y="8993"/>
                </a:lnTo>
                <a:cubicBezTo>
                  <a:pt x="8799" y="8993"/>
                  <a:pt x="8859" y="9053"/>
                  <a:pt x="8859" y="9124"/>
                </a:cubicBezTo>
                <a:lnTo>
                  <a:pt x="8859" y="9279"/>
                </a:lnTo>
                <a:lnTo>
                  <a:pt x="715" y="9279"/>
                </a:lnTo>
                <a:lnTo>
                  <a:pt x="715" y="9136"/>
                </a:lnTo>
                <a:cubicBezTo>
                  <a:pt x="715" y="9065"/>
                  <a:pt x="775" y="9005"/>
                  <a:pt x="846" y="9005"/>
                </a:cubicBezTo>
                <a:lnTo>
                  <a:pt x="3323" y="9005"/>
                </a:lnTo>
                <a:cubicBezTo>
                  <a:pt x="3394" y="9005"/>
                  <a:pt x="3454" y="8946"/>
                  <a:pt x="3454" y="8874"/>
                </a:cubicBezTo>
                <a:cubicBezTo>
                  <a:pt x="3454" y="8803"/>
                  <a:pt x="3394" y="8743"/>
                  <a:pt x="3323" y="8743"/>
                </a:cubicBezTo>
                <a:lnTo>
                  <a:pt x="1013" y="8743"/>
                </a:lnTo>
                <a:lnTo>
                  <a:pt x="1013" y="8565"/>
                </a:lnTo>
                <a:cubicBezTo>
                  <a:pt x="1013" y="8481"/>
                  <a:pt x="1072" y="8445"/>
                  <a:pt x="1132" y="8445"/>
                </a:cubicBezTo>
                <a:close/>
                <a:moveTo>
                  <a:pt x="4781" y="1"/>
                </a:moveTo>
                <a:cubicBezTo>
                  <a:pt x="4736" y="1"/>
                  <a:pt x="4692" y="10"/>
                  <a:pt x="4656" y="28"/>
                </a:cubicBezTo>
                <a:lnTo>
                  <a:pt x="810" y="2278"/>
                </a:lnTo>
                <a:cubicBezTo>
                  <a:pt x="787" y="2278"/>
                  <a:pt x="775" y="2290"/>
                  <a:pt x="775" y="2314"/>
                </a:cubicBezTo>
                <a:cubicBezTo>
                  <a:pt x="715" y="2349"/>
                  <a:pt x="667" y="2445"/>
                  <a:pt x="667" y="2516"/>
                </a:cubicBezTo>
                <a:lnTo>
                  <a:pt x="667" y="3219"/>
                </a:lnTo>
                <a:cubicBezTo>
                  <a:pt x="667" y="3350"/>
                  <a:pt x="763" y="3457"/>
                  <a:pt x="882" y="3481"/>
                </a:cubicBezTo>
                <a:cubicBezTo>
                  <a:pt x="858" y="3528"/>
                  <a:pt x="846" y="3564"/>
                  <a:pt x="846" y="3600"/>
                </a:cubicBezTo>
                <a:cubicBezTo>
                  <a:pt x="846" y="3719"/>
                  <a:pt x="882" y="3826"/>
                  <a:pt x="965" y="3921"/>
                </a:cubicBezTo>
                <a:cubicBezTo>
                  <a:pt x="1048" y="4004"/>
                  <a:pt x="1168" y="4052"/>
                  <a:pt x="1263" y="4052"/>
                </a:cubicBezTo>
                <a:cubicBezTo>
                  <a:pt x="1310" y="4052"/>
                  <a:pt x="1358" y="4028"/>
                  <a:pt x="1406" y="4016"/>
                </a:cubicBezTo>
                <a:lnTo>
                  <a:pt x="1406" y="7755"/>
                </a:lnTo>
                <a:cubicBezTo>
                  <a:pt x="1322" y="7803"/>
                  <a:pt x="1287" y="7874"/>
                  <a:pt x="1287" y="7957"/>
                </a:cubicBezTo>
                <a:lnTo>
                  <a:pt x="1287" y="8160"/>
                </a:lnTo>
                <a:lnTo>
                  <a:pt x="1120" y="8160"/>
                </a:lnTo>
                <a:cubicBezTo>
                  <a:pt x="894" y="8160"/>
                  <a:pt x="715" y="8338"/>
                  <a:pt x="715" y="8553"/>
                </a:cubicBezTo>
                <a:lnTo>
                  <a:pt x="715" y="8743"/>
                </a:lnTo>
                <a:cubicBezTo>
                  <a:pt x="548" y="8791"/>
                  <a:pt x="417" y="8946"/>
                  <a:pt x="417" y="9136"/>
                </a:cubicBezTo>
                <a:lnTo>
                  <a:pt x="417" y="9291"/>
                </a:lnTo>
                <a:lnTo>
                  <a:pt x="132" y="9291"/>
                </a:lnTo>
                <a:cubicBezTo>
                  <a:pt x="60" y="9291"/>
                  <a:pt x="1" y="9350"/>
                  <a:pt x="1" y="9422"/>
                </a:cubicBezTo>
                <a:cubicBezTo>
                  <a:pt x="1" y="9493"/>
                  <a:pt x="60" y="9553"/>
                  <a:pt x="132" y="9553"/>
                </a:cubicBezTo>
                <a:lnTo>
                  <a:pt x="9442" y="9553"/>
                </a:lnTo>
                <a:cubicBezTo>
                  <a:pt x="9514" y="9553"/>
                  <a:pt x="9573" y="9493"/>
                  <a:pt x="9573" y="9422"/>
                </a:cubicBezTo>
                <a:cubicBezTo>
                  <a:pt x="9573" y="9350"/>
                  <a:pt x="9514" y="9291"/>
                  <a:pt x="9442" y="9291"/>
                </a:cubicBezTo>
                <a:lnTo>
                  <a:pt x="9157" y="9291"/>
                </a:lnTo>
                <a:lnTo>
                  <a:pt x="9157" y="9136"/>
                </a:lnTo>
                <a:cubicBezTo>
                  <a:pt x="9157" y="8957"/>
                  <a:pt x="9038" y="8803"/>
                  <a:pt x="8859" y="8743"/>
                </a:cubicBezTo>
                <a:lnTo>
                  <a:pt x="8859" y="8565"/>
                </a:lnTo>
                <a:cubicBezTo>
                  <a:pt x="8859" y="8338"/>
                  <a:pt x="8680" y="8160"/>
                  <a:pt x="8454" y="8160"/>
                </a:cubicBezTo>
                <a:lnTo>
                  <a:pt x="8395" y="8160"/>
                </a:lnTo>
                <a:lnTo>
                  <a:pt x="8395" y="7969"/>
                </a:lnTo>
                <a:cubicBezTo>
                  <a:pt x="8395" y="7874"/>
                  <a:pt x="8347" y="7803"/>
                  <a:pt x="8276" y="7755"/>
                </a:cubicBezTo>
                <a:lnTo>
                  <a:pt x="8276" y="4016"/>
                </a:lnTo>
                <a:cubicBezTo>
                  <a:pt x="8310" y="4034"/>
                  <a:pt x="8345" y="4045"/>
                  <a:pt x="8375" y="4045"/>
                </a:cubicBezTo>
                <a:cubicBezTo>
                  <a:pt x="8387" y="4045"/>
                  <a:pt x="8397" y="4043"/>
                  <a:pt x="8407" y="4040"/>
                </a:cubicBezTo>
                <a:cubicBezTo>
                  <a:pt x="8633" y="4040"/>
                  <a:pt x="8811" y="3862"/>
                  <a:pt x="8811" y="3635"/>
                </a:cubicBezTo>
                <a:cubicBezTo>
                  <a:pt x="8811" y="3564"/>
                  <a:pt x="8799" y="3504"/>
                  <a:pt x="8764" y="3421"/>
                </a:cubicBezTo>
                <a:cubicBezTo>
                  <a:pt x="8835" y="3385"/>
                  <a:pt x="8883" y="3290"/>
                  <a:pt x="8883" y="3207"/>
                </a:cubicBezTo>
                <a:lnTo>
                  <a:pt x="8883" y="2504"/>
                </a:lnTo>
                <a:cubicBezTo>
                  <a:pt x="8883" y="2397"/>
                  <a:pt x="8823" y="2314"/>
                  <a:pt x="8740" y="2266"/>
                </a:cubicBezTo>
                <a:lnTo>
                  <a:pt x="4906" y="28"/>
                </a:lnTo>
                <a:cubicBezTo>
                  <a:pt x="4870" y="10"/>
                  <a:pt x="4826" y="1"/>
                  <a:pt x="4781" y="1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11335;p60">
            <a:extLst>
              <a:ext uri="{FF2B5EF4-FFF2-40B4-BE49-F238E27FC236}">
                <a16:creationId xmlns:a16="http://schemas.microsoft.com/office/drawing/2014/main" id="{E1C8A936-0633-1444-F844-F1D70DA3CB2F}"/>
              </a:ext>
            </a:extLst>
          </p:cNvPr>
          <p:cNvGrpSpPr/>
          <p:nvPr/>
        </p:nvGrpSpPr>
        <p:grpSpPr>
          <a:xfrm>
            <a:off x="4062287" y="1668705"/>
            <a:ext cx="585180" cy="583438"/>
            <a:chOff x="8006505" y="3390044"/>
            <a:chExt cx="323654" cy="303189"/>
          </a:xfrm>
          <a:solidFill>
            <a:srgbClr val="000000"/>
          </a:solidFill>
        </p:grpSpPr>
        <p:sp>
          <p:nvSpPr>
            <p:cNvPr id="4" name="Google Shape;11336;p60">
              <a:extLst>
                <a:ext uri="{FF2B5EF4-FFF2-40B4-BE49-F238E27FC236}">
                  <a16:creationId xmlns:a16="http://schemas.microsoft.com/office/drawing/2014/main" id="{D911328A-6986-5CEE-7BE4-C2F3DFA3DC87}"/>
                </a:ext>
              </a:extLst>
            </p:cNvPr>
            <p:cNvSpPr/>
            <p:nvPr/>
          </p:nvSpPr>
          <p:spPr>
            <a:xfrm>
              <a:off x="8006505" y="3390044"/>
              <a:ext cx="323654" cy="303189"/>
            </a:xfrm>
            <a:custGeom>
              <a:avLst/>
              <a:gdLst/>
              <a:ahLst/>
              <a:cxnLst/>
              <a:rect l="l" t="t" r="r" b="b"/>
              <a:pathLst>
                <a:path w="10169" h="9526" extrusionOk="0">
                  <a:moveTo>
                    <a:pt x="5358" y="322"/>
                  </a:moveTo>
                  <a:cubicBezTo>
                    <a:pt x="5704" y="322"/>
                    <a:pt x="5965" y="608"/>
                    <a:pt x="5965" y="930"/>
                  </a:cubicBezTo>
                  <a:lnTo>
                    <a:pt x="5965" y="1311"/>
                  </a:lnTo>
                  <a:cubicBezTo>
                    <a:pt x="5965" y="1584"/>
                    <a:pt x="6192" y="1811"/>
                    <a:pt x="6477" y="1811"/>
                  </a:cubicBezTo>
                  <a:lnTo>
                    <a:pt x="6620" y="1811"/>
                  </a:lnTo>
                  <a:cubicBezTo>
                    <a:pt x="6727" y="1811"/>
                    <a:pt x="6811" y="1906"/>
                    <a:pt x="6811" y="2001"/>
                  </a:cubicBezTo>
                  <a:lnTo>
                    <a:pt x="6811" y="3013"/>
                  </a:lnTo>
                  <a:cubicBezTo>
                    <a:pt x="6811" y="3120"/>
                    <a:pt x="6727" y="3204"/>
                    <a:pt x="6620" y="3204"/>
                  </a:cubicBezTo>
                  <a:lnTo>
                    <a:pt x="3465" y="3204"/>
                  </a:lnTo>
                  <a:cubicBezTo>
                    <a:pt x="3358" y="3204"/>
                    <a:pt x="3275" y="3120"/>
                    <a:pt x="3275" y="3013"/>
                  </a:cubicBezTo>
                  <a:lnTo>
                    <a:pt x="3322" y="2001"/>
                  </a:lnTo>
                  <a:cubicBezTo>
                    <a:pt x="3322" y="1894"/>
                    <a:pt x="3406" y="1811"/>
                    <a:pt x="3513" y="1811"/>
                  </a:cubicBezTo>
                  <a:lnTo>
                    <a:pt x="3656" y="1811"/>
                  </a:lnTo>
                  <a:cubicBezTo>
                    <a:pt x="3941" y="1811"/>
                    <a:pt x="4168" y="1584"/>
                    <a:pt x="4168" y="1311"/>
                  </a:cubicBezTo>
                  <a:lnTo>
                    <a:pt x="4168" y="930"/>
                  </a:lnTo>
                  <a:cubicBezTo>
                    <a:pt x="4168" y="596"/>
                    <a:pt x="4453" y="322"/>
                    <a:pt x="4775" y="322"/>
                  </a:cubicBezTo>
                  <a:close/>
                  <a:moveTo>
                    <a:pt x="9275" y="2239"/>
                  </a:moveTo>
                  <a:cubicBezTo>
                    <a:pt x="9585" y="2239"/>
                    <a:pt x="9847" y="2501"/>
                    <a:pt x="9847" y="2823"/>
                  </a:cubicBezTo>
                  <a:lnTo>
                    <a:pt x="9835" y="8633"/>
                  </a:lnTo>
                  <a:cubicBezTo>
                    <a:pt x="9835" y="8943"/>
                    <a:pt x="9585" y="9204"/>
                    <a:pt x="9252" y="9204"/>
                  </a:cubicBezTo>
                  <a:lnTo>
                    <a:pt x="881" y="9204"/>
                  </a:lnTo>
                  <a:cubicBezTo>
                    <a:pt x="560" y="9204"/>
                    <a:pt x="298" y="8954"/>
                    <a:pt x="298" y="8633"/>
                  </a:cubicBezTo>
                  <a:lnTo>
                    <a:pt x="298" y="2823"/>
                  </a:lnTo>
                  <a:cubicBezTo>
                    <a:pt x="298" y="2513"/>
                    <a:pt x="548" y="2239"/>
                    <a:pt x="881" y="2239"/>
                  </a:cubicBezTo>
                  <a:lnTo>
                    <a:pt x="2977" y="2239"/>
                  </a:lnTo>
                  <a:lnTo>
                    <a:pt x="2977" y="2775"/>
                  </a:lnTo>
                  <a:lnTo>
                    <a:pt x="1001" y="2775"/>
                  </a:lnTo>
                  <a:cubicBezTo>
                    <a:pt x="905" y="2775"/>
                    <a:pt x="834" y="2858"/>
                    <a:pt x="834" y="2942"/>
                  </a:cubicBezTo>
                  <a:lnTo>
                    <a:pt x="834" y="8514"/>
                  </a:lnTo>
                  <a:cubicBezTo>
                    <a:pt x="834" y="8597"/>
                    <a:pt x="905" y="8669"/>
                    <a:pt x="1001" y="8669"/>
                  </a:cubicBezTo>
                  <a:lnTo>
                    <a:pt x="6418" y="8669"/>
                  </a:lnTo>
                  <a:cubicBezTo>
                    <a:pt x="6501" y="8669"/>
                    <a:pt x="6573" y="8597"/>
                    <a:pt x="6573" y="8514"/>
                  </a:cubicBezTo>
                  <a:cubicBezTo>
                    <a:pt x="6573" y="8419"/>
                    <a:pt x="6501" y="8347"/>
                    <a:pt x="6418" y="8347"/>
                  </a:cubicBezTo>
                  <a:lnTo>
                    <a:pt x="1155" y="8347"/>
                  </a:lnTo>
                  <a:lnTo>
                    <a:pt x="1155" y="3108"/>
                  </a:lnTo>
                  <a:lnTo>
                    <a:pt x="2989" y="3108"/>
                  </a:lnTo>
                  <a:cubicBezTo>
                    <a:pt x="3037" y="3347"/>
                    <a:pt x="3239" y="3537"/>
                    <a:pt x="3501" y="3537"/>
                  </a:cubicBezTo>
                  <a:lnTo>
                    <a:pt x="6656" y="3537"/>
                  </a:lnTo>
                  <a:cubicBezTo>
                    <a:pt x="6906" y="3537"/>
                    <a:pt x="7108" y="3359"/>
                    <a:pt x="7156" y="3108"/>
                  </a:cubicBezTo>
                  <a:lnTo>
                    <a:pt x="8990" y="3108"/>
                  </a:lnTo>
                  <a:lnTo>
                    <a:pt x="8990" y="8347"/>
                  </a:lnTo>
                  <a:lnTo>
                    <a:pt x="7216" y="8347"/>
                  </a:lnTo>
                  <a:cubicBezTo>
                    <a:pt x="7132" y="8347"/>
                    <a:pt x="7049" y="8419"/>
                    <a:pt x="7049" y="8514"/>
                  </a:cubicBezTo>
                  <a:cubicBezTo>
                    <a:pt x="7049" y="8597"/>
                    <a:pt x="7132" y="8669"/>
                    <a:pt x="7216" y="8669"/>
                  </a:cubicBezTo>
                  <a:lnTo>
                    <a:pt x="9156" y="8669"/>
                  </a:lnTo>
                  <a:cubicBezTo>
                    <a:pt x="9240" y="8669"/>
                    <a:pt x="9311" y="8597"/>
                    <a:pt x="9311" y="8514"/>
                  </a:cubicBezTo>
                  <a:lnTo>
                    <a:pt x="9311" y="2942"/>
                  </a:lnTo>
                  <a:cubicBezTo>
                    <a:pt x="9311" y="2858"/>
                    <a:pt x="9240" y="2775"/>
                    <a:pt x="9156" y="2775"/>
                  </a:cubicBezTo>
                  <a:lnTo>
                    <a:pt x="7168" y="2775"/>
                  </a:lnTo>
                  <a:lnTo>
                    <a:pt x="7168" y="2239"/>
                  </a:lnTo>
                  <a:close/>
                  <a:moveTo>
                    <a:pt x="4787" y="1"/>
                  </a:moveTo>
                  <a:cubicBezTo>
                    <a:pt x="4275" y="1"/>
                    <a:pt x="3858" y="418"/>
                    <a:pt x="3858" y="930"/>
                  </a:cubicBezTo>
                  <a:lnTo>
                    <a:pt x="3858" y="1311"/>
                  </a:lnTo>
                  <a:cubicBezTo>
                    <a:pt x="3858" y="1406"/>
                    <a:pt x="3763" y="1501"/>
                    <a:pt x="3656" y="1501"/>
                  </a:cubicBezTo>
                  <a:lnTo>
                    <a:pt x="3513" y="1501"/>
                  </a:lnTo>
                  <a:cubicBezTo>
                    <a:pt x="3263" y="1501"/>
                    <a:pt x="3048" y="1680"/>
                    <a:pt x="3001" y="1930"/>
                  </a:cubicBezTo>
                  <a:lnTo>
                    <a:pt x="893" y="1930"/>
                  </a:lnTo>
                  <a:cubicBezTo>
                    <a:pt x="405" y="1930"/>
                    <a:pt x="0" y="2335"/>
                    <a:pt x="0" y="2823"/>
                  </a:cubicBezTo>
                  <a:lnTo>
                    <a:pt x="0" y="8633"/>
                  </a:lnTo>
                  <a:cubicBezTo>
                    <a:pt x="0" y="9121"/>
                    <a:pt x="405" y="9526"/>
                    <a:pt x="893" y="9526"/>
                  </a:cubicBezTo>
                  <a:lnTo>
                    <a:pt x="9263" y="9526"/>
                  </a:lnTo>
                  <a:cubicBezTo>
                    <a:pt x="9764" y="9526"/>
                    <a:pt x="10156" y="9121"/>
                    <a:pt x="10156" y="8633"/>
                  </a:cubicBezTo>
                  <a:lnTo>
                    <a:pt x="10156" y="2823"/>
                  </a:lnTo>
                  <a:cubicBezTo>
                    <a:pt x="10168" y="2335"/>
                    <a:pt x="9764" y="1930"/>
                    <a:pt x="9275" y="1930"/>
                  </a:cubicBezTo>
                  <a:lnTo>
                    <a:pt x="7156" y="1930"/>
                  </a:lnTo>
                  <a:cubicBezTo>
                    <a:pt x="7108" y="1692"/>
                    <a:pt x="6906" y="1501"/>
                    <a:pt x="6656" y="1501"/>
                  </a:cubicBezTo>
                  <a:lnTo>
                    <a:pt x="6501" y="1501"/>
                  </a:lnTo>
                  <a:cubicBezTo>
                    <a:pt x="6394" y="1501"/>
                    <a:pt x="6311" y="1406"/>
                    <a:pt x="6311" y="1311"/>
                  </a:cubicBezTo>
                  <a:lnTo>
                    <a:pt x="6311" y="930"/>
                  </a:lnTo>
                  <a:cubicBezTo>
                    <a:pt x="6311" y="418"/>
                    <a:pt x="5894" y="1"/>
                    <a:pt x="53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337;p60">
              <a:extLst>
                <a:ext uri="{FF2B5EF4-FFF2-40B4-BE49-F238E27FC236}">
                  <a16:creationId xmlns:a16="http://schemas.microsoft.com/office/drawing/2014/main" id="{EFEDACF3-6A79-B076-103D-92B2C0EE372F}"/>
                </a:ext>
              </a:extLst>
            </p:cNvPr>
            <p:cNvSpPr/>
            <p:nvPr/>
          </p:nvSpPr>
          <p:spPr>
            <a:xfrm>
              <a:off x="8148997" y="3444247"/>
              <a:ext cx="37907" cy="37938"/>
            </a:xfrm>
            <a:custGeom>
              <a:avLst/>
              <a:gdLst/>
              <a:ahLst/>
              <a:cxnLst/>
              <a:rect l="l" t="t" r="r" b="b"/>
              <a:pathLst>
                <a:path w="1191" h="1192" extrusionOk="0">
                  <a:moveTo>
                    <a:pt x="595" y="334"/>
                  </a:moveTo>
                  <a:cubicBezTo>
                    <a:pt x="750" y="334"/>
                    <a:pt x="869" y="453"/>
                    <a:pt x="869" y="596"/>
                  </a:cubicBezTo>
                  <a:cubicBezTo>
                    <a:pt x="869" y="751"/>
                    <a:pt x="750" y="870"/>
                    <a:pt x="595" y="870"/>
                  </a:cubicBezTo>
                  <a:cubicBezTo>
                    <a:pt x="453" y="870"/>
                    <a:pt x="334" y="751"/>
                    <a:pt x="334" y="596"/>
                  </a:cubicBezTo>
                  <a:cubicBezTo>
                    <a:pt x="334" y="453"/>
                    <a:pt x="453" y="334"/>
                    <a:pt x="595" y="334"/>
                  </a:cubicBezTo>
                  <a:close/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5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338;p60">
              <a:extLst>
                <a:ext uri="{FF2B5EF4-FFF2-40B4-BE49-F238E27FC236}">
                  <a16:creationId xmlns:a16="http://schemas.microsoft.com/office/drawing/2014/main" id="{3E085EB3-A987-15F5-1C64-F1A2A933EF5F}"/>
                </a:ext>
              </a:extLst>
            </p:cNvPr>
            <p:cNvSpPr/>
            <p:nvPr/>
          </p:nvSpPr>
          <p:spPr>
            <a:xfrm>
              <a:off x="8089861" y="3526871"/>
              <a:ext cx="165630" cy="104617"/>
            </a:xfrm>
            <a:custGeom>
              <a:avLst/>
              <a:gdLst/>
              <a:ahLst/>
              <a:cxnLst/>
              <a:rect l="l" t="t" r="r" b="b"/>
              <a:pathLst>
                <a:path w="5204" h="3287" extrusionOk="0">
                  <a:moveTo>
                    <a:pt x="739" y="2024"/>
                  </a:moveTo>
                  <a:cubicBezTo>
                    <a:pt x="1001" y="2024"/>
                    <a:pt x="1215" y="2250"/>
                    <a:pt x="1215" y="2500"/>
                  </a:cubicBezTo>
                  <a:cubicBezTo>
                    <a:pt x="1239" y="2762"/>
                    <a:pt x="1013" y="2977"/>
                    <a:pt x="739" y="2977"/>
                  </a:cubicBezTo>
                  <a:cubicBezTo>
                    <a:pt x="477" y="2977"/>
                    <a:pt x="263" y="2750"/>
                    <a:pt x="263" y="2500"/>
                  </a:cubicBezTo>
                  <a:cubicBezTo>
                    <a:pt x="263" y="2227"/>
                    <a:pt x="489" y="2024"/>
                    <a:pt x="739" y="2024"/>
                  </a:cubicBezTo>
                  <a:close/>
                  <a:moveTo>
                    <a:pt x="4823" y="0"/>
                  </a:moveTo>
                  <a:cubicBezTo>
                    <a:pt x="4823" y="0"/>
                    <a:pt x="4811" y="0"/>
                    <a:pt x="4811" y="12"/>
                  </a:cubicBezTo>
                  <a:lnTo>
                    <a:pt x="4370" y="226"/>
                  </a:lnTo>
                  <a:cubicBezTo>
                    <a:pt x="4299" y="262"/>
                    <a:pt x="4275" y="357"/>
                    <a:pt x="4299" y="429"/>
                  </a:cubicBezTo>
                  <a:cubicBezTo>
                    <a:pt x="4334" y="481"/>
                    <a:pt x="4388" y="514"/>
                    <a:pt x="4447" y="514"/>
                  </a:cubicBezTo>
                  <a:cubicBezTo>
                    <a:pt x="4469" y="514"/>
                    <a:pt x="4491" y="510"/>
                    <a:pt x="4513" y="500"/>
                  </a:cubicBezTo>
                  <a:lnTo>
                    <a:pt x="4632" y="441"/>
                  </a:lnTo>
                  <a:lnTo>
                    <a:pt x="4632" y="441"/>
                  </a:lnTo>
                  <a:cubicBezTo>
                    <a:pt x="4418" y="1143"/>
                    <a:pt x="4049" y="1667"/>
                    <a:pt x="3537" y="1988"/>
                  </a:cubicBezTo>
                  <a:cubicBezTo>
                    <a:pt x="3037" y="2306"/>
                    <a:pt x="2479" y="2385"/>
                    <a:pt x="2070" y="2385"/>
                  </a:cubicBezTo>
                  <a:cubicBezTo>
                    <a:pt x="1866" y="2385"/>
                    <a:pt x="1699" y="2365"/>
                    <a:pt x="1596" y="2346"/>
                  </a:cubicBezTo>
                  <a:cubicBezTo>
                    <a:pt x="1537" y="1977"/>
                    <a:pt x="1191" y="1679"/>
                    <a:pt x="799" y="1679"/>
                  </a:cubicBezTo>
                  <a:cubicBezTo>
                    <a:pt x="358" y="1679"/>
                    <a:pt x="1" y="2036"/>
                    <a:pt x="1" y="2477"/>
                  </a:cubicBezTo>
                  <a:cubicBezTo>
                    <a:pt x="1" y="2929"/>
                    <a:pt x="358" y="3286"/>
                    <a:pt x="799" y="3286"/>
                  </a:cubicBezTo>
                  <a:cubicBezTo>
                    <a:pt x="1180" y="3286"/>
                    <a:pt x="1501" y="3012"/>
                    <a:pt x="1572" y="2679"/>
                  </a:cubicBezTo>
                  <a:cubicBezTo>
                    <a:pt x="1691" y="2691"/>
                    <a:pt x="1858" y="2703"/>
                    <a:pt x="2049" y="2703"/>
                  </a:cubicBezTo>
                  <a:cubicBezTo>
                    <a:pt x="2501" y="2703"/>
                    <a:pt x="3120" y="2619"/>
                    <a:pt x="3692" y="2262"/>
                  </a:cubicBezTo>
                  <a:cubicBezTo>
                    <a:pt x="4251" y="1905"/>
                    <a:pt x="4656" y="1334"/>
                    <a:pt x="4894" y="595"/>
                  </a:cubicBezTo>
                  <a:lnTo>
                    <a:pt x="4930" y="631"/>
                  </a:lnTo>
                  <a:cubicBezTo>
                    <a:pt x="4954" y="691"/>
                    <a:pt x="5013" y="726"/>
                    <a:pt x="5073" y="726"/>
                  </a:cubicBezTo>
                  <a:cubicBezTo>
                    <a:pt x="5109" y="726"/>
                    <a:pt x="5120" y="726"/>
                    <a:pt x="5144" y="714"/>
                  </a:cubicBezTo>
                  <a:cubicBezTo>
                    <a:pt x="5180" y="679"/>
                    <a:pt x="5204" y="584"/>
                    <a:pt x="5180" y="500"/>
                  </a:cubicBezTo>
                  <a:lnTo>
                    <a:pt x="4966" y="72"/>
                  </a:lnTo>
                  <a:cubicBezTo>
                    <a:pt x="4966" y="72"/>
                    <a:pt x="4966" y="60"/>
                    <a:pt x="4954" y="60"/>
                  </a:cubicBezTo>
                  <a:lnTo>
                    <a:pt x="4930" y="24"/>
                  </a:lnTo>
                  <a:lnTo>
                    <a:pt x="4906" y="12"/>
                  </a:lnTo>
                  <a:cubicBezTo>
                    <a:pt x="4906" y="12"/>
                    <a:pt x="4894" y="12"/>
                    <a:pt x="48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339;p60">
              <a:extLst>
                <a:ext uri="{FF2B5EF4-FFF2-40B4-BE49-F238E27FC236}">
                  <a16:creationId xmlns:a16="http://schemas.microsoft.com/office/drawing/2014/main" id="{F5E893D0-80CB-654E-E137-F935257DC880}"/>
                </a:ext>
              </a:extLst>
            </p:cNvPr>
            <p:cNvSpPr/>
            <p:nvPr/>
          </p:nvSpPr>
          <p:spPr>
            <a:xfrm>
              <a:off x="8067519" y="3519742"/>
              <a:ext cx="32241" cy="30268"/>
            </a:xfrm>
            <a:custGeom>
              <a:avLst/>
              <a:gdLst/>
              <a:ahLst/>
              <a:cxnLst/>
              <a:rect l="l" t="t" r="r" b="b"/>
              <a:pathLst>
                <a:path w="1013" h="951" extrusionOk="0">
                  <a:moveTo>
                    <a:pt x="173" y="1"/>
                  </a:moveTo>
                  <a:cubicBezTo>
                    <a:pt x="131" y="1"/>
                    <a:pt x="90" y="16"/>
                    <a:pt x="60" y="46"/>
                  </a:cubicBezTo>
                  <a:cubicBezTo>
                    <a:pt x="0" y="105"/>
                    <a:pt x="0" y="212"/>
                    <a:pt x="60" y="272"/>
                  </a:cubicBezTo>
                  <a:lnTo>
                    <a:pt x="274" y="474"/>
                  </a:lnTo>
                  <a:lnTo>
                    <a:pt x="60" y="688"/>
                  </a:lnTo>
                  <a:cubicBezTo>
                    <a:pt x="0" y="748"/>
                    <a:pt x="0" y="843"/>
                    <a:pt x="60" y="903"/>
                  </a:cubicBezTo>
                  <a:cubicBezTo>
                    <a:pt x="96" y="938"/>
                    <a:pt x="131" y="950"/>
                    <a:pt x="179" y="950"/>
                  </a:cubicBezTo>
                  <a:cubicBezTo>
                    <a:pt x="227" y="950"/>
                    <a:pt x="274" y="938"/>
                    <a:pt x="298" y="903"/>
                  </a:cubicBezTo>
                  <a:lnTo>
                    <a:pt x="512" y="700"/>
                  </a:lnTo>
                  <a:lnTo>
                    <a:pt x="715" y="903"/>
                  </a:lnTo>
                  <a:cubicBezTo>
                    <a:pt x="750" y="938"/>
                    <a:pt x="786" y="950"/>
                    <a:pt x="834" y="950"/>
                  </a:cubicBezTo>
                  <a:cubicBezTo>
                    <a:pt x="881" y="950"/>
                    <a:pt x="929" y="938"/>
                    <a:pt x="953" y="903"/>
                  </a:cubicBezTo>
                  <a:cubicBezTo>
                    <a:pt x="1012" y="843"/>
                    <a:pt x="1012" y="748"/>
                    <a:pt x="953" y="688"/>
                  </a:cubicBezTo>
                  <a:lnTo>
                    <a:pt x="715" y="474"/>
                  </a:lnTo>
                  <a:lnTo>
                    <a:pt x="929" y="272"/>
                  </a:lnTo>
                  <a:cubicBezTo>
                    <a:pt x="989" y="212"/>
                    <a:pt x="989" y="105"/>
                    <a:pt x="929" y="46"/>
                  </a:cubicBezTo>
                  <a:cubicBezTo>
                    <a:pt x="899" y="16"/>
                    <a:pt x="858" y="1"/>
                    <a:pt x="816" y="1"/>
                  </a:cubicBezTo>
                  <a:cubicBezTo>
                    <a:pt x="774" y="1"/>
                    <a:pt x="733" y="16"/>
                    <a:pt x="703" y="46"/>
                  </a:cubicBezTo>
                  <a:lnTo>
                    <a:pt x="488" y="248"/>
                  </a:lnTo>
                  <a:lnTo>
                    <a:pt x="286" y="46"/>
                  </a:lnTo>
                  <a:cubicBezTo>
                    <a:pt x="256" y="16"/>
                    <a:pt x="215" y="1"/>
                    <a:pt x="1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340;p60">
              <a:extLst>
                <a:ext uri="{FF2B5EF4-FFF2-40B4-BE49-F238E27FC236}">
                  <a16:creationId xmlns:a16="http://schemas.microsoft.com/office/drawing/2014/main" id="{D4ED8798-0BF5-DA48-59F6-C6C2DDF9FAB1}"/>
                </a:ext>
              </a:extLst>
            </p:cNvPr>
            <p:cNvSpPr/>
            <p:nvPr/>
          </p:nvSpPr>
          <p:spPr>
            <a:xfrm>
              <a:off x="8244479" y="3601602"/>
              <a:ext cx="32623" cy="30268"/>
            </a:xfrm>
            <a:custGeom>
              <a:avLst/>
              <a:gdLst/>
              <a:ahLst/>
              <a:cxnLst/>
              <a:rect l="l" t="t" r="r" b="b"/>
              <a:pathLst>
                <a:path w="1025" h="951" extrusionOk="0">
                  <a:moveTo>
                    <a:pt x="179" y="1"/>
                  </a:moveTo>
                  <a:cubicBezTo>
                    <a:pt x="140" y="1"/>
                    <a:pt x="102" y="15"/>
                    <a:pt x="72" y="45"/>
                  </a:cubicBezTo>
                  <a:cubicBezTo>
                    <a:pt x="1" y="105"/>
                    <a:pt x="1" y="212"/>
                    <a:pt x="72" y="271"/>
                  </a:cubicBezTo>
                  <a:lnTo>
                    <a:pt x="274" y="474"/>
                  </a:lnTo>
                  <a:lnTo>
                    <a:pt x="72" y="688"/>
                  </a:lnTo>
                  <a:cubicBezTo>
                    <a:pt x="1" y="748"/>
                    <a:pt x="1" y="855"/>
                    <a:pt x="72" y="914"/>
                  </a:cubicBezTo>
                  <a:cubicBezTo>
                    <a:pt x="96" y="938"/>
                    <a:pt x="143" y="950"/>
                    <a:pt x="179" y="950"/>
                  </a:cubicBezTo>
                  <a:cubicBezTo>
                    <a:pt x="227" y="950"/>
                    <a:pt x="274" y="938"/>
                    <a:pt x="298" y="914"/>
                  </a:cubicBezTo>
                  <a:lnTo>
                    <a:pt x="513" y="700"/>
                  </a:lnTo>
                  <a:lnTo>
                    <a:pt x="727" y="914"/>
                  </a:lnTo>
                  <a:cubicBezTo>
                    <a:pt x="751" y="938"/>
                    <a:pt x="798" y="950"/>
                    <a:pt x="846" y="950"/>
                  </a:cubicBezTo>
                  <a:cubicBezTo>
                    <a:pt x="882" y="950"/>
                    <a:pt x="929" y="938"/>
                    <a:pt x="965" y="914"/>
                  </a:cubicBezTo>
                  <a:cubicBezTo>
                    <a:pt x="1024" y="855"/>
                    <a:pt x="1024" y="748"/>
                    <a:pt x="965" y="688"/>
                  </a:cubicBezTo>
                  <a:lnTo>
                    <a:pt x="727" y="474"/>
                  </a:lnTo>
                  <a:lnTo>
                    <a:pt x="929" y="271"/>
                  </a:lnTo>
                  <a:cubicBezTo>
                    <a:pt x="989" y="212"/>
                    <a:pt x="989" y="105"/>
                    <a:pt x="929" y="45"/>
                  </a:cubicBezTo>
                  <a:cubicBezTo>
                    <a:pt x="899" y="15"/>
                    <a:pt x="858" y="1"/>
                    <a:pt x="816" y="1"/>
                  </a:cubicBezTo>
                  <a:cubicBezTo>
                    <a:pt x="774" y="1"/>
                    <a:pt x="733" y="15"/>
                    <a:pt x="703" y="45"/>
                  </a:cubicBezTo>
                  <a:lnTo>
                    <a:pt x="501" y="260"/>
                  </a:lnTo>
                  <a:lnTo>
                    <a:pt x="286" y="45"/>
                  </a:lnTo>
                  <a:cubicBezTo>
                    <a:pt x="257" y="15"/>
                    <a:pt x="218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341;p60">
              <a:extLst>
                <a:ext uri="{FF2B5EF4-FFF2-40B4-BE49-F238E27FC236}">
                  <a16:creationId xmlns:a16="http://schemas.microsoft.com/office/drawing/2014/main" id="{3375B189-3569-E5B3-CC44-BF2E999B0951}"/>
                </a:ext>
              </a:extLst>
            </p:cNvPr>
            <p:cNvSpPr/>
            <p:nvPr/>
          </p:nvSpPr>
          <p:spPr>
            <a:xfrm>
              <a:off x="8156190" y="3533396"/>
              <a:ext cx="32241" cy="30236"/>
            </a:xfrm>
            <a:custGeom>
              <a:avLst/>
              <a:gdLst/>
              <a:ahLst/>
              <a:cxnLst/>
              <a:rect l="l" t="t" r="r" b="b"/>
              <a:pathLst>
                <a:path w="1013" h="950" extrusionOk="0">
                  <a:moveTo>
                    <a:pt x="167" y="0"/>
                  </a:moveTo>
                  <a:cubicBezTo>
                    <a:pt x="128" y="0"/>
                    <a:pt x="90" y="15"/>
                    <a:pt x="60" y="45"/>
                  </a:cubicBezTo>
                  <a:cubicBezTo>
                    <a:pt x="0" y="105"/>
                    <a:pt x="0" y="212"/>
                    <a:pt x="60" y="271"/>
                  </a:cubicBezTo>
                  <a:lnTo>
                    <a:pt x="262" y="474"/>
                  </a:lnTo>
                  <a:lnTo>
                    <a:pt x="60" y="688"/>
                  </a:lnTo>
                  <a:cubicBezTo>
                    <a:pt x="0" y="748"/>
                    <a:pt x="0" y="855"/>
                    <a:pt x="60" y="914"/>
                  </a:cubicBezTo>
                  <a:cubicBezTo>
                    <a:pt x="84" y="938"/>
                    <a:pt x="131" y="950"/>
                    <a:pt x="179" y="950"/>
                  </a:cubicBezTo>
                  <a:cubicBezTo>
                    <a:pt x="215" y="950"/>
                    <a:pt x="262" y="938"/>
                    <a:pt x="298" y="914"/>
                  </a:cubicBezTo>
                  <a:lnTo>
                    <a:pt x="500" y="700"/>
                  </a:lnTo>
                  <a:lnTo>
                    <a:pt x="715" y="914"/>
                  </a:lnTo>
                  <a:cubicBezTo>
                    <a:pt x="739" y="938"/>
                    <a:pt x="786" y="950"/>
                    <a:pt x="834" y="950"/>
                  </a:cubicBezTo>
                  <a:cubicBezTo>
                    <a:pt x="870" y="950"/>
                    <a:pt x="917" y="938"/>
                    <a:pt x="953" y="914"/>
                  </a:cubicBezTo>
                  <a:cubicBezTo>
                    <a:pt x="1012" y="855"/>
                    <a:pt x="1012" y="748"/>
                    <a:pt x="953" y="688"/>
                  </a:cubicBezTo>
                  <a:lnTo>
                    <a:pt x="715" y="474"/>
                  </a:lnTo>
                  <a:lnTo>
                    <a:pt x="917" y="271"/>
                  </a:lnTo>
                  <a:cubicBezTo>
                    <a:pt x="977" y="212"/>
                    <a:pt x="977" y="105"/>
                    <a:pt x="917" y="45"/>
                  </a:cubicBezTo>
                  <a:cubicBezTo>
                    <a:pt x="887" y="15"/>
                    <a:pt x="849" y="0"/>
                    <a:pt x="810" y="0"/>
                  </a:cubicBezTo>
                  <a:cubicBezTo>
                    <a:pt x="771" y="0"/>
                    <a:pt x="733" y="15"/>
                    <a:pt x="703" y="45"/>
                  </a:cubicBezTo>
                  <a:lnTo>
                    <a:pt x="489" y="259"/>
                  </a:lnTo>
                  <a:lnTo>
                    <a:pt x="274" y="45"/>
                  </a:lnTo>
                  <a:cubicBezTo>
                    <a:pt x="244" y="15"/>
                    <a:pt x="206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1610;p61">
            <a:extLst>
              <a:ext uri="{FF2B5EF4-FFF2-40B4-BE49-F238E27FC236}">
                <a16:creationId xmlns:a16="http://schemas.microsoft.com/office/drawing/2014/main" id="{1138954C-C2A9-9FDB-FE7D-00464BB35EAE}"/>
              </a:ext>
            </a:extLst>
          </p:cNvPr>
          <p:cNvGrpSpPr/>
          <p:nvPr/>
        </p:nvGrpSpPr>
        <p:grpSpPr>
          <a:xfrm>
            <a:off x="6865724" y="1668705"/>
            <a:ext cx="530051" cy="536468"/>
            <a:chOff x="3967213" y="3356947"/>
            <a:chExt cx="368185" cy="354753"/>
          </a:xfrm>
          <a:solidFill>
            <a:srgbClr val="000000"/>
          </a:solidFill>
        </p:grpSpPr>
        <p:sp>
          <p:nvSpPr>
            <p:cNvPr id="11" name="Google Shape;11611;p61">
              <a:extLst>
                <a:ext uri="{FF2B5EF4-FFF2-40B4-BE49-F238E27FC236}">
                  <a16:creationId xmlns:a16="http://schemas.microsoft.com/office/drawing/2014/main" id="{A38F1D7C-FBD2-E316-C1AB-7B6C79232B90}"/>
                </a:ext>
              </a:extLst>
            </p:cNvPr>
            <p:cNvSpPr/>
            <p:nvPr/>
          </p:nvSpPr>
          <p:spPr>
            <a:xfrm>
              <a:off x="4180705" y="3356947"/>
              <a:ext cx="154693" cy="164292"/>
            </a:xfrm>
            <a:custGeom>
              <a:avLst/>
              <a:gdLst/>
              <a:ahLst/>
              <a:cxnLst/>
              <a:rect l="l" t="t" r="r" b="b"/>
              <a:pathLst>
                <a:path w="4883" h="5186" extrusionOk="0">
                  <a:moveTo>
                    <a:pt x="2526" y="0"/>
                  </a:moveTo>
                  <a:cubicBezTo>
                    <a:pt x="1765" y="0"/>
                    <a:pt x="1017" y="368"/>
                    <a:pt x="560" y="1042"/>
                  </a:cubicBezTo>
                  <a:cubicBezTo>
                    <a:pt x="1" y="1875"/>
                    <a:pt x="24" y="2959"/>
                    <a:pt x="632" y="3768"/>
                  </a:cubicBezTo>
                  <a:lnTo>
                    <a:pt x="572" y="5006"/>
                  </a:lnTo>
                  <a:cubicBezTo>
                    <a:pt x="572" y="5066"/>
                    <a:pt x="608" y="5126"/>
                    <a:pt x="655" y="5149"/>
                  </a:cubicBezTo>
                  <a:cubicBezTo>
                    <a:pt x="679" y="5161"/>
                    <a:pt x="715" y="5185"/>
                    <a:pt x="739" y="5185"/>
                  </a:cubicBezTo>
                  <a:cubicBezTo>
                    <a:pt x="774" y="5185"/>
                    <a:pt x="786" y="5185"/>
                    <a:pt x="810" y="5161"/>
                  </a:cubicBezTo>
                  <a:lnTo>
                    <a:pt x="1929" y="4649"/>
                  </a:lnTo>
                  <a:cubicBezTo>
                    <a:pt x="2120" y="4685"/>
                    <a:pt x="2334" y="4721"/>
                    <a:pt x="2525" y="4721"/>
                  </a:cubicBezTo>
                  <a:cubicBezTo>
                    <a:pt x="3299" y="4721"/>
                    <a:pt x="4049" y="4328"/>
                    <a:pt x="4489" y="3673"/>
                  </a:cubicBezTo>
                  <a:cubicBezTo>
                    <a:pt x="4703" y="3363"/>
                    <a:pt x="4834" y="3006"/>
                    <a:pt x="4882" y="2637"/>
                  </a:cubicBezTo>
                  <a:cubicBezTo>
                    <a:pt x="4882" y="2518"/>
                    <a:pt x="4811" y="2447"/>
                    <a:pt x="4715" y="2423"/>
                  </a:cubicBezTo>
                  <a:cubicBezTo>
                    <a:pt x="4709" y="2422"/>
                    <a:pt x="4703" y="2422"/>
                    <a:pt x="4697" y="2422"/>
                  </a:cubicBezTo>
                  <a:cubicBezTo>
                    <a:pt x="4619" y="2422"/>
                    <a:pt x="4536" y="2489"/>
                    <a:pt x="4525" y="2578"/>
                  </a:cubicBezTo>
                  <a:cubicBezTo>
                    <a:pt x="4489" y="2899"/>
                    <a:pt x="4370" y="3197"/>
                    <a:pt x="4192" y="3471"/>
                  </a:cubicBezTo>
                  <a:cubicBezTo>
                    <a:pt x="3809" y="4040"/>
                    <a:pt x="3177" y="4368"/>
                    <a:pt x="2514" y="4368"/>
                  </a:cubicBezTo>
                  <a:cubicBezTo>
                    <a:pt x="2332" y="4368"/>
                    <a:pt x="2147" y="4343"/>
                    <a:pt x="1965" y="4292"/>
                  </a:cubicBezTo>
                  <a:cubicBezTo>
                    <a:pt x="1944" y="4281"/>
                    <a:pt x="1927" y="4275"/>
                    <a:pt x="1911" y="4275"/>
                  </a:cubicBezTo>
                  <a:cubicBezTo>
                    <a:pt x="1891" y="4275"/>
                    <a:pt x="1872" y="4284"/>
                    <a:pt x="1846" y="4304"/>
                  </a:cubicBezTo>
                  <a:lnTo>
                    <a:pt x="917" y="4733"/>
                  </a:lnTo>
                  <a:lnTo>
                    <a:pt x="965" y="3721"/>
                  </a:lnTo>
                  <a:cubicBezTo>
                    <a:pt x="965" y="3673"/>
                    <a:pt x="953" y="3649"/>
                    <a:pt x="929" y="3602"/>
                  </a:cubicBezTo>
                  <a:cubicBezTo>
                    <a:pt x="382" y="2923"/>
                    <a:pt x="358" y="1947"/>
                    <a:pt x="846" y="1220"/>
                  </a:cubicBezTo>
                  <a:cubicBezTo>
                    <a:pt x="1235" y="644"/>
                    <a:pt x="1873" y="327"/>
                    <a:pt x="2524" y="327"/>
                  </a:cubicBezTo>
                  <a:cubicBezTo>
                    <a:pt x="2909" y="327"/>
                    <a:pt x="3299" y="438"/>
                    <a:pt x="3644" y="673"/>
                  </a:cubicBezTo>
                  <a:cubicBezTo>
                    <a:pt x="4084" y="970"/>
                    <a:pt x="4406" y="1435"/>
                    <a:pt x="4501" y="1970"/>
                  </a:cubicBezTo>
                  <a:cubicBezTo>
                    <a:pt x="4523" y="2047"/>
                    <a:pt x="4594" y="2103"/>
                    <a:pt x="4679" y="2103"/>
                  </a:cubicBezTo>
                  <a:cubicBezTo>
                    <a:pt x="4687" y="2103"/>
                    <a:pt x="4695" y="2102"/>
                    <a:pt x="4703" y="2101"/>
                  </a:cubicBezTo>
                  <a:cubicBezTo>
                    <a:pt x="4787" y="2089"/>
                    <a:pt x="4846" y="1994"/>
                    <a:pt x="4834" y="1911"/>
                  </a:cubicBezTo>
                  <a:cubicBezTo>
                    <a:pt x="4715" y="1280"/>
                    <a:pt x="4358" y="744"/>
                    <a:pt x="3834" y="399"/>
                  </a:cubicBezTo>
                  <a:cubicBezTo>
                    <a:pt x="3432" y="129"/>
                    <a:pt x="2977" y="0"/>
                    <a:pt x="25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612;p61">
              <a:extLst>
                <a:ext uri="{FF2B5EF4-FFF2-40B4-BE49-F238E27FC236}">
                  <a16:creationId xmlns:a16="http://schemas.microsoft.com/office/drawing/2014/main" id="{D87383F1-6632-F470-201B-251C82017017}"/>
                </a:ext>
              </a:extLst>
            </p:cNvPr>
            <p:cNvSpPr/>
            <p:nvPr/>
          </p:nvSpPr>
          <p:spPr>
            <a:xfrm>
              <a:off x="4093585" y="3484237"/>
              <a:ext cx="21891" cy="37002"/>
            </a:xfrm>
            <a:custGeom>
              <a:avLst/>
              <a:gdLst/>
              <a:ahLst/>
              <a:cxnLst/>
              <a:rect l="l" t="t" r="r" b="b"/>
              <a:pathLst>
                <a:path w="691" h="1168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000"/>
                  </a:lnTo>
                  <a:cubicBezTo>
                    <a:pt x="0" y="1084"/>
                    <a:pt x="72" y="1167"/>
                    <a:pt x="155" y="1167"/>
                  </a:cubicBezTo>
                  <a:lnTo>
                    <a:pt x="536" y="1167"/>
                  </a:lnTo>
                  <a:cubicBezTo>
                    <a:pt x="619" y="1167"/>
                    <a:pt x="691" y="1084"/>
                    <a:pt x="691" y="1000"/>
                  </a:cubicBezTo>
                  <a:cubicBezTo>
                    <a:pt x="691" y="893"/>
                    <a:pt x="619" y="822"/>
                    <a:pt x="512" y="822"/>
                  </a:cubicBezTo>
                  <a:lnTo>
                    <a:pt x="322" y="822"/>
                  </a:lnTo>
                  <a:lnTo>
                    <a:pt x="322" y="167"/>
                  </a:lnTo>
                  <a:cubicBezTo>
                    <a:pt x="322" y="72"/>
                    <a:pt x="250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613;p61">
              <a:extLst>
                <a:ext uri="{FF2B5EF4-FFF2-40B4-BE49-F238E27FC236}">
                  <a16:creationId xmlns:a16="http://schemas.microsoft.com/office/drawing/2014/main" id="{678FA887-9A39-C128-9D4F-DC39FA7F8420}"/>
                </a:ext>
              </a:extLst>
            </p:cNvPr>
            <p:cNvSpPr/>
            <p:nvPr/>
          </p:nvSpPr>
          <p:spPr>
            <a:xfrm>
              <a:off x="3967213" y="3408047"/>
              <a:ext cx="275394" cy="303653"/>
            </a:xfrm>
            <a:custGeom>
              <a:avLst/>
              <a:gdLst/>
              <a:ahLst/>
              <a:cxnLst/>
              <a:rect l="l" t="t" r="r" b="b"/>
              <a:pathLst>
                <a:path w="8693" h="9585" extrusionOk="0">
                  <a:moveTo>
                    <a:pt x="3549" y="417"/>
                  </a:moveTo>
                  <a:lnTo>
                    <a:pt x="3549" y="417"/>
                  </a:lnTo>
                  <a:cubicBezTo>
                    <a:pt x="3346" y="1024"/>
                    <a:pt x="3001" y="1322"/>
                    <a:pt x="2775" y="1465"/>
                  </a:cubicBezTo>
                  <a:cubicBezTo>
                    <a:pt x="2799" y="976"/>
                    <a:pt x="3120" y="572"/>
                    <a:pt x="3549" y="417"/>
                  </a:cubicBezTo>
                  <a:close/>
                  <a:moveTo>
                    <a:pt x="4727" y="334"/>
                  </a:moveTo>
                  <a:cubicBezTo>
                    <a:pt x="5382" y="334"/>
                    <a:pt x="5906" y="869"/>
                    <a:pt x="5906" y="1524"/>
                  </a:cubicBezTo>
                  <a:lnTo>
                    <a:pt x="5906" y="2262"/>
                  </a:lnTo>
                  <a:cubicBezTo>
                    <a:pt x="4501" y="2155"/>
                    <a:pt x="4108" y="846"/>
                    <a:pt x="4001" y="334"/>
                  </a:cubicBezTo>
                  <a:close/>
                  <a:moveTo>
                    <a:pt x="2441" y="2643"/>
                  </a:moveTo>
                  <a:lnTo>
                    <a:pt x="2441" y="2893"/>
                  </a:lnTo>
                  <a:cubicBezTo>
                    <a:pt x="2441" y="3036"/>
                    <a:pt x="2453" y="3179"/>
                    <a:pt x="2477" y="3310"/>
                  </a:cubicBezTo>
                  <a:cubicBezTo>
                    <a:pt x="2334" y="3251"/>
                    <a:pt x="2239" y="3120"/>
                    <a:pt x="2239" y="2977"/>
                  </a:cubicBezTo>
                  <a:cubicBezTo>
                    <a:pt x="2239" y="2822"/>
                    <a:pt x="2322" y="2703"/>
                    <a:pt x="2441" y="2643"/>
                  </a:cubicBezTo>
                  <a:close/>
                  <a:moveTo>
                    <a:pt x="6251" y="2655"/>
                  </a:moveTo>
                  <a:cubicBezTo>
                    <a:pt x="6359" y="2715"/>
                    <a:pt x="6442" y="2834"/>
                    <a:pt x="6442" y="2989"/>
                  </a:cubicBezTo>
                  <a:cubicBezTo>
                    <a:pt x="6442" y="3155"/>
                    <a:pt x="6335" y="3286"/>
                    <a:pt x="6204" y="3334"/>
                  </a:cubicBezTo>
                  <a:cubicBezTo>
                    <a:pt x="6228" y="3179"/>
                    <a:pt x="6251" y="3048"/>
                    <a:pt x="6251" y="2917"/>
                  </a:cubicBezTo>
                  <a:lnTo>
                    <a:pt x="6251" y="2655"/>
                  </a:lnTo>
                  <a:close/>
                  <a:moveTo>
                    <a:pt x="3775" y="786"/>
                  </a:moveTo>
                  <a:cubicBezTo>
                    <a:pt x="3846" y="1012"/>
                    <a:pt x="3953" y="1274"/>
                    <a:pt x="4120" y="1524"/>
                  </a:cubicBezTo>
                  <a:cubicBezTo>
                    <a:pt x="4537" y="2167"/>
                    <a:pt x="5144" y="2536"/>
                    <a:pt x="5906" y="2584"/>
                  </a:cubicBezTo>
                  <a:lnTo>
                    <a:pt x="5906" y="2893"/>
                  </a:lnTo>
                  <a:cubicBezTo>
                    <a:pt x="5906" y="3548"/>
                    <a:pt x="5549" y="4179"/>
                    <a:pt x="4977" y="4501"/>
                  </a:cubicBezTo>
                  <a:lnTo>
                    <a:pt x="4727" y="4656"/>
                  </a:lnTo>
                  <a:cubicBezTo>
                    <a:pt x="4608" y="4721"/>
                    <a:pt x="4474" y="4754"/>
                    <a:pt x="4340" y="4754"/>
                  </a:cubicBezTo>
                  <a:cubicBezTo>
                    <a:pt x="4206" y="4754"/>
                    <a:pt x="4073" y="4721"/>
                    <a:pt x="3953" y="4656"/>
                  </a:cubicBezTo>
                  <a:lnTo>
                    <a:pt x="3703" y="4501"/>
                  </a:lnTo>
                  <a:cubicBezTo>
                    <a:pt x="3120" y="4179"/>
                    <a:pt x="2775" y="3572"/>
                    <a:pt x="2775" y="2893"/>
                  </a:cubicBezTo>
                  <a:lnTo>
                    <a:pt x="2775" y="2417"/>
                  </a:lnTo>
                  <a:lnTo>
                    <a:pt x="2775" y="1858"/>
                  </a:lnTo>
                  <a:cubicBezTo>
                    <a:pt x="3001" y="1750"/>
                    <a:pt x="3465" y="1465"/>
                    <a:pt x="3775" y="786"/>
                  </a:cubicBezTo>
                  <a:close/>
                  <a:moveTo>
                    <a:pt x="5001" y="4906"/>
                  </a:moveTo>
                  <a:lnTo>
                    <a:pt x="5001" y="5751"/>
                  </a:lnTo>
                  <a:lnTo>
                    <a:pt x="4965" y="5775"/>
                  </a:lnTo>
                  <a:lnTo>
                    <a:pt x="4334" y="6203"/>
                  </a:lnTo>
                  <a:lnTo>
                    <a:pt x="3692" y="5751"/>
                  </a:lnTo>
                  <a:lnTo>
                    <a:pt x="3692" y="4906"/>
                  </a:lnTo>
                  <a:lnTo>
                    <a:pt x="3775" y="4953"/>
                  </a:lnTo>
                  <a:cubicBezTo>
                    <a:pt x="3953" y="5048"/>
                    <a:pt x="4144" y="5096"/>
                    <a:pt x="4346" y="5096"/>
                  </a:cubicBezTo>
                  <a:cubicBezTo>
                    <a:pt x="4537" y="5096"/>
                    <a:pt x="4727" y="5048"/>
                    <a:pt x="4906" y="4953"/>
                  </a:cubicBezTo>
                  <a:lnTo>
                    <a:pt x="5001" y="4906"/>
                  </a:lnTo>
                  <a:close/>
                  <a:moveTo>
                    <a:pt x="3680" y="6168"/>
                  </a:moveTo>
                  <a:lnTo>
                    <a:pt x="4084" y="6453"/>
                  </a:lnTo>
                  <a:lnTo>
                    <a:pt x="3680" y="6930"/>
                  </a:lnTo>
                  <a:lnTo>
                    <a:pt x="3680" y="6263"/>
                  </a:lnTo>
                  <a:lnTo>
                    <a:pt x="3680" y="6168"/>
                  </a:lnTo>
                  <a:close/>
                  <a:moveTo>
                    <a:pt x="4977" y="6168"/>
                  </a:moveTo>
                  <a:lnTo>
                    <a:pt x="4977" y="6263"/>
                  </a:lnTo>
                  <a:lnTo>
                    <a:pt x="4977" y="6930"/>
                  </a:lnTo>
                  <a:lnTo>
                    <a:pt x="4573" y="6453"/>
                  </a:lnTo>
                  <a:lnTo>
                    <a:pt x="4977" y="6168"/>
                  </a:lnTo>
                  <a:close/>
                  <a:moveTo>
                    <a:pt x="4977" y="7453"/>
                  </a:moveTo>
                  <a:lnTo>
                    <a:pt x="4977" y="8406"/>
                  </a:lnTo>
                  <a:lnTo>
                    <a:pt x="4906" y="7656"/>
                  </a:lnTo>
                  <a:lnTo>
                    <a:pt x="4977" y="7453"/>
                  </a:lnTo>
                  <a:close/>
                  <a:moveTo>
                    <a:pt x="3692" y="7453"/>
                  </a:moveTo>
                  <a:lnTo>
                    <a:pt x="3763" y="7656"/>
                  </a:lnTo>
                  <a:lnTo>
                    <a:pt x="3692" y="8418"/>
                  </a:lnTo>
                  <a:lnTo>
                    <a:pt x="3692" y="7453"/>
                  </a:lnTo>
                  <a:close/>
                  <a:moveTo>
                    <a:pt x="4311" y="6703"/>
                  </a:moveTo>
                  <a:lnTo>
                    <a:pt x="4704" y="7168"/>
                  </a:lnTo>
                  <a:lnTo>
                    <a:pt x="4537" y="7584"/>
                  </a:lnTo>
                  <a:cubicBezTo>
                    <a:pt x="4525" y="7620"/>
                    <a:pt x="4525" y="7632"/>
                    <a:pt x="4525" y="7656"/>
                  </a:cubicBezTo>
                  <a:lnTo>
                    <a:pt x="4680" y="9251"/>
                  </a:lnTo>
                  <a:lnTo>
                    <a:pt x="3942" y="9251"/>
                  </a:lnTo>
                  <a:lnTo>
                    <a:pt x="4108" y="7656"/>
                  </a:lnTo>
                  <a:cubicBezTo>
                    <a:pt x="4108" y="7632"/>
                    <a:pt x="4108" y="7596"/>
                    <a:pt x="4084" y="7584"/>
                  </a:cubicBezTo>
                  <a:lnTo>
                    <a:pt x="3930" y="7168"/>
                  </a:lnTo>
                  <a:lnTo>
                    <a:pt x="4311" y="6703"/>
                  </a:lnTo>
                  <a:close/>
                  <a:moveTo>
                    <a:pt x="3965" y="0"/>
                  </a:moveTo>
                  <a:cubicBezTo>
                    <a:pt x="3906" y="0"/>
                    <a:pt x="3846" y="0"/>
                    <a:pt x="3787" y="12"/>
                  </a:cubicBezTo>
                  <a:cubicBezTo>
                    <a:pt x="3013" y="95"/>
                    <a:pt x="2453" y="750"/>
                    <a:pt x="2441" y="1524"/>
                  </a:cubicBezTo>
                  <a:lnTo>
                    <a:pt x="2441" y="1750"/>
                  </a:lnTo>
                  <a:lnTo>
                    <a:pt x="2441" y="2286"/>
                  </a:lnTo>
                  <a:cubicBezTo>
                    <a:pt x="2120" y="2358"/>
                    <a:pt x="1894" y="2643"/>
                    <a:pt x="1894" y="2977"/>
                  </a:cubicBezTo>
                  <a:cubicBezTo>
                    <a:pt x="1894" y="3358"/>
                    <a:pt x="2191" y="3667"/>
                    <a:pt x="2584" y="3691"/>
                  </a:cubicBezTo>
                  <a:cubicBezTo>
                    <a:pt x="2739" y="4084"/>
                    <a:pt x="3001" y="4441"/>
                    <a:pt x="3358" y="4703"/>
                  </a:cubicBezTo>
                  <a:lnTo>
                    <a:pt x="3358" y="5727"/>
                  </a:lnTo>
                  <a:lnTo>
                    <a:pt x="1620" y="6275"/>
                  </a:lnTo>
                  <a:cubicBezTo>
                    <a:pt x="655" y="6584"/>
                    <a:pt x="12" y="7465"/>
                    <a:pt x="1" y="8489"/>
                  </a:cubicBezTo>
                  <a:lnTo>
                    <a:pt x="1" y="9418"/>
                  </a:lnTo>
                  <a:cubicBezTo>
                    <a:pt x="1" y="9501"/>
                    <a:pt x="72" y="9585"/>
                    <a:pt x="155" y="9585"/>
                  </a:cubicBezTo>
                  <a:lnTo>
                    <a:pt x="1822" y="9585"/>
                  </a:lnTo>
                  <a:cubicBezTo>
                    <a:pt x="1917" y="9585"/>
                    <a:pt x="1989" y="9501"/>
                    <a:pt x="1989" y="9418"/>
                  </a:cubicBezTo>
                  <a:cubicBezTo>
                    <a:pt x="1989" y="9323"/>
                    <a:pt x="1917" y="9251"/>
                    <a:pt x="1822" y="9251"/>
                  </a:cubicBezTo>
                  <a:lnTo>
                    <a:pt x="334" y="9251"/>
                  </a:lnTo>
                  <a:lnTo>
                    <a:pt x="334" y="8489"/>
                  </a:lnTo>
                  <a:cubicBezTo>
                    <a:pt x="334" y="8299"/>
                    <a:pt x="370" y="8120"/>
                    <a:pt x="417" y="7942"/>
                  </a:cubicBezTo>
                  <a:cubicBezTo>
                    <a:pt x="429" y="7894"/>
                    <a:pt x="441" y="7834"/>
                    <a:pt x="453" y="7799"/>
                  </a:cubicBezTo>
                  <a:cubicBezTo>
                    <a:pt x="477" y="7751"/>
                    <a:pt x="501" y="7704"/>
                    <a:pt x="513" y="7644"/>
                  </a:cubicBezTo>
                  <a:cubicBezTo>
                    <a:pt x="739" y="7156"/>
                    <a:pt x="1167" y="6763"/>
                    <a:pt x="1703" y="6608"/>
                  </a:cubicBezTo>
                  <a:lnTo>
                    <a:pt x="2703" y="6287"/>
                  </a:lnTo>
                  <a:lnTo>
                    <a:pt x="3358" y="6084"/>
                  </a:lnTo>
                  <a:lnTo>
                    <a:pt x="3358" y="9251"/>
                  </a:lnTo>
                  <a:lnTo>
                    <a:pt x="2513" y="9251"/>
                  </a:lnTo>
                  <a:cubicBezTo>
                    <a:pt x="2418" y="9251"/>
                    <a:pt x="2346" y="9323"/>
                    <a:pt x="2346" y="9418"/>
                  </a:cubicBezTo>
                  <a:cubicBezTo>
                    <a:pt x="2346" y="9501"/>
                    <a:pt x="2418" y="9585"/>
                    <a:pt x="2513" y="9585"/>
                  </a:cubicBezTo>
                  <a:lnTo>
                    <a:pt x="8525" y="9585"/>
                  </a:lnTo>
                  <a:cubicBezTo>
                    <a:pt x="8609" y="9585"/>
                    <a:pt x="8692" y="9501"/>
                    <a:pt x="8692" y="9418"/>
                  </a:cubicBezTo>
                  <a:lnTo>
                    <a:pt x="8692" y="8489"/>
                  </a:lnTo>
                  <a:cubicBezTo>
                    <a:pt x="8692" y="7930"/>
                    <a:pt x="8466" y="7358"/>
                    <a:pt x="8073" y="6942"/>
                  </a:cubicBezTo>
                  <a:cubicBezTo>
                    <a:pt x="8042" y="6904"/>
                    <a:pt x="8001" y="6886"/>
                    <a:pt x="7957" y="6886"/>
                  </a:cubicBezTo>
                  <a:cubicBezTo>
                    <a:pt x="7917" y="6886"/>
                    <a:pt x="7875" y="6901"/>
                    <a:pt x="7835" y="6930"/>
                  </a:cubicBezTo>
                  <a:cubicBezTo>
                    <a:pt x="7763" y="6989"/>
                    <a:pt x="7763" y="7096"/>
                    <a:pt x="7823" y="7168"/>
                  </a:cubicBezTo>
                  <a:cubicBezTo>
                    <a:pt x="8156" y="7537"/>
                    <a:pt x="8335" y="8001"/>
                    <a:pt x="8335" y="8489"/>
                  </a:cubicBezTo>
                  <a:lnTo>
                    <a:pt x="8335" y="9251"/>
                  </a:lnTo>
                  <a:lnTo>
                    <a:pt x="5311" y="9251"/>
                  </a:lnTo>
                  <a:lnTo>
                    <a:pt x="5311" y="6084"/>
                  </a:lnTo>
                  <a:lnTo>
                    <a:pt x="6942" y="6608"/>
                  </a:lnTo>
                  <a:cubicBezTo>
                    <a:pt x="7085" y="6644"/>
                    <a:pt x="7216" y="6703"/>
                    <a:pt x="7335" y="6763"/>
                  </a:cubicBezTo>
                  <a:cubicBezTo>
                    <a:pt x="7359" y="6779"/>
                    <a:pt x="7388" y="6787"/>
                    <a:pt x="7418" y="6787"/>
                  </a:cubicBezTo>
                  <a:cubicBezTo>
                    <a:pt x="7474" y="6787"/>
                    <a:pt x="7534" y="6758"/>
                    <a:pt x="7573" y="6703"/>
                  </a:cubicBezTo>
                  <a:cubicBezTo>
                    <a:pt x="7621" y="6632"/>
                    <a:pt x="7585" y="6525"/>
                    <a:pt x="7513" y="6465"/>
                  </a:cubicBezTo>
                  <a:cubicBezTo>
                    <a:pt x="7359" y="6394"/>
                    <a:pt x="7216" y="6322"/>
                    <a:pt x="7061" y="6275"/>
                  </a:cubicBezTo>
                  <a:lnTo>
                    <a:pt x="5323" y="5715"/>
                  </a:lnTo>
                  <a:lnTo>
                    <a:pt x="5323" y="4679"/>
                  </a:lnTo>
                  <a:cubicBezTo>
                    <a:pt x="5680" y="4429"/>
                    <a:pt x="5954" y="4072"/>
                    <a:pt x="6097" y="3667"/>
                  </a:cubicBezTo>
                  <a:cubicBezTo>
                    <a:pt x="6466" y="3655"/>
                    <a:pt x="6787" y="3346"/>
                    <a:pt x="6787" y="2953"/>
                  </a:cubicBezTo>
                  <a:cubicBezTo>
                    <a:pt x="6787" y="2631"/>
                    <a:pt x="6561" y="2346"/>
                    <a:pt x="6251" y="2274"/>
                  </a:cubicBezTo>
                  <a:lnTo>
                    <a:pt x="6251" y="1512"/>
                  </a:lnTo>
                  <a:cubicBezTo>
                    <a:pt x="6251" y="679"/>
                    <a:pt x="5561" y="0"/>
                    <a:pt x="47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614;p61">
              <a:extLst>
                <a:ext uri="{FF2B5EF4-FFF2-40B4-BE49-F238E27FC236}">
                  <a16:creationId xmlns:a16="http://schemas.microsoft.com/office/drawing/2014/main" id="{1B8C36B8-0849-2717-FD48-2261C03214AE}"/>
                </a:ext>
              </a:extLst>
            </p:cNvPr>
            <p:cNvSpPr/>
            <p:nvPr/>
          </p:nvSpPr>
          <p:spPr>
            <a:xfrm>
              <a:off x="4239154" y="3387518"/>
              <a:ext cx="44922" cy="65071"/>
            </a:xfrm>
            <a:custGeom>
              <a:avLst/>
              <a:gdLst/>
              <a:ahLst/>
              <a:cxnLst/>
              <a:rect l="l" t="t" r="r" b="b"/>
              <a:pathLst>
                <a:path w="1418" h="2054" extrusionOk="0">
                  <a:moveTo>
                    <a:pt x="664" y="1"/>
                  </a:moveTo>
                  <a:cubicBezTo>
                    <a:pt x="396" y="1"/>
                    <a:pt x="158" y="171"/>
                    <a:pt x="49" y="422"/>
                  </a:cubicBezTo>
                  <a:cubicBezTo>
                    <a:pt x="1" y="505"/>
                    <a:pt x="49" y="612"/>
                    <a:pt x="132" y="648"/>
                  </a:cubicBezTo>
                  <a:cubicBezTo>
                    <a:pt x="156" y="657"/>
                    <a:pt x="181" y="662"/>
                    <a:pt x="204" y="662"/>
                  </a:cubicBezTo>
                  <a:cubicBezTo>
                    <a:pt x="272" y="662"/>
                    <a:pt x="332" y="624"/>
                    <a:pt x="358" y="553"/>
                  </a:cubicBezTo>
                  <a:cubicBezTo>
                    <a:pt x="412" y="436"/>
                    <a:pt x="532" y="347"/>
                    <a:pt x="668" y="347"/>
                  </a:cubicBezTo>
                  <a:cubicBezTo>
                    <a:pt x="683" y="347"/>
                    <a:pt x="699" y="348"/>
                    <a:pt x="715" y="351"/>
                  </a:cubicBezTo>
                  <a:cubicBezTo>
                    <a:pt x="894" y="362"/>
                    <a:pt x="1037" y="505"/>
                    <a:pt x="1049" y="684"/>
                  </a:cubicBezTo>
                  <a:cubicBezTo>
                    <a:pt x="1049" y="767"/>
                    <a:pt x="1037" y="851"/>
                    <a:pt x="1001" y="910"/>
                  </a:cubicBezTo>
                  <a:cubicBezTo>
                    <a:pt x="953" y="982"/>
                    <a:pt x="882" y="1029"/>
                    <a:pt x="799" y="1065"/>
                  </a:cubicBezTo>
                  <a:cubicBezTo>
                    <a:pt x="561" y="1136"/>
                    <a:pt x="406" y="1208"/>
                    <a:pt x="406" y="1374"/>
                  </a:cubicBezTo>
                  <a:lnTo>
                    <a:pt x="406" y="1898"/>
                  </a:lnTo>
                  <a:cubicBezTo>
                    <a:pt x="406" y="1982"/>
                    <a:pt x="477" y="2053"/>
                    <a:pt x="561" y="2053"/>
                  </a:cubicBezTo>
                  <a:cubicBezTo>
                    <a:pt x="656" y="2053"/>
                    <a:pt x="727" y="1982"/>
                    <a:pt x="727" y="1898"/>
                  </a:cubicBezTo>
                  <a:lnTo>
                    <a:pt x="727" y="1446"/>
                  </a:lnTo>
                  <a:cubicBezTo>
                    <a:pt x="763" y="1434"/>
                    <a:pt x="799" y="1422"/>
                    <a:pt x="882" y="1386"/>
                  </a:cubicBezTo>
                  <a:cubicBezTo>
                    <a:pt x="1037" y="1339"/>
                    <a:pt x="1180" y="1243"/>
                    <a:pt x="1263" y="1101"/>
                  </a:cubicBezTo>
                  <a:cubicBezTo>
                    <a:pt x="1370" y="958"/>
                    <a:pt x="1418" y="803"/>
                    <a:pt x="1394" y="660"/>
                  </a:cubicBezTo>
                  <a:cubicBezTo>
                    <a:pt x="1370" y="315"/>
                    <a:pt x="1096" y="29"/>
                    <a:pt x="739" y="5"/>
                  </a:cubicBezTo>
                  <a:cubicBezTo>
                    <a:pt x="714" y="2"/>
                    <a:pt x="689" y="1"/>
                    <a:pt x="66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615;p61">
              <a:extLst>
                <a:ext uri="{FF2B5EF4-FFF2-40B4-BE49-F238E27FC236}">
                  <a16:creationId xmlns:a16="http://schemas.microsoft.com/office/drawing/2014/main" id="{A69F63EC-C82E-4995-97F1-801C62E4F0E8}"/>
                </a:ext>
              </a:extLst>
            </p:cNvPr>
            <p:cNvSpPr/>
            <p:nvPr/>
          </p:nvSpPr>
          <p:spPr>
            <a:xfrm>
              <a:off x="4250876" y="3457816"/>
              <a:ext cx="14351" cy="14383"/>
            </a:xfrm>
            <a:custGeom>
              <a:avLst/>
              <a:gdLst/>
              <a:ahLst/>
              <a:cxnLst/>
              <a:rect l="l" t="t" r="r" b="b"/>
              <a:pathLst>
                <a:path w="453" h="454" extrusionOk="0">
                  <a:moveTo>
                    <a:pt x="226" y="1"/>
                  </a:moveTo>
                  <a:cubicBezTo>
                    <a:pt x="107" y="1"/>
                    <a:pt x="0" y="108"/>
                    <a:pt x="0" y="227"/>
                  </a:cubicBezTo>
                  <a:cubicBezTo>
                    <a:pt x="0" y="346"/>
                    <a:pt x="107" y="453"/>
                    <a:pt x="226" y="453"/>
                  </a:cubicBezTo>
                  <a:cubicBezTo>
                    <a:pt x="345" y="453"/>
                    <a:pt x="453" y="346"/>
                    <a:pt x="453" y="227"/>
                  </a:cubicBezTo>
                  <a:cubicBezTo>
                    <a:pt x="453" y="108"/>
                    <a:pt x="345" y="1"/>
                    <a:pt x="2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59636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49"/>
          <p:cNvSpPr txBox="1">
            <a:spLocks noGrp="1"/>
          </p:cNvSpPr>
          <p:nvPr>
            <p:ph type="body" idx="1"/>
          </p:nvPr>
        </p:nvSpPr>
        <p:spPr>
          <a:xfrm>
            <a:off x="173628" y="487212"/>
            <a:ext cx="4576791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pt-BR" sz="1800" dirty="0"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pt-BR" sz="1400" dirty="0">
                <a:solidFill>
                  <a:schemeClr val="hlink"/>
                </a:solidFill>
                <a:uFill>
                  <a:noFill/>
                </a:uFill>
              </a:rPr>
              <a:t>Seguindo o acionamento da equipe responsável pelo rastreamento de encomendas, procuro validar e identificar o problema conferindo os alertas no </a:t>
            </a:r>
            <a:r>
              <a:rPr lang="pt-BR" sz="1400" dirty="0" err="1">
                <a:solidFill>
                  <a:schemeClr val="hlink"/>
                </a:solidFill>
                <a:uFill>
                  <a:noFill/>
                </a:uFill>
              </a:rPr>
              <a:t>Zabbix</a:t>
            </a:r>
            <a:r>
              <a:rPr lang="pt-BR" sz="1400" dirty="0">
                <a:solidFill>
                  <a:schemeClr val="hlink"/>
                </a:solidFill>
                <a:uFill>
                  <a:noFill/>
                </a:uFill>
              </a:rPr>
              <a:t>;</a:t>
            </a: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endParaRPr lang="pt-BR" sz="1400" dirty="0">
              <a:solidFill>
                <a:schemeClr val="hlink"/>
              </a:solidFill>
              <a:uFill>
                <a:noFill/>
              </a:uFill>
            </a:endParaRP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pt-BR" sz="1400" dirty="0">
                <a:solidFill>
                  <a:schemeClr val="hlink"/>
                </a:solidFill>
                <a:uFill>
                  <a:noFill/>
                </a:uFill>
              </a:rPr>
              <a:t>Como no exercício propõe uma situação aonde possuímos diversos alertas e inclusive recebemos  outro alerta de nível desastre, informo a equipe de monitoramento que está comigo  e peço para me auxiliarem, assim, podemos priorizar os problemas de maiores níveis;</a:t>
            </a: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endParaRPr sz="1400" dirty="0"/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pt-BR" sz="1400" dirty="0">
                <a:solidFill>
                  <a:schemeClr val="hlink"/>
                </a:solidFill>
                <a:uFill>
                  <a:noFill/>
                </a:uFill>
              </a:rPr>
              <a:t>Devido o fato de termos problemas de níveis desastre, informamos de antemão sobre os memos no canal do </a:t>
            </a:r>
            <a:r>
              <a:rPr lang="pt-BR" sz="1400" dirty="0" err="1">
                <a:solidFill>
                  <a:schemeClr val="hlink"/>
                </a:solidFill>
                <a:uFill>
                  <a:noFill/>
                </a:uFill>
              </a:rPr>
              <a:t>teams</a:t>
            </a:r>
            <a:r>
              <a:rPr lang="pt-BR" sz="1400" dirty="0">
                <a:solidFill>
                  <a:schemeClr val="hlink"/>
                </a:solidFill>
                <a:uFill>
                  <a:noFill/>
                </a:uFill>
              </a:rPr>
              <a:t> aonde se encontram todos os </a:t>
            </a:r>
            <a:r>
              <a:rPr lang="pt-BR" sz="1400" dirty="0" err="1">
                <a:solidFill>
                  <a:schemeClr val="hlink"/>
                </a:solidFill>
                <a:uFill>
                  <a:noFill/>
                </a:uFill>
              </a:rPr>
              <a:t>DBAs</a:t>
            </a:r>
            <a:r>
              <a:rPr lang="pt-BR" sz="1400" dirty="0">
                <a:solidFill>
                  <a:schemeClr val="hlink"/>
                </a:solidFill>
                <a:uFill>
                  <a:noFill/>
                </a:uFill>
              </a:rPr>
              <a:t>, Analistas  e Coordenadores;</a:t>
            </a:r>
            <a:endParaRPr sz="1400" dirty="0"/>
          </a:p>
        </p:txBody>
      </p:sp>
      <p:sp>
        <p:nvSpPr>
          <p:cNvPr id="1587" name="Google Shape;1587;p49"/>
          <p:cNvSpPr txBox="1">
            <a:spLocks noGrp="1"/>
          </p:cNvSpPr>
          <p:nvPr>
            <p:ph type="ctrTitle"/>
          </p:nvPr>
        </p:nvSpPr>
        <p:spPr>
          <a:xfrm>
            <a:off x="173628" y="198312"/>
            <a:ext cx="521612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Resolução Case 1 – Logística ABC</a:t>
            </a:r>
            <a:endParaRPr dirty="0"/>
          </a:p>
        </p:txBody>
      </p:sp>
      <p:sp>
        <p:nvSpPr>
          <p:cNvPr id="1588" name="Google Shape;1588;p49"/>
          <p:cNvSpPr txBox="1">
            <a:spLocks noGrp="1"/>
          </p:cNvSpPr>
          <p:nvPr>
            <p:ph type="body" idx="2"/>
          </p:nvPr>
        </p:nvSpPr>
        <p:spPr>
          <a:xfrm>
            <a:off x="5061672" y="1362494"/>
            <a:ext cx="3908700" cy="19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Advent Pro Medium"/>
              <a:ea typeface="Advent Pro Medium"/>
              <a:cs typeface="Advent Pro Medium"/>
              <a:sym typeface="Advent Pro Medium"/>
            </a:endParaRP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pt-BR" sz="1400" dirty="0">
                <a:solidFill>
                  <a:schemeClr val="hlink"/>
                </a:solidFill>
                <a:uFill>
                  <a:noFill/>
                </a:uFill>
              </a:rPr>
              <a:t>Com todas as etapas fragmentadas e assim otimizando o tempo e atenção de cada um, nossa equipe de monitoramento consegue realizar um registro detalhado dos problemas que foram surgindo, assim, conseguimos reportar e acionar as equipes responsáveis;</a:t>
            </a: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endParaRPr lang="pt-BR" sz="1400" dirty="0">
              <a:solidFill>
                <a:schemeClr val="hlink"/>
              </a:solidFill>
              <a:uFill>
                <a:noFill/>
              </a:uFill>
            </a:endParaRPr>
          </a:p>
          <a:p>
            <a:pPr marL="241300" lvl="0" indent="-21590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ven Pro"/>
              <a:buChar char="●"/>
            </a:pPr>
            <a:r>
              <a:rPr lang="pt-BR" sz="1400" dirty="0">
                <a:solidFill>
                  <a:schemeClr val="hlink"/>
                </a:solidFill>
                <a:uFill>
                  <a:noFill/>
                </a:uFill>
              </a:rPr>
              <a:t>Posteriormente aguardamos acompanhando para conferir se o problema já tenha sido resolvido.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0190AD-08F1-C149-98AD-163A65717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918" y="4600714"/>
            <a:ext cx="963560" cy="468471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914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Sequencial Case 2 – Logística ABC</a:t>
            </a:r>
            <a:endParaRPr sz="3000" dirty="0"/>
          </a:p>
        </p:txBody>
      </p:sp>
      <p:sp>
        <p:nvSpPr>
          <p:cNvPr id="601" name="Google Shape;601;p30"/>
          <p:cNvSpPr txBox="1">
            <a:spLocks noGrp="1"/>
          </p:cNvSpPr>
          <p:nvPr>
            <p:ph type="ctrTitle" idx="2"/>
          </p:nvPr>
        </p:nvSpPr>
        <p:spPr>
          <a:xfrm>
            <a:off x="4845984" y="783361"/>
            <a:ext cx="233304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RESGITRANDO O PROBLEMA</a:t>
            </a:r>
            <a:endParaRPr sz="1600"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4"/>
          </p:nvPr>
        </p:nvSpPr>
        <p:spPr>
          <a:xfrm>
            <a:off x="163176" y="2662317"/>
            <a:ext cx="1992062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PRIORIZAÇÃO &amp; TRABALHO EM EQUIPE</a:t>
            </a:r>
            <a:endParaRPr sz="1600" dirty="0"/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7"/>
          </p:nvPr>
        </p:nvSpPr>
        <p:spPr>
          <a:xfrm>
            <a:off x="3578094" y="4051410"/>
            <a:ext cx="2205243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Comunicamos todas as áreas envolvidas de antemão</a:t>
            </a:r>
            <a:endParaRPr sz="1200" dirty="0"/>
          </a:p>
        </p:txBody>
      </p:sp>
      <p:sp>
        <p:nvSpPr>
          <p:cNvPr id="604" name="Google Shape;604;p30"/>
          <p:cNvSpPr txBox="1">
            <a:spLocks noGrp="1"/>
          </p:cNvSpPr>
          <p:nvPr>
            <p:ph type="ctrTitle"/>
          </p:nvPr>
        </p:nvSpPr>
        <p:spPr>
          <a:xfrm>
            <a:off x="216374" y="832265"/>
            <a:ext cx="2651393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/>
              <a:t>IDENTIFICAÇÃO &amp; VALIDAÇÃO</a:t>
            </a:r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"/>
          </p:nvPr>
        </p:nvSpPr>
        <p:spPr>
          <a:xfrm>
            <a:off x="59441" y="1451442"/>
            <a:ext cx="2594804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Validamos se o problema existe e identificamos a causa;</a:t>
            </a:r>
            <a:endParaRPr sz="1200" dirty="0"/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3"/>
          </p:nvPr>
        </p:nvSpPr>
        <p:spPr>
          <a:xfrm>
            <a:off x="5003496" y="1315408"/>
            <a:ext cx="2062269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Elaboramos os relatórios detalhados dos problemas e registramos;</a:t>
            </a:r>
            <a:endParaRPr sz="1200" dirty="0"/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5"/>
          </p:nvPr>
        </p:nvSpPr>
        <p:spPr>
          <a:xfrm>
            <a:off x="245766" y="3151468"/>
            <a:ext cx="1983001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Dividimos os problemas para podermos levantar mais detalhes sobre cada um;</a:t>
            </a:r>
            <a:endParaRPr sz="1200" dirty="0"/>
          </a:p>
        </p:txBody>
      </p:sp>
      <p:sp>
        <p:nvSpPr>
          <p:cNvPr id="608" name="Google Shape;608;p30"/>
          <p:cNvSpPr txBox="1">
            <a:spLocks noGrp="1"/>
          </p:cNvSpPr>
          <p:nvPr>
            <p:ph type="ctrTitle" idx="6"/>
          </p:nvPr>
        </p:nvSpPr>
        <p:spPr>
          <a:xfrm>
            <a:off x="3075404" y="3565996"/>
            <a:ext cx="3090934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COMUNICANDO O INCIDENTE</a:t>
            </a:r>
            <a:endParaRPr sz="1600" dirty="0"/>
          </a:p>
        </p:txBody>
      </p:sp>
      <p:sp>
        <p:nvSpPr>
          <p:cNvPr id="609" name="Google Shape;609;p30"/>
          <p:cNvSpPr/>
          <p:nvPr/>
        </p:nvSpPr>
        <p:spPr>
          <a:xfrm>
            <a:off x="2218919" y="1918335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30"/>
          <p:cNvSpPr/>
          <p:nvPr/>
        </p:nvSpPr>
        <p:spPr>
          <a:xfrm rot="10800000">
            <a:off x="3072402" y="3067255"/>
            <a:ext cx="75183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0"/>
          <p:cNvSpPr/>
          <p:nvPr/>
        </p:nvSpPr>
        <p:spPr>
          <a:xfrm>
            <a:off x="920701" y="4055569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0"/>
          <p:cNvSpPr/>
          <p:nvPr/>
        </p:nvSpPr>
        <p:spPr>
          <a:xfrm>
            <a:off x="4078015" y="1171227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13" name="Google Shape;613;p30"/>
          <p:cNvCxnSpPr>
            <a:cxnSpLocks/>
            <a:stCxn id="609" idx="2"/>
            <a:endCxn id="611" idx="3"/>
          </p:cNvCxnSpPr>
          <p:nvPr/>
        </p:nvCxnSpPr>
        <p:spPr>
          <a:xfrm rot="5400000">
            <a:off x="1225093" y="3061743"/>
            <a:ext cx="1775284" cy="936268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30"/>
          <p:cNvCxnSpPr>
            <a:cxnSpLocks/>
            <a:stCxn id="611" idx="2"/>
            <a:endCxn id="610" idx="0"/>
          </p:cNvCxnSpPr>
          <p:nvPr/>
        </p:nvCxnSpPr>
        <p:spPr>
          <a:xfrm rot="5400000" flipH="1" flipV="1">
            <a:off x="1871327" y="3202479"/>
            <a:ext cx="988314" cy="2165666"/>
          </a:xfrm>
          <a:prstGeom prst="bentConnector3">
            <a:avLst>
              <a:gd name="adj1" fmla="val -2313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613;p30">
            <a:extLst>
              <a:ext uri="{FF2B5EF4-FFF2-40B4-BE49-F238E27FC236}">
                <a16:creationId xmlns:a16="http://schemas.microsoft.com/office/drawing/2014/main" id="{BB2E6537-A0CC-BE68-73EA-BFB13E2E999B}"/>
              </a:ext>
            </a:extLst>
          </p:cNvPr>
          <p:cNvCxnSpPr>
            <a:cxnSpLocks/>
            <a:stCxn id="612" idx="1"/>
            <a:endCxn id="610" idx="2"/>
          </p:cNvCxnSpPr>
          <p:nvPr/>
        </p:nvCxnSpPr>
        <p:spPr>
          <a:xfrm rot="10800000" flipV="1">
            <a:off x="3448317" y="1533177"/>
            <a:ext cx="629698" cy="1534078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" name="Google Shape;611;p30">
            <a:extLst>
              <a:ext uri="{FF2B5EF4-FFF2-40B4-BE49-F238E27FC236}">
                <a16:creationId xmlns:a16="http://schemas.microsoft.com/office/drawing/2014/main" id="{083CB54E-E8E4-E8B9-14AE-91B67BFE3F91}"/>
              </a:ext>
            </a:extLst>
          </p:cNvPr>
          <p:cNvSpPr/>
          <p:nvPr/>
        </p:nvSpPr>
        <p:spPr>
          <a:xfrm>
            <a:off x="7382512" y="1772943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0;p30">
            <a:extLst>
              <a:ext uri="{FF2B5EF4-FFF2-40B4-BE49-F238E27FC236}">
                <a16:creationId xmlns:a16="http://schemas.microsoft.com/office/drawing/2014/main" id="{DB809B0C-7931-6A34-C3D4-1D500E421647}"/>
              </a:ext>
            </a:extLst>
          </p:cNvPr>
          <p:cNvSpPr/>
          <p:nvPr/>
        </p:nvSpPr>
        <p:spPr>
          <a:xfrm>
            <a:off x="6067345" y="3139378"/>
            <a:ext cx="75183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76" name="Google Shape;613;p30">
            <a:extLst>
              <a:ext uri="{FF2B5EF4-FFF2-40B4-BE49-F238E27FC236}">
                <a16:creationId xmlns:a16="http://schemas.microsoft.com/office/drawing/2014/main" id="{1F10BB6B-33E8-ED11-1717-1D0F25616AC1}"/>
              </a:ext>
            </a:extLst>
          </p:cNvPr>
          <p:cNvCxnSpPr>
            <a:cxnSpLocks/>
            <a:stCxn id="612" idx="2"/>
            <a:endCxn id="60" idx="1"/>
          </p:cNvCxnSpPr>
          <p:nvPr/>
        </p:nvCxnSpPr>
        <p:spPr>
          <a:xfrm rot="16200000" flipH="1">
            <a:off x="5791355" y="543736"/>
            <a:ext cx="239766" cy="2942547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2" name="Google Shape;601;p30">
            <a:extLst>
              <a:ext uri="{FF2B5EF4-FFF2-40B4-BE49-F238E27FC236}">
                <a16:creationId xmlns:a16="http://schemas.microsoft.com/office/drawing/2014/main" id="{37524D29-A54D-EE0F-52CF-ED57C98AE92F}"/>
              </a:ext>
            </a:extLst>
          </p:cNvPr>
          <p:cNvSpPr txBox="1">
            <a:spLocks/>
          </p:cNvSpPr>
          <p:nvPr/>
        </p:nvSpPr>
        <p:spPr>
          <a:xfrm>
            <a:off x="5038176" y="1957352"/>
            <a:ext cx="233304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pt-BR" sz="1600" dirty="0"/>
              <a:t>REPORTANDO / ACIONANDO</a:t>
            </a:r>
          </a:p>
        </p:txBody>
      </p:sp>
      <p:sp>
        <p:nvSpPr>
          <p:cNvPr id="583" name="Google Shape;606;p30">
            <a:extLst>
              <a:ext uri="{FF2B5EF4-FFF2-40B4-BE49-F238E27FC236}">
                <a16:creationId xmlns:a16="http://schemas.microsoft.com/office/drawing/2014/main" id="{0D4A94B5-28A7-D5AF-7CD4-46C896812709}"/>
              </a:ext>
            </a:extLst>
          </p:cNvPr>
          <p:cNvSpPr txBox="1">
            <a:spLocks/>
          </p:cNvSpPr>
          <p:nvPr/>
        </p:nvSpPr>
        <p:spPr>
          <a:xfrm>
            <a:off x="6216500" y="3891037"/>
            <a:ext cx="3035701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pt-BR" sz="1200" dirty="0"/>
              <a:t>Após todas as etapas, efetuamos o acompanhamento até confirmarmos se o problema foi resolvido.</a:t>
            </a:r>
          </a:p>
        </p:txBody>
      </p:sp>
      <p:cxnSp>
        <p:nvCxnSpPr>
          <p:cNvPr id="584" name="Google Shape;613;p30">
            <a:extLst>
              <a:ext uri="{FF2B5EF4-FFF2-40B4-BE49-F238E27FC236}">
                <a16:creationId xmlns:a16="http://schemas.microsoft.com/office/drawing/2014/main" id="{9CB3F873-2A65-1496-2266-F116E5B1A824}"/>
              </a:ext>
            </a:extLst>
          </p:cNvPr>
          <p:cNvCxnSpPr>
            <a:cxnSpLocks/>
            <a:stCxn id="60" idx="2"/>
            <a:endCxn id="61" idx="3"/>
          </p:cNvCxnSpPr>
          <p:nvPr/>
        </p:nvCxnSpPr>
        <p:spPr>
          <a:xfrm rot="5400000">
            <a:off x="6779577" y="2536442"/>
            <a:ext cx="1004485" cy="925287"/>
          </a:xfrm>
          <a:prstGeom prst="bentConnector2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8" name="Google Shape;601;p30">
            <a:extLst>
              <a:ext uri="{FF2B5EF4-FFF2-40B4-BE49-F238E27FC236}">
                <a16:creationId xmlns:a16="http://schemas.microsoft.com/office/drawing/2014/main" id="{7A747081-FEAB-C2D3-7260-E2100E4F031D}"/>
              </a:ext>
            </a:extLst>
          </p:cNvPr>
          <p:cNvSpPr txBox="1">
            <a:spLocks/>
          </p:cNvSpPr>
          <p:nvPr/>
        </p:nvSpPr>
        <p:spPr>
          <a:xfrm>
            <a:off x="6565194" y="3382517"/>
            <a:ext cx="233304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 b="0" i="0" u="none" strike="noStrike" cap="none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r>
              <a:rPr lang="pt-BR" sz="1600" dirty="0"/>
              <a:t>ACOMPANHAMENTO</a:t>
            </a:r>
          </a:p>
        </p:txBody>
      </p:sp>
      <p:sp>
        <p:nvSpPr>
          <p:cNvPr id="589" name="Google Shape;606;p30">
            <a:extLst>
              <a:ext uri="{FF2B5EF4-FFF2-40B4-BE49-F238E27FC236}">
                <a16:creationId xmlns:a16="http://schemas.microsoft.com/office/drawing/2014/main" id="{55B663C8-AB5B-DCD2-9AAF-68D4EBC17DC6}"/>
              </a:ext>
            </a:extLst>
          </p:cNvPr>
          <p:cNvSpPr txBox="1">
            <a:spLocks/>
          </p:cNvSpPr>
          <p:nvPr/>
        </p:nvSpPr>
        <p:spPr>
          <a:xfrm>
            <a:off x="5141562" y="2406623"/>
            <a:ext cx="2062269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pt-BR" sz="1200" dirty="0"/>
              <a:t>Realizamos o </a:t>
            </a:r>
            <a:r>
              <a:rPr lang="pt-BR" sz="1200" dirty="0" err="1"/>
              <a:t>report</a:t>
            </a:r>
            <a:r>
              <a:rPr lang="pt-BR" sz="1200" dirty="0"/>
              <a:t> e acionamos as equipes;</a:t>
            </a:r>
          </a:p>
        </p:txBody>
      </p:sp>
      <p:grpSp>
        <p:nvGrpSpPr>
          <p:cNvPr id="660" name="Google Shape;10793;p60">
            <a:extLst>
              <a:ext uri="{FF2B5EF4-FFF2-40B4-BE49-F238E27FC236}">
                <a16:creationId xmlns:a16="http://schemas.microsoft.com/office/drawing/2014/main" id="{0EE52F08-D76E-A1C9-002B-20348CCD5911}"/>
              </a:ext>
            </a:extLst>
          </p:cNvPr>
          <p:cNvGrpSpPr/>
          <p:nvPr/>
        </p:nvGrpSpPr>
        <p:grpSpPr>
          <a:xfrm>
            <a:off x="3167600" y="3182134"/>
            <a:ext cx="571531" cy="501226"/>
            <a:chOff x="3094217" y="1976585"/>
            <a:chExt cx="350198" cy="350548"/>
          </a:xfrm>
          <a:solidFill>
            <a:srgbClr val="000000"/>
          </a:solidFill>
        </p:grpSpPr>
        <p:sp>
          <p:nvSpPr>
            <p:cNvPr id="661" name="Google Shape;10794;p60">
              <a:extLst>
                <a:ext uri="{FF2B5EF4-FFF2-40B4-BE49-F238E27FC236}">
                  <a16:creationId xmlns:a16="http://schemas.microsoft.com/office/drawing/2014/main" id="{518D893E-E5B6-73D8-25B9-800365063546}"/>
                </a:ext>
              </a:extLst>
            </p:cNvPr>
            <p:cNvSpPr/>
            <p:nvPr/>
          </p:nvSpPr>
          <p:spPr>
            <a:xfrm>
              <a:off x="3094217" y="2129039"/>
              <a:ext cx="131543" cy="197362"/>
            </a:xfrm>
            <a:custGeom>
              <a:avLst/>
              <a:gdLst/>
              <a:ahLst/>
              <a:cxnLst/>
              <a:rect l="l" t="t" r="r" b="b"/>
              <a:pathLst>
                <a:path w="4133" h="6201" extrusionOk="0">
                  <a:moveTo>
                    <a:pt x="2072" y="345"/>
                  </a:moveTo>
                  <a:cubicBezTo>
                    <a:pt x="2117" y="345"/>
                    <a:pt x="2162" y="348"/>
                    <a:pt x="2203" y="354"/>
                  </a:cubicBezTo>
                  <a:cubicBezTo>
                    <a:pt x="2906" y="414"/>
                    <a:pt x="3454" y="1045"/>
                    <a:pt x="3454" y="1759"/>
                  </a:cubicBezTo>
                  <a:cubicBezTo>
                    <a:pt x="3454" y="2438"/>
                    <a:pt x="3620" y="3069"/>
                    <a:pt x="3751" y="3402"/>
                  </a:cubicBezTo>
                  <a:lnTo>
                    <a:pt x="3751" y="3426"/>
                  </a:lnTo>
                  <a:cubicBezTo>
                    <a:pt x="3608" y="3509"/>
                    <a:pt x="3299" y="3688"/>
                    <a:pt x="2763" y="3807"/>
                  </a:cubicBezTo>
                  <a:lnTo>
                    <a:pt x="2763" y="3759"/>
                  </a:lnTo>
                  <a:lnTo>
                    <a:pt x="2763" y="3438"/>
                  </a:lnTo>
                  <a:cubicBezTo>
                    <a:pt x="2965" y="3319"/>
                    <a:pt x="3144" y="3140"/>
                    <a:pt x="3263" y="2926"/>
                  </a:cubicBezTo>
                  <a:cubicBezTo>
                    <a:pt x="3489" y="2533"/>
                    <a:pt x="3418" y="2021"/>
                    <a:pt x="3073" y="1712"/>
                  </a:cubicBezTo>
                  <a:cubicBezTo>
                    <a:pt x="2834" y="1485"/>
                    <a:pt x="2418" y="1235"/>
                    <a:pt x="1727" y="1235"/>
                  </a:cubicBezTo>
                  <a:cubicBezTo>
                    <a:pt x="1691" y="1235"/>
                    <a:pt x="1644" y="1247"/>
                    <a:pt x="1608" y="1283"/>
                  </a:cubicBezTo>
                  <a:lnTo>
                    <a:pt x="1275" y="1616"/>
                  </a:lnTo>
                  <a:cubicBezTo>
                    <a:pt x="1215" y="1676"/>
                    <a:pt x="1215" y="1783"/>
                    <a:pt x="1275" y="1843"/>
                  </a:cubicBezTo>
                  <a:cubicBezTo>
                    <a:pt x="1304" y="1872"/>
                    <a:pt x="1343" y="1887"/>
                    <a:pt x="1382" y="1887"/>
                  </a:cubicBezTo>
                  <a:cubicBezTo>
                    <a:pt x="1421" y="1887"/>
                    <a:pt x="1459" y="1872"/>
                    <a:pt x="1489" y="1843"/>
                  </a:cubicBezTo>
                  <a:lnTo>
                    <a:pt x="1787" y="1545"/>
                  </a:lnTo>
                  <a:cubicBezTo>
                    <a:pt x="2227" y="1557"/>
                    <a:pt x="2584" y="1700"/>
                    <a:pt x="2846" y="1938"/>
                  </a:cubicBezTo>
                  <a:cubicBezTo>
                    <a:pt x="3073" y="2140"/>
                    <a:pt x="3132" y="2485"/>
                    <a:pt x="2977" y="2747"/>
                  </a:cubicBezTo>
                  <a:cubicBezTo>
                    <a:pt x="2799" y="3081"/>
                    <a:pt x="2441" y="3283"/>
                    <a:pt x="2072" y="3283"/>
                  </a:cubicBezTo>
                  <a:cubicBezTo>
                    <a:pt x="1489" y="3283"/>
                    <a:pt x="1037" y="2831"/>
                    <a:pt x="1037" y="2247"/>
                  </a:cubicBezTo>
                  <a:cubicBezTo>
                    <a:pt x="1037" y="2152"/>
                    <a:pt x="953" y="2081"/>
                    <a:pt x="870" y="2081"/>
                  </a:cubicBezTo>
                  <a:cubicBezTo>
                    <a:pt x="775" y="2081"/>
                    <a:pt x="703" y="2152"/>
                    <a:pt x="703" y="2247"/>
                  </a:cubicBezTo>
                  <a:cubicBezTo>
                    <a:pt x="703" y="2747"/>
                    <a:pt x="989" y="3200"/>
                    <a:pt x="1394" y="3438"/>
                  </a:cubicBezTo>
                  <a:lnTo>
                    <a:pt x="1394" y="3759"/>
                  </a:lnTo>
                  <a:lnTo>
                    <a:pt x="1394" y="3807"/>
                  </a:lnTo>
                  <a:cubicBezTo>
                    <a:pt x="858" y="3688"/>
                    <a:pt x="525" y="3509"/>
                    <a:pt x="394" y="3426"/>
                  </a:cubicBezTo>
                  <a:cubicBezTo>
                    <a:pt x="394" y="3426"/>
                    <a:pt x="382" y="3426"/>
                    <a:pt x="394" y="3402"/>
                  </a:cubicBezTo>
                  <a:cubicBezTo>
                    <a:pt x="525" y="3081"/>
                    <a:pt x="691" y="2438"/>
                    <a:pt x="691" y="1759"/>
                  </a:cubicBezTo>
                  <a:cubicBezTo>
                    <a:pt x="691" y="1045"/>
                    <a:pt x="1239" y="414"/>
                    <a:pt x="1941" y="354"/>
                  </a:cubicBezTo>
                  <a:cubicBezTo>
                    <a:pt x="1983" y="348"/>
                    <a:pt x="2028" y="345"/>
                    <a:pt x="2072" y="345"/>
                  </a:cubicBezTo>
                  <a:close/>
                  <a:moveTo>
                    <a:pt x="2430" y="3581"/>
                  </a:moveTo>
                  <a:lnTo>
                    <a:pt x="2430" y="3783"/>
                  </a:lnTo>
                  <a:cubicBezTo>
                    <a:pt x="2430" y="3974"/>
                    <a:pt x="2537" y="4152"/>
                    <a:pt x="2715" y="4224"/>
                  </a:cubicBezTo>
                  <a:lnTo>
                    <a:pt x="2822" y="4271"/>
                  </a:lnTo>
                  <a:cubicBezTo>
                    <a:pt x="2656" y="4509"/>
                    <a:pt x="2370" y="4676"/>
                    <a:pt x="2072" y="4676"/>
                  </a:cubicBezTo>
                  <a:cubicBezTo>
                    <a:pt x="1775" y="4676"/>
                    <a:pt x="1489" y="4509"/>
                    <a:pt x="1334" y="4271"/>
                  </a:cubicBezTo>
                  <a:lnTo>
                    <a:pt x="1429" y="4224"/>
                  </a:lnTo>
                  <a:cubicBezTo>
                    <a:pt x="1608" y="4140"/>
                    <a:pt x="1715" y="3974"/>
                    <a:pt x="1715" y="3783"/>
                  </a:cubicBezTo>
                  <a:lnTo>
                    <a:pt x="1715" y="3581"/>
                  </a:lnTo>
                  <a:cubicBezTo>
                    <a:pt x="1834" y="3617"/>
                    <a:pt x="1953" y="3628"/>
                    <a:pt x="2072" y="3628"/>
                  </a:cubicBezTo>
                  <a:cubicBezTo>
                    <a:pt x="2191" y="3628"/>
                    <a:pt x="2311" y="3617"/>
                    <a:pt x="2430" y="3581"/>
                  </a:cubicBezTo>
                  <a:close/>
                  <a:moveTo>
                    <a:pt x="2065" y="0"/>
                  </a:moveTo>
                  <a:cubicBezTo>
                    <a:pt x="2010" y="0"/>
                    <a:pt x="1953" y="3"/>
                    <a:pt x="1894" y="9"/>
                  </a:cubicBezTo>
                  <a:cubicBezTo>
                    <a:pt x="1037" y="92"/>
                    <a:pt x="346" y="842"/>
                    <a:pt x="346" y="1735"/>
                  </a:cubicBezTo>
                  <a:cubicBezTo>
                    <a:pt x="346" y="2378"/>
                    <a:pt x="203" y="2962"/>
                    <a:pt x="60" y="3271"/>
                  </a:cubicBezTo>
                  <a:cubicBezTo>
                    <a:pt x="1" y="3426"/>
                    <a:pt x="48" y="3581"/>
                    <a:pt x="179" y="3676"/>
                  </a:cubicBezTo>
                  <a:cubicBezTo>
                    <a:pt x="310" y="3759"/>
                    <a:pt x="584" y="3926"/>
                    <a:pt x="1013" y="4045"/>
                  </a:cubicBezTo>
                  <a:lnTo>
                    <a:pt x="382" y="4379"/>
                  </a:lnTo>
                  <a:cubicBezTo>
                    <a:pt x="144" y="4498"/>
                    <a:pt x="1" y="4712"/>
                    <a:pt x="1" y="4986"/>
                  </a:cubicBezTo>
                  <a:lnTo>
                    <a:pt x="1" y="6045"/>
                  </a:lnTo>
                  <a:cubicBezTo>
                    <a:pt x="1" y="6129"/>
                    <a:pt x="84" y="6200"/>
                    <a:pt x="167" y="6200"/>
                  </a:cubicBezTo>
                  <a:cubicBezTo>
                    <a:pt x="263" y="6200"/>
                    <a:pt x="334" y="6129"/>
                    <a:pt x="334" y="6045"/>
                  </a:cubicBezTo>
                  <a:lnTo>
                    <a:pt x="334" y="4974"/>
                  </a:lnTo>
                  <a:cubicBezTo>
                    <a:pt x="334" y="4831"/>
                    <a:pt x="406" y="4712"/>
                    <a:pt x="525" y="4652"/>
                  </a:cubicBezTo>
                  <a:lnTo>
                    <a:pt x="1037" y="4402"/>
                  </a:lnTo>
                  <a:cubicBezTo>
                    <a:pt x="1239" y="4760"/>
                    <a:pt x="1644" y="4986"/>
                    <a:pt x="2060" y="4986"/>
                  </a:cubicBezTo>
                  <a:cubicBezTo>
                    <a:pt x="2489" y="4986"/>
                    <a:pt x="2882" y="4760"/>
                    <a:pt x="3084" y="4402"/>
                  </a:cubicBezTo>
                  <a:lnTo>
                    <a:pt x="3596" y="4652"/>
                  </a:lnTo>
                  <a:cubicBezTo>
                    <a:pt x="3704" y="4712"/>
                    <a:pt x="3787" y="4831"/>
                    <a:pt x="3787" y="4974"/>
                  </a:cubicBezTo>
                  <a:lnTo>
                    <a:pt x="3787" y="6022"/>
                  </a:lnTo>
                  <a:cubicBezTo>
                    <a:pt x="3787" y="6117"/>
                    <a:pt x="3858" y="6188"/>
                    <a:pt x="3954" y="6188"/>
                  </a:cubicBezTo>
                  <a:cubicBezTo>
                    <a:pt x="4037" y="6188"/>
                    <a:pt x="4108" y="6117"/>
                    <a:pt x="4108" y="6022"/>
                  </a:cubicBezTo>
                  <a:lnTo>
                    <a:pt x="4108" y="4974"/>
                  </a:lnTo>
                  <a:cubicBezTo>
                    <a:pt x="4132" y="4712"/>
                    <a:pt x="3977" y="4474"/>
                    <a:pt x="3739" y="4379"/>
                  </a:cubicBezTo>
                  <a:lnTo>
                    <a:pt x="3096" y="4045"/>
                  </a:lnTo>
                  <a:cubicBezTo>
                    <a:pt x="3537" y="3926"/>
                    <a:pt x="3799" y="3759"/>
                    <a:pt x="3930" y="3676"/>
                  </a:cubicBezTo>
                  <a:cubicBezTo>
                    <a:pt x="4073" y="3581"/>
                    <a:pt x="4108" y="3426"/>
                    <a:pt x="4049" y="3271"/>
                  </a:cubicBezTo>
                  <a:cubicBezTo>
                    <a:pt x="3918" y="2962"/>
                    <a:pt x="3775" y="2378"/>
                    <a:pt x="3775" y="1735"/>
                  </a:cubicBezTo>
                  <a:cubicBezTo>
                    <a:pt x="3775" y="866"/>
                    <a:pt x="3084" y="104"/>
                    <a:pt x="2227" y="9"/>
                  </a:cubicBezTo>
                  <a:cubicBezTo>
                    <a:pt x="2174" y="3"/>
                    <a:pt x="2120" y="0"/>
                    <a:pt x="206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10795;p60">
              <a:extLst>
                <a:ext uri="{FF2B5EF4-FFF2-40B4-BE49-F238E27FC236}">
                  <a16:creationId xmlns:a16="http://schemas.microsoft.com/office/drawing/2014/main" id="{90EC0DFA-6946-AC16-F2E9-E352194DCD47}"/>
                </a:ext>
              </a:extLst>
            </p:cNvPr>
            <p:cNvSpPr/>
            <p:nvPr/>
          </p:nvSpPr>
          <p:spPr>
            <a:xfrm>
              <a:off x="3116592" y="2293778"/>
              <a:ext cx="10630" cy="32241"/>
            </a:xfrm>
            <a:custGeom>
              <a:avLst/>
              <a:gdLst/>
              <a:ahLst/>
              <a:cxnLst/>
              <a:rect l="l" t="t" r="r" b="b"/>
              <a:pathLst>
                <a:path w="334" h="101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67" y="1012"/>
                  </a:cubicBezTo>
                  <a:cubicBezTo>
                    <a:pt x="250" y="1012"/>
                    <a:pt x="334" y="941"/>
                    <a:pt x="334" y="846"/>
                  </a:cubicBezTo>
                  <a:lnTo>
                    <a:pt x="334" y="167"/>
                  </a:lnTo>
                  <a:cubicBezTo>
                    <a:pt x="310" y="72"/>
                    <a:pt x="250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10796;p60">
              <a:extLst>
                <a:ext uri="{FF2B5EF4-FFF2-40B4-BE49-F238E27FC236}">
                  <a16:creationId xmlns:a16="http://schemas.microsoft.com/office/drawing/2014/main" id="{EDE1543E-73E5-EB5C-2D6A-3E43018B54CE}"/>
                </a:ext>
              </a:extLst>
            </p:cNvPr>
            <p:cNvSpPr/>
            <p:nvPr/>
          </p:nvSpPr>
          <p:spPr>
            <a:xfrm>
              <a:off x="3193519" y="2293778"/>
              <a:ext cx="10248" cy="32241"/>
            </a:xfrm>
            <a:custGeom>
              <a:avLst/>
              <a:gdLst/>
              <a:ahLst/>
              <a:cxnLst/>
              <a:rect l="l" t="t" r="r" b="b"/>
              <a:pathLst>
                <a:path w="322" h="1013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46"/>
                  </a:lnTo>
                  <a:cubicBezTo>
                    <a:pt x="0" y="941"/>
                    <a:pt x="72" y="1012"/>
                    <a:pt x="155" y="1012"/>
                  </a:cubicBezTo>
                  <a:cubicBezTo>
                    <a:pt x="250" y="1012"/>
                    <a:pt x="322" y="941"/>
                    <a:pt x="322" y="846"/>
                  </a:cubicBezTo>
                  <a:lnTo>
                    <a:pt x="322" y="167"/>
                  </a:lnTo>
                  <a:cubicBezTo>
                    <a:pt x="310" y="72"/>
                    <a:pt x="250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10797;p60">
              <a:extLst>
                <a:ext uri="{FF2B5EF4-FFF2-40B4-BE49-F238E27FC236}">
                  <a16:creationId xmlns:a16="http://schemas.microsoft.com/office/drawing/2014/main" id="{44C3B7BE-2A3C-80C0-A857-F67F6C984A2B}"/>
                </a:ext>
              </a:extLst>
            </p:cNvPr>
            <p:cNvSpPr/>
            <p:nvPr/>
          </p:nvSpPr>
          <p:spPr>
            <a:xfrm>
              <a:off x="3346227" y="2166755"/>
              <a:ext cx="54966" cy="18301"/>
            </a:xfrm>
            <a:custGeom>
              <a:avLst/>
              <a:gdLst/>
              <a:ahLst/>
              <a:cxnLst/>
              <a:rect l="l" t="t" r="r" b="b"/>
              <a:pathLst>
                <a:path w="1727" h="575" extrusionOk="0">
                  <a:moveTo>
                    <a:pt x="646" y="0"/>
                  </a:moveTo>
                  <a:cubicBezTo>
                    <a:pt x="494" y="0"/>
                    <a:pt x="326" y="15"/>
                    <a:pt x="143" y="50"/>
                  </a:cubicBezTo>
                  <a:cubicBezTo>
                    <a:pt x="60" y="62"/>
                    <a:pt x="0" y="122"/>
                    <a:pt x="0" y="217"/>
                  </a:cubicBezTo>
                  <a:lnTo>
                    <a:pt x="0" y="396"/>
                  </a:lnTo>
                  <a:cubicBezTo>
                    <a:pt x="0" y="479"/>
                    <a:pt x="84" y="550"/>
                    <a:pt x="167" y="550"/>
                  </a:cubicBezTo>
                  <a:cubicBezTo>
                    <a:pt x="262" y="550"/>
                    <a:pt x="334" y="479"/>
                    <a:pt x="334" y="396"/>
                  </a:cubicBezTo>
                  <a:lnTo>
                    <a:pt x="334" y="360"/>
                  </a:lnTo>
                  <a:cubicBezTo>
                    <a:pt x="445" y="344"/>
                    <a:pt x="549" y="338"/>
                    <a:pt x="645" y="338"/>
                  </a:cubicBezTo>
                  <a:cubicBezTo>
                    <a:pt x="845" y="338"/>
                    <a:pt x="1007" y="367"/>
                    <a:pt x="1120" y="407"/>
                  </a:cubicBezTo>
                  <a:cubicBezTo>
                    <a:pt x="1334" y="467"/>
                    <a:pt x="1453" y="538"/>
                    <a:pt x="1453" y="538"/>
                  </a:cubicBezTo>
                  <a:cubicBezTo>
                    <a:pt x="1477" y="550"/>
                    <a:pt x="1512" y="574"/>
                    <a:pt x="1536" y="574"/>
                  </a:cubicBezTo>
                  <a:cubicBezTo>
                    <a:pt x="1584" y="574"/>
                    <a:pt x="1643" y="538"/>
                    <a:pt x="1667" y="491"/>
                  </a:cubicBezTo>
                  <a:cubicBezTo>
                    <a:pt x="1727" y="396"/>
                    <a:pt x="1715" y="288"/>
                    <a:pt x="1643" y="241"/>
                  </a:cubicBezTo>
                  <a:cubicBezTo>
                    <a:pt x="1615" y="231"/>
                    <a:pt x="1258" y="0"/>
                    <a:pt x="64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10798;p60">
              <a:extLst>
                <a:ext uri="{FF2B5EF4-FFF2-40B4-BE49-F238E27FC236}">
                  <a16:creationId xmlns:a16="http://schemas.microsoft.com/office/drawing/2014/main" id="{DF495D5E-4062-00D9-1196-B943B9B55ACF}"/>
                </a:ext>
              </a:extLst>
            </p:cNvPr>
            <p:cNvSpPr/>
            <p:nvPr/>
          </p:nvSpPr>
          <p:spPr>
            <a:xfrm>
              <a:off x="3302655" y="2134991"/>
              <a:ext cx="141760" cy="192143"/>
            </a:xfrm>
            <a:custGeom>
              <a:avLst/>
              <a:gdLst/>
              <a:ahLst/>
              <a:cxnLst/>
              <a:rect l="l" t="t" r="r" b="b"/>
              <a:pathLst>
                <a:path w="4454" h="6037" extrusionOk="0">
                  <a:moveTo>
                    <a:pt x="3453" y="334"/>
                  </a:moveTo>
                  <a:lnTo>
                    <a:pt x="3453" y="1132"/>
                  </a:lnTo>
                  <a:cubicBezTo>
                    <a:pt x="3453" y="1263"/>
                    <a:pt x="3429" y="1405"/>
                    <a:pt x="3370" y="1525"/>
                  </a:cubicBezTo>
                  <a:lnTo>
                    <a:pt x="3310" y="1644"/>
                  </a:lnTo>
                  <a:cubicBezTo>
                    <a:pt x="3298" y="1667"/>
                    <a:pt x="3298" y="1691"/>
                    <a:pt x="3298" y="1715"/>
                  </a:cubicBezTo>
                  <a:lnTo>
                    <a:pt x="3298" y="2060"/>
                  </a:lnTo>
                  <a:cubicBezTo>
                    <a:pt x="3274" y="2346"/>
                    <a:pt x="3155" y="2608"/>
                    <a:pt x="2953" y="2799"/>
                  </a:cubicBezTo>
                  <a:cubicBezTo>
                    <a:pt x="2739" y="3001"/>
                    <a:pt x="2477" y="3096"/>
                    <a:pt x="2191" y="3096"/>
                  </a:cubicBezTo>
                  <a:cubicBezTo>
                    <a:pt x="1643" y="3084"/>
                    <a:pt x="1179" y="2596"/>
                    <a:pt x="1179" y="2013"/>
                  </a:cubicBezTo>
                  <a:lnTo>
                    <a:pt x="1179" y="1715"/>
                  </a:lnTo>
                  <a:cubicBezTo>
                    <a:pt x="1179" y="1691"/>
                    <a:pt x="1179" y="1667"/>
                    <a:pt x="1167" y="1644"/>
                  </a:cubicBezTo>
                  <a:lnTo>
                    <a:pt x="1107" y="1525"/>
                  </a:lnTo>
                  <a:cubicBezTo>
                    <a:pt x="1048" y="1405"/>
                    <a:pt x="1012" y="1275"/>
                    <a:pt x="1012" y="1132"/>
                  </a:cubicBezTo>
                  <a:cubicBezTo>
                    <a:pt x="1012" y="691"/>
                    <a:pt x="1369" y="334"/>
                    <a:pt x="1822" y="334"/>
                  </a:cubicBezTo>
                  <a:close/>
                  <a:moveTo>
                    <a:pt x="2762" y="3310"/>
                  </a:moveTo>
                  <a:lnTo>
                    <a:pt x="2762" y="3537"/>
                  </a:lnTo>
                  <a:cubicBezTo>
                    <a:pt x="2762" y="3572"/>
                    <a:pt x="2774" y="3620"/>
                    <a:pt x="2774" y="3680"/>
                  </a:cubicBezTo>
                  <a:lnTo>
                    <a:pt x="2239" y="4096"/>
                  </a:lnTo>
                  <a:lnTo>
                    <a:pt x="1691" y="3680"/>
                  </a:lnTo>
                  <a:cubicBezTo>
                    <a:pt x="1703" y="3632"/>
                    <a:pt x="1703" y="3584"/>
                    <a:pt x="1703" y="3537"/>
                  </a:cubicBezTo>
                  <a:lnTo>
                    <a:pt x="1703" y="3310"/>
                  </a:lnTo>
                  <a:cubicBezTo>
                    <a:pt x="1846" y="3370"/>
                    <a:pt x="2012" y="3406"/>
                    <a:pt x="2191" y="3406"/>
                  </a:cubicBezTo>
                  <a:lnTo>
                    <a:pt x="2239" y="3406"/>
                  </a:lnTo>
                  <a:cubicBezTo>
                    <a:pt x="2417" y="3406"/>
                    <a:pt x="2596" y="3382"/>
                    <a:pt x="2762" y="3310"/>
                  </a:cubicBezTo>
                  <a:close/>
                  <a:moveTo>
                    <a:pt x="1822" y="1"/>
                  </a:moveTo>
                  <a:cubicBezTo>
                    <a:pt x="1191" y="1"/>
                    <a:pt x="703" y="513"/>
                    <a:pt x="703" y="1120"/>
                  </a:cubicBezTo>
                  <a:cubicBezTo>
                    <a:pt x="703" y="1298"/>
                    <a:pt x="750" y="1489"/>
                    <a:pt x="822" y="1656"/>
                  </a:cubicBezTo>
                  <a:lnTo>
                    <a:pt x="869" y="1751"/>
                  </a:lnTo>
                  <a:lnTo>
                    <a:pt x="869" y="2001"/>
                  </a:lnTo>
                  <a:cubicBezTo>
                    <a:pt x="869" y="2441"/>
                    <a:pt x="1072" y="2846"/>
                    <a:pt x="1381" y="3096"/>
                  </a:cubicBezTo>
                  <a:lnTo>
                    <a:pt x="1381" y="3537"/>
                  </a:lnTo>
                  <a:cubicBezTo>
                    <a:pt x="1381" y="3608"/>
                    <a:pt x="1346" y="3680"/>
                    <a:pt x="1274" y="3703"/>
                  </a:cubicBezTo>
                  <a:lnTo>
                    <a:pt x="453" y="4025"/>
                  </a:lnTo>
                  <a:cubicBezTo>
                    <a:pt x="179" y="4132"/>
                    <a:pt x="0" y="4382"/>
                    <a:pt x="0" y="4668"/>
                  </a:cubicBezTo>
                  <a:lnTo>
                    <a:pt x="0" y="5858"/>
                  </a:lnTo>
                  <a:cubicBezTo>
                    <a:pt x="0" y="5942"/>
                    <a:pt x="83" y="6013"/>
                    <a:pt x="167" y="6013"/>
                  </a:cubicBezTo>
                  <a:cubicBezTo>
                    <a:pt x="262" y="6013"/>
                    <a:pt x="334" y="5942"/>
                    <a:pt x="334" y="5858"/>
                  </a:cubicBezTo>
                  <a:lnTo>
                    <a:pt x="334" y="4668"/>
                  </a:lnTo>
                  <a:cubicBezTo>
                    <a:pt x="334" y="4513"/>
                    <a:pt x="417" y="4382"/>
                    <a:pt x="560" y="4334"/>
                  </a:cubicBezTo>
                  <a:lnTo>
                    <a:pt x="1369" y="4025"/>
                  </a:lnTo>
                  <a:cubicBezTo>
                    <a:pt x="1417" y="4001"/>
                    <a:pt x="1465" y="3977"/>
                    <a:pt x="1488" y="3965"/>
                  </a:cubicBezTo>
                  <a:lnTo>
                    <a:pt x="2060" y="4394"/>
                  </a:lnTo>
                  <a:lnTo>
                    <a:pt x="2060" y="5870"/>
                  </a:lnTo>
                  <a:cubicBezTo>
                    <a:pt x="2060" y="5954"/>
                    <a:pt x="2131" y="6037"/>
                    <a:pt x="2215" y="6037"/>
                  </a:cubicBezTo>
                  <a:cubicBezTo>
                    <a:pt x="2310" y="6037"/>
                    <a:pt x="2381" y="5954"/>
                    <a:pt x="2381" y="5870"/>
                  </a:cubicBezTo>
                  <a:lnTo>
                    <a:pt x="2381" y="4394"/>
                  </a:lnTo>
                  <a:lnTo>
                    <a:pt x="2953" y="3965"/>
                  </a:lnTo>
                  <a:cubicBezTo>
                    <a:pt x="2977" y="3989"/>
                    <a:pt x="3024" y="4013"/>
                    <a:pt x="3072" y="4025"/>
                  </a:cubicBezTo>
                  <a:lnTo>
                    <a:pt x="3882" y="4334"/>
                  </a:lnTo>
                  <a:cubicBezTo>
                    <a:pt x="4024" y="4382"/>
                    <a:pt x="4108" y="4513"/>
                    <a:pt x="4108" y="4668"/>
                  </a:cubicBezTo>
                  <a:lnTo>
                    <a:pt x="4108" y="5858"/>
                  </a:lnTo>
                  <a:cubicBezTo>
                    <a:pt x="4108" y="5942"/>
                    <a:pt x="4179" y="6013"/>
                    <a:pt x="4274" y="6013"/>
                  </a:cubicBezTo>
                  <a:cubicBezTo>
                    <a:pt x="4358" y="6013"/>
                    <a:pt x="4441" y="5942"/>
                    <a:pt x="4441" y="5858"/>
                  </a:cubicBezTo>
                  <a:lnTo>
                    <a:pt x="4441" y="4668"/>
                  </a:lnTo>
                  <a:cubicBezTo>
                    <a:pt x="4453" y="4382"/>
                    <a:pt x="4274" y="4108"/>
                    <a:pt x="4024" y="4025"/>
                  </a:cubicBezTo>
                  <a:lnTo>
                    <a:pt x="3203" y="3703"/>
                  </a:lnTo>
                  <a:cubicBezTo>
                    <a:pt x="3131" y="3680"/>
                    <a:pt x="3084" y="3620"/>
                    <a:pt x="3084" y="3537"/>
                  </a:cubicBezTo>
                  <a:lnTo>
                    <a:pt x="3084" y="3108"/>
                  </a:lnTo>
                  <a:cubicBezTo>
                    <a:pt x="3120" y="3084"/>
                    <a:pt x="3155" y="3060"/>
                    <a:pt x="3191" y="3025"/>
                  </a:cubicBezTo>
                  <a:cubicBezTo>
                    <a:pt x="3453" y="2775"/>
                    <a:pt x="3608" y="2418"/>
                    <a:pt x="3608" y="2037"/>
                  </a:cubicBezTo>
                  <a:lnTo>
                    <a:pt x="3608" y="1727"/>
                  </a:lnTo>
                  <a:lnTo>
                    <a:pt x="3655" y="1644"/>
                  </a:lnTo>
                  <a:cubicBezTo>
                    <a:pt x="3739" y="1477"/>
                    <a:pt x="3774" y="1298"/>
                    <a:pt x="3774" y="1108"/>
                  </a:cubicBezTo>
                  <a:lnTo>
                    <a:pt x="3774" y="167"/>
                  </a:lnTo>
                  <a:cubicBezTo>
                    <a:pt x="3774" y="84"/>
                    <a:pt x="3691" y="1"/>
                    <a:pt x="3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10799;p60">
              <a:extLst>
                <a:ext uri="{FF2B5EF4-FFF2-40B4-BE49-F238E27FC236}">
                  <a16:creationId xmlns:a16="http://schemas.microsoft.com/office/drawing/2014/main" id="{4CBC315D-E975-2602-4E38-0C1F18788EC6}"/>
                </a:ext>
              </a:extLst>
            </p:cNvPr>
            <p:cNvSpPr/>
            <p:nvPr/>
          </p:nvSpPr>
          <p:spPr>
            <a:xfrm>
              <a:off x="3330313" y="2288463"/>
              <a:ext cx="10248" cy="37938"/>
            </a:xfrm>
            <a:custGeom>
              <a:avLst/>
              <a:gdLst/>
              <a:ahLst/>
              <a:cxnLst/>
              <a:rect l="l" t="t" r="r" b="b"/>
              <a:pathLst>
                <a:path w="322" h="1192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1036"/>
                  </a:lnTo>
                  <a:cubicBezTo>
                    <a:pt x="0" y="1120"/>
                    <a:pt x="72" y="1191"/>
                    <a:pt x="167" y="1191"/>
                  </a:cubicBezTo>
                  <a:cubicBezTo>
                    <a:pt x="250" y="1191"/>
                    <a:pt x="322" y="1120"/>
                    <a:pt x="322" y="1036"/>
                  </a:cubicBezTo>
                  <a:lnTo>
                    <a:pt x="322" y="167"/>
                  </a:lnTo>
                  <a:cubicBezTo>
                    <a:pt x="310" y="84"/>
                    <a:pt x="250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10800;p60">
              <a:extLst>
                <a:ext uri="{FF2B5EF4-FFF2-40B4-BE49-F238E27FC236}">
                  <a16:creationId xmlns:a16="http://schemas.microsoft.com/office/drawing/2014/main" id="{F3D7DAFF-E723-E776-F621-B63290C4817A}"/>
                </a:ext>
              </a:extLst>
            </p:cNvPr>
            <p:cNvSpPr/>
            <p:nvPr/>
          </p:nvSpPr>
          <p:spPr>
            <a:xfrm>
              <a:off x="3406859" y="2288463"/>
              <a:ext cx="10630" cy="37938"/>
            </a:xfrm>
            <a:custGeom>
              <a:avLst/>
              <a:gdLst/>
              <a:ahLst/>
              <a:cxnLst/>
              <a:rect l="l" t="t" r="r" b="b"/>
              <a:pathLst>
                <a:path w="334" h="1192" extrusionOk="0">
                  <a:moveTo>
                    <a:pt x="167" y="1"/>
                  </a:moveTo>
                  <a:cubicBezTo>
                    <a:pt x="84" y="1"/>
                    <a:pt x="0" y="84"/>
                    <a:pt x="0" y="167"/>
                  </a:cubicBezTo>
                  <a:lnTo>
                    <a:pt x="0" y="1036"/>
                  </a:lnTo>
                  <a:cubicBezTo>
                    <a:pt x="0" y="1120"/>
                    <a:pt x="84" y="1191"/>
                    <a:pt x="167" y="1191"/>
                  </a:cubicBezTo>
                  <a:cubicBezTo>
                    <a:pt x="262" y="1191"/>
                    <a:pt x="334" y="1120"/>
                    <a:pt x="334" y="1036"/>
                  </a:cubicBezTo>
                  <a:lnTo>
                    <a:pt x="334" y="167"/>
                  </a:lnTo>
                  <a:cubicBezTo>
                    <a:pt x="322" y="84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10801;p60">
              <a:extLst>
                <a:ext uri="{FF2B5EF4-FFF2-40B4-BE49-F238E27FC236}">
                  <a16:creationId xmlns:a16="http://schemas.microsoft.com/office/drawing/2014/main" id="{98709E24-FCF6-5D2F-1466-3563F6CA7ED7}"/>
                </a:ext>
              </a:extLst>
            </p:cNvPr>
            <p:cNvSpPr/>
            <p:nvPr/>
          </p:nvSpPr>
          <p:spPr>
            <a:xfrm>
              <a:off x="3149183" y="1976585"/>
              <a:ext cx="219419" cy="183072"/>
            </a:xfrm>
            <a:custGeom>
              <a:avLst/>
              <a:gdLst/>
              <a:ahLst/>
              <a:cxnLst/>
              <a:rect l="l" t="t" r="r" b="b"/>
              <a:pathLst>
                <a:path w="6894" h="5752" extrusionOk="0">
                  <a:moveTo>
                    <a:pt x="2369" y="4108"/>
                  </a:moveTo>
                  <a:lnTo>
                    <a:pt x="2286" y="4466"/>
                  </a:lnTo>
                  <a:lnTo>
                    <a:pt x="2060" y="4466"/>
                  </a:lnTo>
                  <a:cubicBezTo>
                    <a:pt x="1869" y="4466"/>
                    <a:pt x="1703" y="4299"/>
                    <a:pt x="1703" y="4108"/>
                  </a:cubicBezTo>
                  <a:close/>
                  <a:moveTo>
                    <a:pt x="5513" y="310"/>
                  </a:moveTo>
                  <a:cubicBezTo>
                    <a:pt x="5703" y="310"/>
                    <a:pt x="5870" y="477"/>
                    <a:pt x="5870" y="667"/>
                  </a:cubicBezTo>
                  <a:lnTo>
                    <a:pt x="5870" y="3418"/>
                  </a:lnTo>
                  <a:cubicBezTo>
                    <a:pt x="5870" y="3608"/>
                    <a:pt x="5703" y="3775"/>
                    <a:pt x="5513" y="3775"/>
                  </a:cubicBezTo>
                  <a:lnTo>
                    <a:pt x="4132" y="3775"/>
                  </a:lnTo>
                  <a:cubicBezTo>
                    <a:pt x="4096" y="3775"/>
                    <a:pt x="4048" y="3787"/>
                    <a:pt x="4036" y="3811"/>
                  </a:cubicBezTo>
                  <a:lnTo>
                    <a:pt x="2500" y="4918"/>
                  </a:lnTo>
                  <a:lnTo>
                    <a:pt x="2739" y="3966"/>
                  </a:lnTo>
                  <a:cubicBezTo>
                    <a:pt x="2762" y="3930"/>
                    <a:pt x="2739" y="3870"/>
                    <a:pt x="2715" y="3835"/>
                  </a:cubicBezTo>
                  <a:cubicBezTo>
                    <a:pt x="2679" y="3787"/>
                    <a:pt x="2643" y="3775"/>
                    <a:pt x="2584" y="3775"/>
                  </a:cubicBezTo>
                  <a:lnTo>
                    <a:pt x="691" y="3775"/>
                  </a:lnTo>
                  <a:cubicBezTo>
                    <a:pt x="500" y="3775"/>
                    <a:pt x="333" y="3608"/>
                    <a:pt x="333" y="3418"/>
                  </a:cubicBezTo>
                  <a:lnTo>
                    <a:pt x="333" y="667"/>
                  </a:lnTo>
                  <a:cubicBezTo>
                    <a:pt x="333" y="477"/>
                    <a:pt x="500" y="310"/>
                    <a:pt x="691" y="310"/>
                  </a:cubicBezTo>
                  <a:close/>
                  <a:moveTo>
                    <a:pt x="6215" y="989"/>
                  </a:moveTo>
                  <a:cubicBezTo>
                    <a:pt x="6406" y="989"/>
                    <a:pt x="6572" y="1156"/>
                    <a:pt x="6572" y="1346"/>
                  </a:cubicBezTo>
                  <a:lnTo>
                    <a:pt x="6572" y="4108"/>
                  </a:lnTo>
                  <a:lnTo>
                    <a:pt x="6549" y="4108"/>
                  </a:lnTo>
                  <a:cubicBezTo>
                    <a:pt x="6549" y="4299"/>
                    <a:pt x="6394" y="4466"/>
                    <a:pt x="6191" y="4466"/>
                  </a:cubicBezTo>
                  <a:lnTo>
                    <a:pt x="4810" y="4466"/>
                  </a:lnTo>
                  <a:cubicBezTo>
                    <a:pt x="4763" y="4466"/>
                    <a:pt x="4727" y="4477"/>
                    <a:pt x="4691" y="4513"/>
                  </a:cubicBezTo>
                  <a:cubicBezTo>
                    <a:pt x="4667" y="4549"/>
                    <a:pt x="4644" y="4608"/>
                    <a:pt x="4667" y="4656"/>
                  </a:cubicBezTo>
                  <a:lnTo>
                    <a:pt x="4763" y="5323"/>
                  </a:lnTo>
                  <a:lnTo>
                    <a:pt x="3596" y="4537"/>
                  </a:lnTo>
                  <a:lnTo>
                    <a:pt x="4191" y="4096"/>
                  </a:lnTo>
                  <a:lnTo>
                    <a:pt x="5513" y="4096"/>
                  </a:lnTo>
                  <a:cubicBezTo>
                    <a:pt x="5882" y="4096"/>
                    <a:pt x="6191" y="3799"/>
                    <a:pt x="6191" y="3418"/>
                  </a:cubicBezTo>
                  <a:lnTo>
                    <a:pt x="6191" y="989"/>
                  </a:lnTo>
                  <a:close/>
                  <a:moveTo>
                    <a:pt x="691" y="1"/>
                  </a:moveTo>
                  <a:cubicBezTo>
                    <a:pt x="322" y="1"/>
                    <a:pt x="0" y="298"/>
                    <a:pt x="0" y="679"/>
                  </a:cubicBezTo>
                  <a:lnTo>
                    <a:pt x="0" y="3430"/>
                  </a:lnTo>
                  <a:cubicBezTo>
                    <a:pt x="0" y="3811"/>
                    <a:pt x="298" y="4120"/>
                    <a:pt x="691" y="4120"/>
                  </a:cubicBezTo>
                  <a:lnTo>
                    <a:pt x="1393" y="4120"/>
                  </a:lnTo>
                  <a:lnTo>
                    <a:pt x="1393" y="4132"/>
                  </a:lnTo>
                  <a:cubicBezTo>
                    <a:pt x="1393" y="4501"/>
                    <a:pt x="1691" y="4823"/>
                    <a:pt x="2072" y="4823"/>
                  </a:cubicBezTo>
                  <a:lnTo>
                    <a:pt x="2203" y="4823"/>
                  </a:lnTo>
                  <a:lnTo>
                    <a:pt x="2143" y="5073"/>
                  </a:lnTo>
                  <a:cubicBezTo>
                    <a:pt x="2119" y="5180"/>
                    <a:pt x="2167" y="5275"/>
                    <a:pt x="2250" y="5335"/>
                  </a:cubicBezTo>
                  <a:cubicBezTo>
                    <a:pt x="2298" y="5370"/>
                    <a:pt x="2346" y="5382"/>
                    <a:pt x="2381" y="5382"/>
                  </a:cubicBezTo>
                  <a:cubicBezTo>
                    <a:pt x="2429" y="5382"/>
                    <a:pt x="2489" y="5370"/>
                    <a:pt x="2536" y="5335"/>
                  </a:cubicBezTo>
                  <a:lnTo>
                    <a:pt x="3251" y="4823"/>
                  </a:lnTo>
                  <a:lnTo>
                    <a:pt x="3417" y="4823"/>
                  </a:lnTo>
                  <a:lnTo>
                    <a:pt x="4751" y="5716"/>
                  </a:lnTo>
                  <a:cubicBezTo>
                    <a:pt x="4798" y="5740"/>
                    <a:pt x="4846" y="5751"/>
                    <a:pt x="4882" y="5751"/>
                  </a:cubicBezTo>
                  <a:cubicBezTo>
                    <a:pt x="4929" y="5751"/>
                    <a:pt x="4977" y="5740"/>
                    <a:pt x="5025" y="5716"/>
                  </a:cubicBezTo>
                  <a:cubicBezTo>
                    <a:pt x="5108" y="5656"/>
                    <a:pt x="5144" y="5561"/>
                    <a:pt x="5120" y="5454"/>
                  </a:cubicBezTo>
                  <a:lnTo>
                    <a:pt x="5025" y="4799"/>
                  </a:lnTo>
                  <a:lnTo>
                    <a:pt x="6215" y="4799"/>
                  </a:lnTo>
                  <a:cubicBezTo>
                    <a:pt x="6584" y="4799"/>
                    <a:pt x="6894" y="4501"/>
                    <a:pt x="6894" y="4120"/>
                  </a:cubicBezTo>
                  <a:lnTo>
                    <a:pt x="6894" y="1370"/>
                  </a:lnTo>
                  <a:cubicBezTo>
                    <a:pt x="6870" y="977"/>
                    <a:pt x="6572" y="679"/>
                    <a:pt x="6191" y="679"/>
                  </a:cubicBezTo>
                  <a:cubicBezTo>
                    <a:pt x="6179" y="298"/>
                    <a:pt x="5882" y="1"/>
                    <a:pt x="55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Google Shape;10802;p60">
              <a:extLst>
                <a:ext uri="{FF2B5EF4-FFF2-40B4-BE49-F238E27FC236}">
                  <a16:creationId xmlns:a16="http://schemas.microsoft.com/office/drawing/2014/main" id="{5C6E4D7C-2D42-777E-A833-426F70C38EED}"/>
                </a:ext>
              </a:extLst>
            </p:cNvPr>
            <p:cNvSpPr/>
            <p:nvPr/>
          </p:nvSpPr>
          <p:spPr>
            <a:xfrm>
              <a:off x="3187822" y="2009177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22"/>
                    <a:pt x="155" y="322"/>
                  </a:cubicBezTo>
                  <a:lnTo>
                    <a:pt x="679" y="322"/>
                  </a:lnTo>
                  <a:cubicBezTo>
                    <a:pt x="774" y="322"/>
                    <a:pt x="846" y="251"/>
                    <a:pt x="846" y="167"/>
                  </a:cubicBezTo>
                  <a:cubicBezTo>
                    <a:pt x="846" y="72"/>
                    <a:pt x="774" y="1"/>
                    <a:pt x="6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10803;p60">
              <a:extLst>
                <a:ext uri="{FF2B5EF4-FFF2-40B4-BE49-F238E27FC236}">
                  <a16:creationId xmlns:a16="http://schemas.microsoft.com/office/drawing/2014/main" id="{318BEA59-DF5C-6C70-9F50-D407C667D4EE}"/>
                </a:ext>
              </a:extLst>
            </p:cNvPr>
            <p:cNvSpPr/>
            <p:nvPr/>
          </p:nvSpPr>
          <p:spPr>
            <a:xfrm>
              <a:off x="3226110" y="2009177"/>
              <a:ext cx="81478" cy="10280"/>
            </a:xfrm>
            <a:custGeom>
              <a:avLst/>
              <a:gdLst/>
              <a:ahLst/>
              <a:cxnLst/>
              <a:rect l="l" t="t" r="r" b="b"/>
              <a:pathLst>
                <a:path w="2560" h="323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2393" y="322"/>
                  </a:lnTo>
                  <a:cubicBezTo>
                    <a:pt x="2488" y="322"/>
                    <a:pt x="2560" y="251"/>
                    <a:pt x="2560" y="167"/>
                  </a:cubicBezTo>
                  <a:cubicBezTo>
                    <a:pt x="2560" y="72"/>
                    <a:pt x="2488" y="1"/>
                    <a:pt x="23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10804;p60">
              <a:extLst>
                <a:ext uri="{FF2B5EF4-FFF2-40B4-BE49-F238E27FC236}">
                  <a16:creationId xmlns:a16="http://schemas.microsoft.com/office/drawing/2014/main" id="{B3365947-5C52-E973-0747-FF7704719941}"/>
                </a:ext>
              </a:extLst>
            </p:cNvPr>
            <p:cNvSpPr/>
            <p:nvPr/>
          </p:nvSpPr>
          <p:spPr>
            <a:xfrm>
              <a:off x="3187822" y="2036453"/>
              <a:ext cx="119767" cy="10662"/>
            </a:xfrm>
            <a:custGeom>
              <a:avLst/>
              <a:gdLst/>
              <a:ahLst/>
              <a:cxnLst/>
              <a:rect l="l" t="t" r="r" b="b"/>
              <a:pathLst>
                <a:path w="3763" h="335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5" y="334"/>
                  </a:cubicBezTo>
                  <a:lnTo>
                    <a:pt x="3596" y="334"/>
                  </a:lnTo>
                  <a:cubicBezTo>
                    <a:pt x="3691" y="334"/>
                    <a:pt x="3763" y="263"/>
                    <a:pt x="3763" y="168"/>
                  </a:cubicBezTo>
                  <a:cubicBezTo>
                    <a:pt x="3763" y="84"/>
                    <a:pt x="3691" y="1"/>
                    <a:pt x="35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10805;p60">
              <a:extLst>
                <a:ext uri="{FF2B5EF4-FFF2-40B4-BE49-F238E27FC236}">
                  <a16:creationId xmlns:a16="http://schemas.microsoft.com/office/drawing/2014/main" id="{99426F21-5E72-1460-7356-7760E0320416}"/>
                </a:ext>
              </a:extLst>
            </p:cNvPr>
            <p:cNvSpPr/>
            <p:nvPr/>
          </p:nvSpPr>
          <p:spPr>
            <a:xfrm>
              <a:off x="3187822" y="2064143"/>
              <a:ext cx="81510" cy="10248"/>
            </a:xfrm>
            <a:custGeom>
              <a:avLst/>
              <a:gdLst/>
              <a:ahLst/>
              <a:cxnLst/>
              <a:rect l="l" t="t" r="r" b="b"/>
              <a:pathLst>
                <a:path w="2561" h="322" extrusionOk="0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2394" y="322"/>
                  </a:lnTo>
                  <a:cubicBezTo>
                    <a:pt x="2477" y="322"/>
                    <a:pt x="2560" y="250"/>
                    <a:pt x="2560" y="167"/>
                  </a:cubicBezTo>
                  <a:cubicBezTo>
                    <a:pt x="2560" y="72"/>
                    <a:pt x="2477" y="0"/>
                    <a:pt x="23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10806;p60">
              <a:extLst>
                <a:ext uri="{FF2B5EF4-FFF2-40B4-BE49-F238E27FC236}">
                  <a16:creationId xmlns:a16="http://schemas.microsoft.com/office/drawing/2014/main" id="{FC6FFC76-2110-2C9B-EA84-EC52579057BF}"/>
                </a:ext>
              </a:extLst>
            </p:cNvPr>
            <p:cNvSpPr/>
            <p:nvPr/>
          </p:nvSpPr>
          <p:spPr>
            <a:xfrm>
              <a:off x="3280663" y="2064143"/>
              <a:ext cx="26926" cy="10248"/>
            </a:xfrm>
            <a:custGeom>
              <a:avLst/>
              <a:gdLst/>
              <a:ahLst/>
              <a:cxnLst/>
              <a:rect l="l" t="t" r="r" b="b"/>
              <a:pathLst>
                <a:path w="846" h="322" extrusionOk="0">
                  <a:moveTo>
                    <a:pt x="155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5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11014;p60">
            <a:extLst>
              <a:ext uri="{FF2B5EF4-FFF2-40B4-BE49-F238E27FC236}">
                <a16:creationId xmlns:a16="http://schemas.microsoft.com/office/drawing/2014/main" id="{9F85EE89-C872-2829-D0C8-B5AD6B11C6E5}"/>
              </a:ext>
            </a:extLst>
          </p:cNvPr>
          <p:cNvGrpSpPr/>
          <p:nvPr/>
        </p:nvGrpSpPr>
        <p:grpSpPr>
          <a:xfrm>
            <a:off x="7459988" y="1859347"/>
            <a:ext cx="559431" cy="530653"/>
            <a:chOff x="7529411" y="2414659"/>
            <a:chExt cx="355863" cy="362292"/>
          </a:xfrm>
          <a:solidFill>
            <a:srgbClr val="000000"/>
          </a:solidFill>
        </p:grpSpPr>
        <p:sp>
          <p:nvSpPr>
            <p:cNvPr id="675" name="Google Shape;11015;p60">
              <a:extLst>
                <a:ext uri="{FF2B5EF4-FFF2-40B4-BE49-F238E27FC236}">
                  <a16:creationId xmlns:a16="http://schemas.microsoft.com/office/drawing/2014/main" id="{0E7E5DC1-73A9-991E-023E-FF1FA9C7818A}"/>
                </a:ext>
              </a:extLst>
            </p:cNvPr>
            <p:cNvSpPr/>
            <p:nvPr/>
          </p:nvSpPr>
          <p:spPr>
            <a:xfrm>
              <a:off x="7687816" y="2443081"/>
              <a:ext cx="45481" cy="15946"/>
            </a:xfrm>
            <a:custGeom>
              <a:avLst/>
              <a:gdLst/>
              <a:ahLst/>
              <a:cxnLst/>
              <a:rect l="l" t="t" r="r" b="b"/>
              <a:pathLst>
                <a:path w="1429" h="501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55" y="322"/>
                  </a:cubicBezTo>
                  <a:cubicBezTo>
                    <a:pt x="357" y="322"/>
                    <a:pt x="893" y="357"/>
                    <a:pt x="1155" y="488"/>
                  </a:cubicBezTo>
                  <a:cubicBezTo>
                    <a:pt x="1191" y="500"/>
                    <a:pt x="1203" y="500"/>
                    <a:pt x="1227" y="500"/>
                  </a:cubicBezTo>
                  <a:cubicBezTo>
                    <a:pt x="1286" y="500"/>
                    <a:pt x="1346" y="477"/>
                    <a:pt x="1381" y="417"/>
                  </a:cubicBezTo>
                  <a:cubicBezTo>
                    <a:pt x="1429" y="346"/>
                    <a:pt x="1381" y="238"/>
                    <a:pt x="1310" y="191"/>
                  </a:cubicBezTo>
                  <a:cubicBezTo>
                    <a:pt x="917" y="0"/>
                    <a:pt x="191" y="0"/>
                    <a:pt x="1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11016;p60">
              <a:extLst>
                <a:ext uri="{FF2B5EF4-FFF2-40B4-BE49-F238E27FC236}">
                  <a16:creationId xmlns:a16="http://schemas.microsoft.com/office/drawing/2014/main" id="{F956FADD-B96C-60BC-511B-813036BC47F3}"/>
                </a:ext>
              </a:extLst>
            </p:cNvPr>
            <p:cNvSpPr/>
            <p:nvPr/>
          </p:nvSpPr>
          <p:spPr>
            <a:xfrm>
              <a:off x="7648764" y="2414659"/>
              <a:ext cx="123204" cy="168654"/>
            </a:xfrm>
            <a:custGeom>
              <a:avLst/>
              <a:gdLst/>
              <a:ahLst/>
              <a:cxnLst/>
              <a:rect l="l" t="t" r="r" b="b"/>
              <a:pathLst>
                <a:path w="3871" h="5299" extrusionOk="0">
                  <a:moveTo>
                    <a:pt x="3013" y="322"/>
                  </a:moveTo>
                  <a:lnTo>
                    <a:pt x="3013" y="1024"/>
                  </a:lnTo>
                  <a:cubicBezTo>
                    <a:pt x="3013" y="1143"/>
                    <a:pt x="2977" y="1250"/>
                    <a:pt x="2930" y="1358"/>
                  </a:cubicBezTo>
                  <a:lnTo>
                    <a:pt x="2847" y="1512"/>
                  </a:lnTo>
                  <a:cubicBezTo>
                    <a:pt x="2835" y="1548"/>
                    <a:pt x="2835" y="1560"/>
                    <a:pt x="2835" y="1596"/>
                  </a:cubicBezTo>
                  <a:lnTo>
                    <a:pt x="2835" y="1953"/>
                  </a:lnTo>
                  <a:cubicBezTo>
                    <a:pt x="2835" y="2203"/>
                    <a:pt x="2727" y="2429"/>
                    <a:pt x="2561" y="2608"/>
                  </a:cubicBezTo>
                  <a:cubicBezTo>
                    <a:pt x="2370" y="2763"/>
                    <a:pt x="2144" y="2858"/>
                    <a:pt x="1894" y="2858"/>
                  </a:cubicBezTo>
                  <a:cubicBezTo>
                    <a:pt x="1418" y="2846"/>
                    <a:pt x="1013" y="2405"/>
                    <a:pt x="1013" y="1905"/>
                  </a:cubicBezTo>
                  <a:lnTo>
                    <a:pt x="1013" y="1596"/>
                  </a:lnTo>
                  <a:cubicBezTo>
                    <a:pt x="1013" y="1560"/>
                    <a:pt x="1013" y="1548"/>
                    <a:pt x="1001" y="1512"/>
                  </a:cubicBezTo>
                  <a:lnTo>
                    <a:pt x="894" y="1310"/>
                  </a:lnTo>
                  <a:cubicBezTo>
                    <a:pt x="846" y="1239"/>
                    <a:pt x="834" y="1143"/>
                    <a:pt x="834" y="1072"/>
                  </a:cubicBezTo>
                  <a:lnTo>
                    <a:pt x="834" y="1060"/>
                  </a:lnTo>
                  <a:cubicBezTo>
                    <a:pt x="834" y="655"/>
                    <a:pt x="1168" y="322"/>
                    <a:pt x="1561" y="322"/>
                  </a:cubicBezTo>
                  <a:close/>
                  <a:moveTo>
                    <a:pt x="2299" y="3108"/>
                  </a:moveTo>
                  <a:cubicBezTo>
                    <a:pt x="2299" y="3155"/>
                    <a:pt x="2311" y="3215"/>
                    <a:pt x="2323" y="3263"/>
                  </a:cubicBezTo>
                  <a:lnTo>
                    <a:pt x="1918" y="3679"/>
                  </a:lnTo>
                  <a:lnTo>
                    <a:pt x="1537" y="3286"/>
                  </a:lnTo>
                  <a:cubicBezTo>
                    <a:pt x="1549" y="3263"/>
                    <a:pt x="1549" y="3227"/>
                    <a:pt x="1549" y="3179"/>
                  </a:cubicBezTo>
                  <a:lnTo>
                    <a:pt x="1549" y="3108"/>
                  </a:lnTo>
                  <a:cubicBezTo>
                    <a:pt x="1656" y="3144"/>
                    <a:pt x="1763" y="3167"/>
                    <a:pt x="1882" y="3167"/>
                  </a:cubicBezTo>
                  <a:lnTo>
                    <a:pt x="1918" y="3167"/>
                  </a:lnTo>
                  <a:cubicBezTo>
                    <a:pt x="2061" y="3167"/>
                    <a:pt x="2180" y="3155"/>
                    <a:pt x="2299" y="3108"/>
                  </a:cubicBezTo>
                  <a:close/>
                  <a:moveTo>
                    <a:pt x="1584" y="0"/>
                  </a:moveTo>
                  <a:cubicBezTo>
                    <a:pt x="1001" y="0"/>
                    <a:pt x="525" y="477"/>
                    <a:pt x="525" y="1060"/>
                  </a:cubicBezTo>
                  <a:lnTo>
                    <a:pt x="525" y="1072"/>
                  </a:lnTo>
                  <a:cubicBezTo>
                    <a:pt x="525" y="1203"/>
                    <a:pt x="549" y="1334"/>
                    <a:pt x="608" y="1453"/>
                  </a:cubicBezTo>
                  <a:lnTo>
                    <a:pt x="703" y="1620"/>
                  </a:lnTo>
                  <a:lnTo>
                    <a:pt x="703" y="1893"/>
                  </a:lnTo>
                  <a:cubicBezTo>
                    <a:pt x="703" y="2322"/>
                    <a:pt x="906" y="2703"/>
                    <a:pt x="1239" y="2941"/>
                  </a:cubicBezTo>
                  <a:lnTo>
                    <a:pt x="1239" y="3179"/>
                  </a:lnTo>
                  <a:cubicBezTo>
                    <a:pt x="1239" y="3215"/>
                    <a:pt x="1227" y="3239"/>
                    <a:pt x="1192" y="3239"/>
                  </a:cubicBezTo>
                  <a:lnTo>
                    <a:pt x="513" y="3441"/>
                  </a:lnTo>
                  <a:cubicBezTo>
                    <a:pt x="215" y="3525"/>
                    <a:pt x="1" y="3798"/>
                    <a:pt x="1" y="4108"/>
                  </a:cubicBezTo>
                  <a:lnTo>
                    <a:pt x="1" y="5132"/>
                  </a:lnTo>
                  <a:cubicBezTo>
                    <a:pt x="1" y="5227"/>
                    <a:pt x="72" y="5299"/>
                    <a:pt x="168" y="5299"/>
                  </a:cubicBezTo>
                  <a:cubicBezTo>
                    <a:pt x="251" y="5299"/>
                    <a:pt x="322" y="5227"/>
                    <a:pt x="322" y="5132"/>
                  </a:cubicBezTo>
                  <a:lnTo>
                    <a:pt x="322" y="4108"/>
                  </a:lnTo>
                  <a:cubicBezTo>
                    <a:pt x="322" y="3941"/>
                    <a:pt x="430" y="3798"/>
                    <a:pt x="596" y="3751"/>
                  </a:cubicBezTo>
                  <a:lnTo>
                    <a:pt x="1275" y="3560"/>
                  </a:lnTo>
                  <a:cubicBezTo>
                    <a:pt x="1311" y="3560"/>
                    <a:pt x="1323" y="3536"/>
                    <a:pt x="1358" y="3525"/>
                  </a:cubicBezTo>
                  <a:lnTo>
                    <a:pt x="1775" y="3941"/>
                  </a:lnTo>
                  <a:lnTo>
                    <a:pt x="1775" y="5120"/>
                  </a:lnTo>
                  <a:cubicBezTo>
                    <a:pt x="1775" y="5203"/>
                    <a:pt x="1846" y="5287"/>
                    <a:pt x="1930" y="5287"/>
                  </a:cubicBezTo>
                  <a:cubicBezTo>
                    <a:pt x="2025" y="5287"/>
                    <a:pt x="2096" y="5203"/>
                    <a:pt x="2096" y="5120"/>
                  </a:cubicBezTo>
                  <a:lnTo>
                    <a:pt x="2096" y="3941"/>
                  </a:lnTo>
                  <a:lnTo>
                    <a:pt x="2525" y="3513"/>
                  </a:lnTo>
                  <a:cubicBezTo>
                    <a:pt x="2573" y="3536"/>
                    <a:pt x="2620" y="3560"/>
                    <a:pt x="2680" y="3572"/>
                  </a:cubicBezTo>
                  <a:lnTo>
                    <a:pt x="3275" y="3751"/>
                  </a:lnTo>
                  <a:cubicBezTo>
                    <a:pt x="3442" y="3798"/>
                    <a:pt x="3537" y="3941"/>
                    <a:pt x="3537" y="4108"/>
                  </a:cubicBezTo>
                  <a:lnTo>
                    <a:pt x="3537" y="5132"/>
                  </a:lnTo>
                  <a:cubicBezTo>
                    <a:pt x="3537" y="5227"/>
                    <a:pt x="3620" y="5299"/>
                    <a:pt x="3704" y="5299"/>
                  </a:cubicBezTo>
                  <a:cubicBezTo>
                    <a:pt x="3799" y="5299"/>
                    <a:pt x="3870" y="5227"/>
                    <a:pt x="3870" y="5132"/>
                  </a:cubicBezTo>
                  <a:lnTo>
                    <a:pt x="3870" y="4108"/>
                  </a:lnTo>
                  <a:cubicBezTo>
                    <a:pt x="3870" y="3822"/>
                    <a:pt x="3668" y="3536"/>
                    <a:pt x="3370" y="3465"/>
                  </a:cubicBezTo>
                  <a:lnTo>
                    <a:pt x="2775" y="3286"/>
                  </a:lnTo>
                  <a:cubicBezTo>
                    <a:pt x="2692" y="3263"/>
                    <a:pt x="2632" y="3179"/>
                    <a:pt x="2632" y="3108"/>
                  </a:cubicBezTo>
                  <a:lnTo>
                    <a:pt x="2632" y="2977"/>
                  </a:lnTo>
                  <a:cubicBezTo>
                    <a:pt x="2692" y="2929"/>
                    <a:pt x="2739" y="2882"/>
                    <a:pt x="2799" y="2846"/>
                  </a:cubicBezTo>
                  <a:cubicBezTo>
                    <a:pt x="3037" y="2608"/>
                    <a:pt x="3168" y="2286"/>
                    <a:pt x="3168" y="1953"/>
                  </a:cubicBezTo>
                  <a:lnTo>
                    <a:pt x="3168" y="1631"/>
                  </a:lnTo>
                  <a:lnTo>
                    <a:pt x="3228" y="1501"/>
                  </a:lnTo>
                  <a:cubicBezTo>
                    <a:pt x="3311" y="1358"/>
                    <a:pt x="3347" y="1191"/>
                    <a:pt x="3347" y="1024"/>
                  </a:cubicBezTo>
                  <a:lnTo>
                    <a:pt x="3347" y="167"/>
                  </a:lnTo>
                  <a:cubicBezTo>
                    <a:pt x="3347" y="72"/>
                    <a:pt x="3275" y="0"/>
                    <a:pt x="31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11017;p60">
              <a:extLst>
                <a:ext uri="{FF2B5EF4-FFF2-40B4-BE49-F238E27FC236}">
                  <a16:creationId xmlns:a16="http://schemas.microsoft.com/office/drawing/2014/main" id="{2AD2615A-04E1-B4BC-6381-0BBFFFC3E184}"/>
                </a:ext>
              </a:extLst>
            </p:cNvPr>
            <p:cNvSpPr/>
            <p:nvPr/>
          </p:nvSpPr>
          <p:spPr>
            <a:xfrm>
              <a:off x="7670757" y="2551072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882"/>
                  </a:lnTo>
                  <a:cubicBezTo>
                    <a:pt x="0" y="965"/>
                    <a:pt x="72" y="1036"/>
                    <a:pt x="155" y="1036"/>
                  </a:cubicBezTo>
                  <a:cubicBezTo>
                    <a:pt x="251" y="1036"/>
                    <a:pt x="322" y="965"/>
                    <a:pt x="322" y="882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11018;p60">
              <a:extLst>
                <a:ext uri="{FF2B5EF4-FFF2-40B4-BE49-F238E27FC236}">
                  <a16:creationId xmlns:a16="http://schemas.microsoft.com/office/drawing/2014/main" id="{503FAC2B-674B-56C8-8DC1-3887862326CF}"/>
                </a:ext>
              </a:extLst>
            </p:cNvPr>
            <p:cNvSpPr/>
            <p:nvPr/>
          </p:nvSpPr>
          <p:spPr>
            <a:xfrm>
              <a:off x="7738963" y="2551072"/>
              <a:ext cx="10280" cy="33005"/>
            </a:xfrm>
            <a:custGeom>
              <a:avLst/>
              <a:gdLst/>
              <a:ahLst/>
              <a:cxnLst/>
              <a:rect l="l" t="t" r="r" b="b"/>
              <a:pathLst>
                <a:path w="323" h="1037" extrusionOk="0">
                  <a:moveTo>
                    <a:pt x="155" y="1"/>
                  </a:moveTo>
                  <a:cubicBezTo>
                    <a:pt x="72" y="1"/>
                    <a:pt x="1" y="72"/>
                    <a:pt x="1" y="167"/>
                  </a:cubicBezTo>
                  <a:lnTo>
                    <a:pt x="1" y="882"/>
                  </a:lnTo>
                  <a:cubicBezTo>
                    <a:pt x="1" y="965"/>
                    <a:pt x="72" y="1036"/>
                    <a:pt x="155" y="1036"/>
                  </a:cubicBezTo>
                  <a:cubicBezTo>
                    <a:pt x="251" y="1036"/>
                    <a:pt x="322" y="965"/>
                    <a:pt x="322" y="882"/>
                  </a:cubicBezTo>
                  <a:lnTo>
                    <a:pt x="322" y="167"/>
                  </a:lnTo>
                  <a:cubicBezTo>
                    <a:pt x="322" y="72"/>
                    <a:pt x="251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11019;p60">
              <a:extLst>
                <a:ext uri="{FF2B5EF4-FFF2-40B4-BE49-F238E27FC236}">
                  <a16:creationId xmlns:a16="http://schemas.microsoft.com/office/drawing/2014/main" id="{BD0E74F5-9E3D-26EE-8998-1A8427F1583F}"/>
                </a:ext>
              </a:extLst>
            </p:cNvPr>
            <p:cNvSpPr/>
            <p:nvPr/>
          </p:nvSpPr>
          <p:spPr>
            <a:xfrm>
              <a:off x="7568432" y="2635956"/>
              <a:ext cx="45513" cy="15946"/>
            </a:xfrm>
            <a:custGeom>
              <a:avLst/>
              <a:gdLst/>
              <a:ahLst/>
              <a:cxnLst/>
              <a:rect l="l" t="t" r="r" b="b"/>
              <a:pathLst>
                <a:path w="1430" h="501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cubicBezTo>
                    <a:pt x="358" y="322"/>
                    <a:pt x="894" y="358"/>
                    <a:pt x="1156" y="489"/>
                  </a:cubicBezTo>
                  <a:cubicBezTo>
                    <a:pt x="1191" y="501"/>
                    <a:pt x="1203" y="501"/>
                    <a:pt x="1227" y="501"/>
                  </a:cubicBezTo>
                  <a:cubicBezTo>
                    <a:pt x="1287" y="501"/>
                    <a:pt x="1346" y="477"/>
                    <a:pt x="1382" y="417"/>
                  </a:cubicBezTo>
                  <a:cubicBezTo>
                    <a:pt x="1430" y="334"/>
                    <a:pt x="1394" y="239"/>
                    <a:pt x="1310" y="191"/>
                  </a:cubicBezTo>
                  <a:cubicBezTo>
                    <a:pt x="918" y="1"/>
                    <a:pt x="191" y="1"/>
                    <a:pt x="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11020;p60">
              <a:extLst>
                <a:ext uri="{FF2B5EF4-FFF2-40B4-BE49-F238E27FC236}">
                  <a16:creationId xmlns:a16="http://schemas.microsoft.com/office/drawing/2014/main" id="{5C516A48-3496-F51E-8E1D-61BF88EB49E4}"/>
                </a:ext>
              </a:extLst>
            </p:cNvPr>
            <p:cNvSpPr/>
            <p:nvPr/>
          </p:nvSpPr>
          <p:spPr>
            <a:xfrm>
              <a:off x="7529411" y="2607916"/>
              <a:ext cx="123172" cy="168654"/>
            </a:xfrm>
            <a:custGeom>
              <a:avLst/>
              <a:gdLst/>
              <a:ahLst/>
              <a:cxnLst/>
              <a:rect l="l" t="t" r="r" b="b"/>
              <a:pathLst>
                <a:path w="3870" h="5299" extrusionOk="0">
                  <a:moveTo>
                    <a:pt x="3025" y="310"/>
                  </a:moveTo>
                  <a:lnTo>
                    <a:pt x="3025" y="1013"/>
                  </a:lnTo>
                  <a:cubicBezTo>
                    <a:pt x="3025" y="1132"/>
                    <a:pt x="2989" y="1239"/>
                    <a:pt x="2953" y="1334"/>
                  </a:cubicBezTo>
                  <a:lnTo>
                    <a:pt x="2858" y="1501"/>
                  </a:lnTo>
                  <a:cubicBezTo>
                    <a:pt x="2846" y="1536"/>
                    <a:pt x="2846" y="1548"/>
                    <a:pt x="2846" y="1572"/>
                  </a:cubicBezTo>
                  <a:lnTo>
                    <a:pt x="2846" y="1929"/>
                  </a:lnTo>
                  <a:cubicBezTo>
                    <a:pt x="2834" y="2191"/>
                    <a:pt x="2727" y="2406"/>
                    <a:pt x="2560" y="2584"/>
                  </a:cubicBezTo>
                  <a:cubicBezTo>
                    <a:pt x="2392" y="2753"/>
                    <a:pt x="2170" y="2847"/>
                    <a:pt x="1945" y="2847"/>
                  </a:cubicBezTo>
                  <a:cubicBezTo>
                    <a:pt x="1932" y="2847"/>
                    <a:pt x="1919" y="2847"/>
                    <a:pt x="1905" y="2846"/>
                  </a:cubicBezTo>
                  <a:cubicBezTo>
                    <a:pt x="1429" y="2822"/>
                    <a:pt x="1024" y="2394"/>
                    <a:pt x="1024" y="1894"/>
                  </a:cubicBezTo>
                  <a:lnTo>
                    <a:pt x="1024" y="1572"/>
                  </a:lnTo>
                  <a:cubicBezTo>
                    <a:pt x="1024" y="1548"/>
                    <a:pt x="1024" y="1536"/>
                    <a:pt x="1012" y="1501"/>
                  </a:cubicBezTo>
                  <a:lnTo>
                    <a:pt x="905" y="1298"/>
                  </a:lnTo>
                  <a:cubicBezTo>
                    <a:pt x="870" y="1215"/>
                    <a:pt x="846" y="1132"/>
                    <a:pt x="846" y="1060"/>
                  </a:cubicBezTo>
                  <a:lnTo>
                    <a:pt x="846" y="1036"/>
                  </a:lnTo>
                  <a:cubicBezTo>
                    <a:pt x="846" y="643"/>
                    <a:pt x="1179" y="310"/>
                    <a:pt x="1584" y="310"/>
                  </a:cubicBezTo>
                  <a:close/>
                  <a:moveTo>
                    <a:pt x="2298" y="3096"/>
                  </a:moveTo>
                  <a:lnTo>
                    <a:pt x="2298" y="3156"/>
                  </a:lnTo>
                  <a:cubicBezTo>
                    <a:pt x="2298" y="3179"/>
                    <a:pt x="2298" y="3215"/>
                    <a:pt x="2310" y="3263"/>
                  </a:cubicBezTo>
                  <a:lnTo>
                    <a:pt x="1917" y="3656"/>
                  </a:lnTo>
                  <a:lnTo>
                    <a:pt x="1536" y="3275"/>
                  </a:lnTo>
                  <a:cubicBezTo>
                    <a:pt x="1548" y="3239"/>
                    <a:pt x="1548" y="3215"/>
                    <a:pt x="1548" y="3168"/>
                  </a:cubicBezTo>
                  <a:lnTo>
                    <a:pt x="1548" y="3096"/>
                  </a:lnTo>
                  <a:cubicBezTo>
                    <a:pt x="1655" y="3120"/>
                    <a:pt x="1763" y="3156"/>
                    <a:pt x="1882" y="3156"/>
                  </a:cubicBezTo>
                  <a:lnTo>
                    <a:pt x="1917" y="3156"/>
                  </a:lnTo>
                  <a:cubicBezTo>
                    <a:pt x="2036" y="3156"/>
                    <a:pt x="2179" y="3132"/>
                    <a:pt x="2298" y="3096"/>
                  </a:cubicBezTo>
                  <a:close/>
                  <a:moveTo>
                    <a:pt x="1584" y="1"/>
                  </a:moveTo>
                  <a:cubicBezTo>
                    <a:pt x="1001" y="1"/>
                    <a:pt x="524" y="477"/>
                    <a:pt x="524" y="1060"/>
                  </a:cubicBezTo>
                  <a:lnTo>
                    <a:pt x="524" y="1072"/>
                  </a:lnTo>
                  <a:cubicBezTo>
                    <a:pt x="524" y="1203"/>
                    <a:pt x="548" y="1334"/>
                    <a:pt x="608" y="1453"/>
                  </a:cubicBezTo>
                  <a:lnTo>
                    <a:pt x="703" y="1620"/>
                  </a:lnTo>
                  <a:lnTo>
                    <a:pt x="703" y="1894"/>
                  </a:lnTo>
                  <a:cubicBezTo>
                    <a:pt x="703" y="2322"/>
                    <a:pt x="905" y="2703"/>
                    <a:pt x="1239" y="2941"/>
                  </a:cubicBezTo>
                  <a:lnTo>
                    <a:pt x="1239" y="3179"/>
                  </a:lnTo>
                  <a:cubicBezTo>
                    <a:pt x="1239" y="3215"/>
                    <a:pt x="1227" y="3239"/>
                    <a:pt x="1191" y="3239"/>
                  </a:cubicBezTo>
                  <a:lnTo>
                    <a:pt x="512" y="3441"/>
                  </a:lnTo>
                  <a:cubicBezTo>
                    <a:pt x="215" y="3525"/>
                    <a:pt x="0" y="3799"/>
                    <a:pt x="0" y="4108"/>
                  </a:cubicBezTo>
                  <a:lnTo>
                    <a:pt x="0" y="5132"/>
                  </a:lnTo>
                  <a:cubicBezTo>
                    <a:pt x="0" y="5227"/>
                    <a:pt x="72" y="5299"/>
                    <a:pt x="167" y="5299"/>
                  </a:cubicBezTo>
                  <a:cubicBezTo>
                    <a:pt x="250" y="5299"/>
                    <a:pt x="322" y="5227"/>
                    <a:pt x="322" y="5132"/>
                  </a:cubicBezTo>
                  <a:lnTo>
                    <a:pt x="322" y="4108"/>
                  </a:lnTo>
                  <a:cubicBezTo>
                    <a:pt x="322" y="3941"/>
                    <a:pt x="429" y="3799"/>
                    <a:pt x="596" y="3751"/>
                  </a:cubicBezTo>
                  <a:lnTo>
                    <a:pt x="1274" y="3560"/>
                  </a:lnTo>
                  <a:cubicBezTo>
                    <a:pt x="1310" y="3560"/>
                    <a:pt x="1322" y="3537"/>
                    <a:pt x="1358" y="3525"/>
                  </a:cubicBezTo>
                  <a:lnTo>
                    <a:pt x="1774" y="3941"/>
                  </a:lnTo>
                  <a:lnTo>
                    <a:pt x="1774" y="5120"/>
                  </a:lnTo>
                  <a:cubicBezTo>
                    <a:pt x="1774" y="5204"/>
                    <a:pt x="1846" y="5287"/>
                    <a:pt x="1929" y="5287"/>
                  </a:cubicBezTo>
                  <a:cubicBezTo>
                    <a:pt x="2025" y="5287"/>
                    <a:pt x="2096" y="5204"/>
                    <a:pt x="2096" y="5120"/>
                  </a:cubicBezTo>
                  <a:lnTo>
                    <a:pt x="2096" y="3941"/>
                  </a:lnTo>
                  <a:lnTo>
                    <a:pt x="2513" y="3525"/>
                  </a:lnTo>
                  <a:cubicBezTo>
                    <a:pt x="2548" y="3537"/>
                    <a:pt x="2560" y="3537"/>
                    <a:pt x="2584" y="3560"/>
                  </a:cubicBezTo>
                  <a:lnTo>
                    <a:pt x="3275" y="3751"/>
                  </a:lnTo>
                  <a:cubicBezTo>
                    <a:pt x="3441" y="3799"/>
                    <a:pt x="3537" y="3941"/>
                    <a:pt x="3537" y="4108"/>
                  </a:cubicBezTo>
                  <a:lnTo>
                    <a:pt x="3537" y="5132"/>
                  </a:lnTo>
                  <a:cubicBezTo>
                    <a:pt x="3537" y="5227"/>
                    <a:pt x="3620" y="5299"/>
                    <a:pt x="3703" y="5299"/>
                  </a:cubicBezTo>
                  <a:cubicBezTo>
                    <a:pt x="3799" y="5299"/>
                    <a:pt x="3870" y="5227"/>
                    <a:pt x="3870" y="5132"/>
                  </a:cubicBezTo>
                  <a:lnTo>
                    <a:pt x="3870" y="4108"/>
                  </a:lnTo>
                  <a:cubicBezTo>
                    <a:pt x="3870" y="3810"/>
                    <a:pt x="3668" y="3537"/>
                    <a:pt x="3370" y="3453"/>
                  </a:cubicBezTo>
                  <a:lnTo>
                    <a:pt x="2679" y="3263"/>
                  </a:lnTo>
                  <a:cubicBezTo>
                    <a:pt x="2656" y="3239"/>
                    <a:pt x="2632" y="3227"/>
                    <a:pt x="2632" y="3203"/>
                  </a:cubicBezTo>
                  <a:lnTo>
                    <a:pt x="2632" y="2977"/>
                  </a:lnTo>
                  <a:cubicBezTo>
                    <a:pt x="2691" y="2929"/>
                    <a:pt x="2739" y="2882"/>
                    <a:pt x="2798" y="2846"/>
                  </a:cubicBezTo>
                  <a:cubicBezTo>
                    <a:pt x="3037" y="2608"/>
                    <a:pt x="3168" y="2287"/>
                    <a:pt x="3168" y="1953"/>
                  </a:cubicBezTo>
                  <a:lnTo>
                    <a:pt x="3168" y="1632"/>
                  </a:lnTo>
                  <a:lnTo>
                    <a:pt x="3227" y="1501"/>
                  </a:lnTo>
                  <a:cubicBezTo>
                    <a:pt x="3310" y="1358"/>
                    <a:pt x="3346" y="1191"/>
                    <a:pt x="3346" y="1024"/>
                  </a:cubicBezTo>
                  <a:lnTo>
                    <a:pt x="3346" y="167"/>
                  </a:lnTo>
                  <a:cubicBezTo>
                    <a:pt x="3346" y="72"/>
                    <a:pt x="3275" y="1"/>
                    <a:pt x="3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11021;p60">
              <a:extLst>
                <a:ext uri="{FF2B5EF4-FFF2-40B4-BE49-F238E27FC236}">
                  <a16:creationId xmlns:a16="http://schemas.microsoft.com/office/drawing/2014/main" id="{74BEB80D-09ED-79B5-565D-C79C53C3F29D}"/>
                </a:ext>
              </a:extLst>
            </p:cNvPr>
            <p:cNvSpPr/>
            <p:nvPr/>
          </p:nvSpPr>
          <p:spPr>
            <a:xfrm>
              <a:off x="7551754" y="2743946"/>
              <a:ext cx="10280" cy="33005"/>
            </a:xfrm>
            <a:custGeom>
              <a:avLst/>
              <a:gdLst/>
              <a:ahLst/>
              <a:cxnLst/>
              <a:rect l="l" t="t" r="r" b="b"/>
              <a:pathLst>
                <a:path w="323" h="1037" extrusionOk="0">
                  <a:moveTo>
                    <a:pt x="168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870"/>
                  </a:lnTo>
                  <a:cubicBezTo>
                    <a:pt x="1" y="965"/>
                    <a:pt x="72" y="1037"/>
                    <a:pt x="168" y="1037"/>
                  </a:cubicBezTo>
                  <a:cubicBezTo>
                    <a:pt x="251" y="1037"/>
                    <a:pt x="322" y="965"/>
                    <a:pt x="322" y="870"/>
                  </a:cubicBezTo>
                  <a:lnTo>
                    <a:pt x="322" y="156"/>
                  </a:lnTo>
                  <a:cubicBezTo>
                    <a:pt x="322" y="72"/>
                    <a:pt x="251" y="1"/>
                    <a:pt x="1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11022;p60">
              <a:extLst>
                <a:ext uri="{FF2B5EF4-FFF2-40B4-BE49-F238E27FC236}">
                  <a16:creationId xmlns:a16="http://schemas.microsoft.com/office/drawing/2014/main" id="{71FA5822-FF37-86EB-8890-75889FD845C4}"/>
                </a:ext>
              </a:extLst>
            </p:cNvPr>
            <p:cNvSpPr/>
            <p:nvPr/>
          </p:nvSpPr>
          <p:spPr>
            <a:xfrm>
              <a:off x="7619610" y="2743946"/>
              <a:ext cx="10248" cy="33005"/>
            </a:xfrm>
            <a:custGeom>
              <a:avLst/>
              <a:gdLst/>
              <a:ahLst/>
              <a:cxnLst/>
              <a:rect l="l" t="t" r="r" b="b"/>
              <a:pathLst>
                <a:path w="322" h="1037" extrusionOk="0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lnTo>
                    <a:pt x="0" y="870"/>
                  </a:lnTo>
                  <a:cubicBezTo>
                    <a:pt x="0" y="965"/>
                    <a:pt x="72" y="1037"/>
                    <a:pt x="155" y="1037"/>
                  </a:cubicBezTo>
                  <a:cubicBezTo>
                    <a:pt x="250" y="1037"/>
                    <a:pt x="322" y="965"/>
                    <a:pt x="322" y="870"/>
                  </a:cubicBezTo>
                  <a:lnTo>
                    <a:pt x="322" y="156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11023;p60">
              <a:extLst>
                <a:ext uri="{FF2B5EF4-FFF2-40B4-BE49-F238E27FC236}">
                  <a16:creationId xmlns:a16="http://schemas.microsoft.com/office/drawing/2014/main" id="{EC75ACF6-78E6-156F-12D2-9F4FC8A4A9EB}"/>
                </a:ext>
              </a:extLst>
            </p:cNvPr>
            <p:cNvSpPr/>
            <p:nvPr/>
          </p:nvSpPr>
          <p:spPr>
            <a:xfrm>
              <a:off x="7773464" y="2584427"/>
              <a:ext cx="111810" cy="192525"/>
            </a:xfrm>
            <a:custGeom>
              <a:avLst/>
              <a:gdLst/>
              <a:ahLst/>
              <a:cxnLst/>
              <a:rect l="l" t="t" r="r" b="b"/>
              <a:pathLst>
                <a:path w="3513" h="6049" extrusionOk="0">
                  <a:moveTo>
                    <a:pt x="1738" y="346"/>
                  </a:moveTo>
                  <a:cubicBezTo>
                    <a:pt x="2036" y="346"/>
                    <a:pt x="2286" y="560"/>
                    <a:pt x="2286" y="810"/>
                  </a:cubicBezTo>
                  <a:lnTo>
                    <a:pt x="2286" y="846"/>
                  </a:lnTo>
                  <a:cubicBezTo>
                    <a:pt x="2131" y="762"/>
                    <a:pt x="1929" y="739"/>
                    <a:pt x="1738" y="739"/>
                  </a:cubicBezTo>
                  <a:cubicBezTo>
                    <a:pt x="1548" y="739"/>
                    <a:pt x="1369" y="786"/>
                    <a:pt x="1191" y="846"/>
                  </a:cubicBezTo>
                  <a:lnTo>
                    <a:pt x="1191" y="810"/>
                  </a:lnTo>
                  <a:cubicBezTo>
                    <a:pt x="1203" y="560"/>
                    <a:pt x="1441" y="346"/>
                    <a:pt x="1738" y="346"/>
                  </a:cubicBezTo>
                  <a:close/>
                  <a:moveTo>
                    <a:pt x="1738" y="1048"/>
                  </a:moveTo>
                  <a:cubicBezTo>
                    <a:pt x="2334" y="1048"/>
                    <a:pt x="2822" y="1536"/>
                    <a:pt x="2822" y="2132"/>
                  </a:cubicBezTo>
                  <a:cubicBezTo>
                    <a:pt x="2822" y="2251"/>
                    <a:pt x="2810" y="2358"/>
                    <a:pt x="2762" y="2477"/>
                  </a:cubicBezTo>
                  <a:cubicBezTo>
                    <a:pt x="2286" y="2001"/>
                    <a:pt x="1453" y="1810"/>
                    <a:pt x="1429" y="1798"/>
                  </a:cubicBezTo>
                  <a:cubicBezTo>
                    <a:pt x="1415" y="1791"/>
                    <a:pt x="1400" y="1788"/>
                    <a:pt x="1385" y="1788"/>
                  </a:cubicBezTo>
                  <a:cubicBezTo>
                    <a:pt x="1347" y="1788"/>
                    <a:pt x="1308" y="1805"/>
                    <a:pt x="1274" y="1822"/>
                  </a:cubicBezTo>
                  <a:cubicBezTo>
                    <a:pt x="1238" y="1858"/>
                    <a:pt x="1215" y="1893"/>
                    <a:pt x="1215" y="1953"/>
                  </a:cubicBezTo>
                  <a:cubicBezTo>
                    <a:pt x="1215" y="1977"/>
                    <a:pt x="1203" y="2072"/>
                    <a:pt x="1084" y="2191"/>
                  </a:cubicBezTo>
                  <a:cubicBezTo>
                    <a:pt x="1024" y="2251"/>
                    <a:pt x="1024" y="2358"/>
                    <a:pt x="1084" y="2429"/>
                  </a:cubicBezTo>
                  <a:cubicBezTo>
                    <a:pt x="1111" y="2467"/>
                    <a:pt x="1148" y="2483"/>
                    <a:pt x="1188" y="2483"/>
                  </a:cubicBezTo>
                  <a:cubicBezTo>
                    <a:pt x="1234" y="2483"/>
                    <a:pt x="1283" y="2461"/>
                    <a:pt x="1322" y="2429"/>
                  </a:cubicBezTo>
                  <a:cubicBezTo>
                    <a:pt x="1405" y="2346"/>
                    <a:pt x="1465" y="2239"/>
                    <a:pt x="1500" y="2167"/>
                  </a:cubicBezTo>
                  <a:cubicBezTo>
                    <a:pt x="1786" y="2251"/>
                    <a:pt x="2358" y="2465"/>
                    <a:pt x="2631" y="2834"/>
                  </a:cubicBezTo>
                  <a:cubicBezTo>
                    <a:pt x="2560" y="3263"/>
                    <a:pt x="2191" y="3584"/>
                    <a:pt x="1738" y="3584"/>
                  </a:cubicBezTo>
                  <a:cubicBezTo>
                    <a:pt x="1274" y="3584"/>
                    <a:pt x="893" y="3239"/>
                    <a:pt x="845" y="2774"/>
                  </a:cubicBezTo>
                  <a:cubicBezTo>
                    <a:pt x="845" y="2751"/>
                    <a:pt x="834" y="2727"/>
                    <a:pt x="822" y="2703"/>
                  </a:cubicBezTo>
                  <a:cubicBezTo>
                    <a:pt x="714" y="2536"/>
                    <a:pt x="655" y="2334"/>
                    <a:pt x="655" y="2132"/>
                  </a:cubicBezTo>
                  <a:cubicBezTo>
                    <a:pt x="655" y="1536"/>
                    <a:pt x="1143" y="1048"/>
                    <a:pt x="1738" y="1048"/>
                  </a:cubicBezTo>
                  <a:close/>
                  <a:moveTo>
                    <a:pt x="2131" y="3846"/>
                  </a:moveTo>
                  <a:lnTo>
                    <a:pt x="2131" y="4025"/>
                  </a:lnTo>
                  <a:cubicBezTo>
                    <a:pt x="2131" y="4084"/>
                    <a:pt x="2143" y="4144"/>
                    <a:pt x="2167" y="4191"/>
                  </a:cubicBezTo>
                  <a:lnTo>
                    <a:pt x="1988" y="4334"/>
                  </a:lnTo>
                  <a:cubicBezTo>
                    <a:pt x="1917" y="4400"/>
                    <a:pt x="1825" y="4432"/>
                    <a:pt x="1734" y="4432"/>
                  </a:cubicBezTo>
                  <a:cubicBezTo>
                    <a:pt x="1643" y="4432"/>
                    <a:pt x="1554" y="4400"/>
                    <a:pt x="1488" y="4334"/>
                  </a:cubicBezTo>
                  <a:lnTo>
                    <a:pt x="1334" y="4191"/>
                  </a:lnTo>
                  <a:cubicBezTo>
                    <a:pt x="1369" y="4144"/>
                    <a:pt x="1381" y="4084"/>
                    <a:pt x="1381" y="4025"/>
                  </a:cubicBezTo>
                  <a:lnTo>
                    <a:pt x="1381" y="3846"/>
                  </a:lnTo>
                  <a:cubicBezTo>
                    <a:pt x="1500" y="3870"/>
                    <a:pt x="1619" y="3906"/>
                    <a:pt x="1750" y="3906"/>
                  </a:cubicBezTo>
                  <a:cubicBezTo>
                    <a:pt x="1893" y="3906"/>
                    <a:pt x="2012" y="3894"/>
                    <a:pt x="2131" y="3846"/>
                  </a:cubicBezTo>
                  <a:close/>
                  <a:moveTo>
                    <a:pt x="1750" y="0"/>
                  </a:moveTo>
                  <a:cubicBezTo>
                    <a:pt x="1274" y="0"/>
                    <a:pt x="881" y="358"/>
                    <a:pt x="881" y="798"/>
                  </a:cubicBezTo>
                  <a:cubicBezTo>
                    <a:pt x="881" y="869"/>
                    <a:pt x="893" y="929"/>
                    <a:pt x="905" y="1000"/>
                  </a:cubicBezTo>
                  <a:cubicBezTo>
                    <a:pt x="560" y="1250"/>
                    <a:pt x="345" y="1667"/>
                    <a:pt x="345" y="2132"/>
                  </a:cubicBezTo>
                  <a:cubicBezTo>
                    <a:pt x="345" y="2382"/>
                    <a:pt x="405" y="2632"/>
                    <a:pt x="536" y="2834"/>
                  </a:cubicBezTo>
                  <a:cubicBezTo>
                    <a:pt x="583" y="3191"/>
                    <a:pt x="774" y="3489"/>
                    <a:pt x="1060" y="3679"/>
                  </a:cubicBezTo>
                  <a:lnTo>
                    <a:pt x="1060" y="4025"/>
                  </a:lnTo>
                  <a:lnTo>
                    <a:pt x="1060" y="4037"/>
                  </a:lnTo>
                  <a:lnTo>
                    <a:pt x="381" y="4382"/>
                  </a:lnTo>
                  <a:cubicBezTo>
                    <a:pt x="143" y="4501"/>
                    <a:pt x="0" y="4739"/>
                    <a:pt x="0" y="5013"/>
                  </a:cubicBezTo>
                  <a:lnTo>
                    <a:pt x="0" y="5882"/>
                  </a:lnTo>
                  <a:cubicBezTo>
                    <a:pt x="0" y="5977"/>
                    <a:pt x="72" y="6049"/>
                    <a:pt x="167" y="6049"/>
                  </a:cubicBezTo>
                  <a:cubicBezTo>
                    <a:pt x="250" y="6049"/>
                    <a:pt x="322" y="5977"/>
                    <a:pt x="322" y="5882"/>
                  </a:cubicBezTo>
                  <a:lnTo>
                    <a:pt x="322" y="5013"/>
                  </a:lnTo>
                  <a:cubicBezTo>
                    <a:pt x="322" y="4870"/>
                    <a:pt x="393" y="4739"/>
                    <a:pt x="536" y="4679"/>
                  </a:cubicBezTo>
                  <a:lnTo>
                    <a:pt x="1084" y="4394"/>
                  </a:lnTo>
                  <a:lnTo>
                    <a:pt x="1274" y="4572"/>
                  </a:lnTo>
                  <a:cubicBezTo>
                    <a:pt x="1417" y="4715"/>
                    <a:pt x="1584" y="4775"/>
                    <a:pt x="1750" y="4775"/>
                  </a:cubicBezTo>
                  <a:cubicBezTo>
                    <a:pt x="1929" y="4775"/>
                    <a:pt x="2096" y="4715"/>
                    <a:pt x="2227" y="4572"/>
                  </a:cubicBezTo>
                  <a:lnTo>
                    <a:pt x="2429" y="4394"/>
                  </a:lnTo>
                  <a:lnTo>
                    <a:pt x="2977" y="4679"/>
                  </a:lnTo>
                  <a:cubicBezTo>
                    <a:pt x="3096" y="4739"/>
                    <a:pt x="3179" y="4870"/>
                    <a:pt x="3179" y="5013"/>
                  </a:cubicBezTo>
                  <a:lnTo>
                    <a:pt x="3179" y="5882"/>
                  </a:lnTo>
                  <a:cubicBezTo>
                    <a:pt x="3179" y="5977"/>
                    <a:pt x="3262" y="6049"/>
                    <a:pt x="3346" y="6049"/>
                  </a:cubicBezTo>
                  <a:cubicBezTo>
                    <a:pt x="3441" y="6049"/>
                    <a:pt x="3512" y="5977"/>
                    <a:pt x="3512" y="5882"/>
                  </a:cubicBezTo>
                  <a:lnTo>
                    <a:pt x="3512" y="5013"/>
                  </a:lnTo>
                  <a:cubicBezTo>
                    <a:pt x="3512" y="4739"/>
                    <a:pt x="3358" y="4501"/>
                    <a:pt x="3120" y="4382"/>
                  </a:cubicBezTo>
                  <a:lnTo>
                    <a:pt x="2453" y="4037"/>
                  </a:lnTo>
                  <a:lnTo>
                    <a:pt x="2453" y="4025"/>
                  </a:lnTo>
                  <a:lnTo>
                    <a:pt x="2453" y="3679"/>
                  </a:lnTo>
                  <a:cubicBezTo>
                    <a:pt x="2739" y="3489"/>
                    <a:pt x="2929" y="3191"/>
                    <a:pt x="2977" y="2834"/>
                  </a:cubicBezTo>
                  <a:cubicBezTo>
                    <a:pt x="3096" y="2632"/>
                    <a:pt x="3167" y="2370"/>
                    <a:pt x="3167" y="2132"/>
                  </a:cubicBezTo>
                  <a:cubicBezTo>
                    <a:pt x="3167" y="1667"/>
                    <a:pt x="2941" y="1262"/>
                    <a:pt x="2608" y="1000"/>
                  </a:cubicBezTo>
                  <a:cubicBezTo>
                    <a:pt x="2619" y="941"/>
                    <a:pt x="2631" y="869"/>
                    <a:pt x="2631" y="798"/>
                  </a:cubicBezTo>
                  <a:cubicBezTo>
                    <a:pt x="2631" y="369"/>
                    <a:pt x="2227" y="0"/>
                    <a:pt x="175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11024;p60">
              <a:extLst>
                <a:ext uri="{FF2B5EF4-FFF2-40B4-BE49-F238E27FC236}">
                  <a16:creationId xmlns:a16="http://schemas.microsoft.com/office/drawing/2014/main" id="{68042588-A1BC-28BB-7BDE-3EC1AA2F3B78}"/>
                </a:ext>
              </a:extLst>
            </p:cNvPr>
            <p:cNvSpPr/>
            <p:nvPr/>
          </p:nvSpPr>
          <p:spPr>
            <a:xfrm>
              <a:off x="7795043" y="2750789"/>
              <a:ext cx="11012" cy="26162"/>
            </a:xfrm>
            <a:custGeom>
              <a:avLst/>
              <a:gdLst/>
              <a:ahLst/>
              <a:cxnLst/>
              <a:rect l="l" t="t" r="r" b="b"/>
              <a:pathLst>
                <a:path w="346" h="822" extrusionOk="0">
                  <a:moveTo>
                    <a:pt x="167" y="0"/>
                  </a:moveTo>
                  <a:cubicBezTo>
                    <a:pt x="84" y="0"/>
                    <a:pt x="1" y="83"/>
                    <a:pt x="1" y="167"/>
                  </a:cubicBezTo>
                  <a:lnTo>
                    <a:pt x="1" y="655"/>
                  </a:lnTo>
                  <a:cubicBezTo>
                    <a:pt x="1" y="750"/>
                    <a:pt x="84" y="822"/>
                    <a:pt x="167" y="822"/>
                  </a:cubicBezTo>
                  <a:cubicBezTo>
                    <a:pt x="263" y="822"/>
                    <a:pt x="334" y="750"/>
                    <a:pt x="334" y="655"/>
                  </a:cubicBezTo>
                  <a:lnTo>
                    <a:pt x="334" y="167"/>
                  </a:lnTo>
                  <a:cubicBezTo>
                    <a:pt x="346" y="83"/>
                    <a:pt x="275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11025;p60">
              <a:extLst>
                <a:ext uri="{FF2B5EF4-FFF2-40B4-BE49-F238E27FC236}">
                  <a16:creationId xmlns:a16="http://schemas.microsoft.com/office/drawing/2014/main" id="{9D319998-D8D5-2CD8-C1D1-78157707ABEA}"/>
                </a:ext>
              </a:extLst>
            </p:cNvPr>
            <p:cNvSpPr/>
            <p:nvPr/>
          </p:nvSpPr>
          <p:spPr>
            <a:xfrm>
              <a:off x="7851887" y="2750789"/>
              <a:ext cx="10662" cy="26162"/>
            </a:xfrm>
            <a:custGeom>
              <a:avLst/>
              <a:gdLst/>
              <a:ahLst/>
              <a:cxnLst/>
              <a:rect l="l" t="t" r="r" b="b"/>
              <a:pathLst>
                <a:path w="335" h="822" extrusionOk="0">
                  <a:moveTo>
                    <a:pt x="167" y="0"/>
                  </a:moveTo>
                  <a:cubicBezTo>
                    <a:pt x="84" y="0"/>
                    <a:pt x="1" y="83"/>
                    <a:pt x="1" y="167"/>
                  </a:cubicBezTo>
                  <a:lnTo>
                    <a:pt x="1" y="655"/>
                  </a:lnTo>
                  <a:cubicBezTo>
                    <a:pt x="1" y="750"/>
                    <a:pt x="84" y="822"/>
                    <a:pt x="167" y="822"/>
                  </a:cubicBezTo>
                  <a:cubicBezTo>
                    <a:pt x="263" y="822"/>
                    <a:pt x="334" y="750"/>
                    <a:pt x="334" y="655"/>
                  </a:cubicBezTo>
                  <a:lnTo>
                    <a:pt x="334" y="167"/>
                  </a:lnTo>
                  <a:cubicBezTo>
                    <a:pt x="334" y="83"/>
                    <a:pt x="263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11026;p60">
              <a:extLst>
                <a:ext uri="{FF2B5EF4-FFF2-40B4-BE49-F238E27FC236}">
                  <a16:creationId xmlns:a16="http://schemas.microsoft.com/office/drawing/2014/main" id="{BA4E89D5-2273-A76C-FF4C-012C4B68BCE1}"/>
                </a:ext>
              </a:extLst>
            </p:cNvPr>
            <p:cNvSpPr/>
            <p:nvPr/>
          </p:nvSpPr>
          <p:spPr>
            <a:xfrm>
              <a:off x="7641189" y="2595789"/>
              <a:ext cx="136826" cy="113147"/>
            </a:xfrm>
            <a:custGeom>
              <a:avLst/>
              <a:gdLst/>
              <a:ahLst/>
              <a:cxnLst/>
              <a:rect l="l" t="t" r="r" b="b"/>
              <a:pathLst>
                <a:path w="4299" h="3555" extrusionOk="0">
                  <a:moveTo>
                    <a:pt x="2156" y="1"/>
                  </a:moveTo>
                  <a:cubicBezTo>
                    <a:pt x="2072" y="1"/>
                    <a:pt x="2001" y="84"/>
                    <a:pt x="2001" y="167"/>
                  </a:cubicBezTo>
                  <a:lnTo>
                    <a:pt x="2001" y="2048"/>
                  </a:lnTo>
                  <a:lnTo>
                    <a:pt x="108" y="3251"/>
                  </a:lnTo>
                  <a:cubicBezTo>
                    <a:pt x="37" y="3299"/>
                    <a:pt x="1" y="3406"/>
                    <a:pt x="60" y="3477"/>
                  </a:cubicBezTo>
                  <a:cubicBezTo>
                    <a:pt x="91" y="3523"/>
                    <a:pt x="147" y="3555"/>
                    <a:pt x="202" y="3555"/>
                  </a:cubicBezTo>
                  <a:cubicBezTo>
                    <a:pt x="232" y="3555"/>
                    <a:pt x="261" y="3546"/>
                    <a:pt x="287" y="3525"/>
                  </a:cubicBezTo>
                  <a:lnTo>
                    <a:pt x="2156" y="2334"/>
                  </a:lnTo>
                  <a:lnTo>
                    <a:pt x="4037" y="3525"/>
                  </a:lnTo>
                  <a:cubicBezTo>
                    <a:pt x="4061" y="3537"/>
                    <a:pt x="4097" y="3549"/>
                    <a:pt x="4120" y="3549"/>
                  </a:cubicBezTo>
                  <a:cubicBezTo>
                    <a:pt x="4180" y="3549"/>
                    <a:pt x="4228" y="3525"/>
                    <a:pt x="4263" y="3477"/>
                  </a:cubicBezTo>
                  <a:cubicBezTo>
                    <a:pt x="4299" y="3406"/>
                    <a:pt x="4287" y="3299"/>
                    <a:pt x="4216" y="3251"/>
                  </a:cubicBezTo>
                  <a:lnTo>
                    <a:pt x="2323" y="2048"/>
                  </a:lnTo>
                  <a:lnTo>
                    <a:pt x="2323" y="167"/>
                  </a:lnTo>
                  <a:cubicBezTo>
                    <a:pt x="2323" y="84"/>
                    <a:pt x="2251" y="1"/>
                    <a:pt x="21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10892;p60">
            <a:extLst>
              <a:ext uri="{FF2B5EF4-FFF2-40B4-BE49-F238E27FC236}">
                <a16:creationId xmlns:a16="http://schemas.microsoft.com/office/drawing/2014/main" id="{068B5CE9-2D5D-9F38-3400-451DF62CA90A}"/>
              </a:ext>
            </a:extLst>
          </p:cNvPr>
          <p:cNvGrpSpPr/>
          <p:nvPr/>
        </p:nvGrpSpPr>
        <p:grpSpPr>
          <a:xfrm>
            <a:off x="4187016" y="1300911"/>
            <a:ext cx="493146" cy="478681"/>
            <a:chOff x="7538896" y="1970156"/>
            <a:chExt cx="361147" cy="361529"/>
          </a:xfrm>
          <a:solidFill>
            <a:srgbClr val="000000"/>
          </a:solidFill>
        </p:grpSpPr>
        <p:sp>
          <p:nvSpPr>
            <p:cNvPr id="711" name="Google Shape;10893;p60">
              <a:extLst>
                <a:ext uri="{FF2B5EF4-FFF2-40B4-BE49-F238E27FC236}">
                  <a16:creationId xmlns:a16="http://schemas.microsoft.com/office/drawing/2014/main" id="{A8794661-FA8E-C681-A919-E42E4A2B34F6}"/>
                </a:ext>
              </a:extLst>
            </p:cNvPr>
            <p:cNvSpPr/>
            <p:nvPr/>
          </p:nvSpPr>
          <p:spPr>
            <a:xfrm>
              <a:off x="7538896" y="1970156"/>
              <a:ext cx="361147" cy="361529"/>
            </a:xfrm>
            <a:custGeom>
              <a:avLst/>
              <a:gdLst/>
              <a:ahLst/>
              <a:cxnLst/>
              <a:rect l="l" t="t" r="r" b="b"/>
              <a:pathLst>
                <a:path w="11347" h="11359" extrusionOk="0">
                  <a:moveTo>
                    <a:pt x="8918" y="584"/>
                  </a:moveTo>
                  <a:lnTo>
                    <a:pt x="9477" y="1155"/>
                  </a:lnTo>
                  <a:lnTo>
                    <a:pt x="9632" y="1298"/>
                  </a:lnTo>
                  <a:lnTo>
                    <a:pt x="10239" y="1905"/>
                  </a:lnTo>
                  <a:lnTo>
                    <a:pt x="10704" y="2370"/>
                  </a:lnTo>
                  <a:lnTo>
                    <a:pt x="8918" y="2370"/>
                  </a:lnTo>
                  <a:lnTo>
                    <a:pt x="8918" y="584"/>
                  </a:lnTo>
                  <a:close/>
                  <a:moveTo>
                    <a:pt x="2631" y="4644"/>
                  </a:moveTo>
                  <a:cubicBezTo>
                    <a:pt x="3322" y="4644"/>
                    <a:pt x="3882" y="5215"/>
                    <a:pt x="3882" y="5894"/>
                  </a:cubicBezTo>
                  <a:lnTo>
                    <a:pt x="3882" y="6192"/>
                  </a:lnTo>
                  <a:lnTo>
                    <a:pt x="3810" y="6192"/>
                  </a:lnTo>
                  <a:cubicBezTo>
                    <a:pt x="3429" y="6108"/>
                    <a:pt x="3310" y="5596"/>
                    <a:pt x="3286" y="5596"/>
                  </a:cubicBezTo>
                  <a:cubicBezTo>
                    <a:pt x="3274" y="5525"/>
                    <a:pt x="3215" y="5477"/>
                    <a:pt x="3155" y="5465"/>
                  </a:cubicBezTo>
                  <a:cubicBezTo>
                    <a:pt x="3143" y="5463"/>
                    <a:pt x="3132" y="5462"/>
                    <a:pt x="3121" y="5462"/>
                  </a:cubicBezTo>
                  <a:cubicBezTo>
                    <a:pt x="3064" y="5462"/>
                    <a:pt x="3016" y="5487"/>
                    <a:pt x="2977" y="5537"/>
                  </a:cubicBezTo>
                  <a:cubicBezTo>
                    <a:pt x="2477" y="6156"/>
                    <a:pt x="1429" y="6156"/>
                    <a:pt x="1417" y="6156"/>
                  </a:cubicBezTo>
                  <a:lnTo>
                    <a:pt x="1298" y="6156"/>
                  </a:lnTo>
                  <a:lnTo>
                    <a:pt x="1286" y="6168"/>
                  </a:lnTo>
                  <a:lnTo>
                    <a:pt x="1262" y="6180"/>
                  </a:lnTo>
                  <a:lnTo>
                    <a:pt x="1262" y="5894"/>
                  </a:lnTo>
                  <a:cubicBezTo>
                    <a:pt x="1262" y="5215"/>
                    <a:pt x="1834" y="4644"/>
                    <a:pt x="2512" y="4644"/>
                  </a:cubicBezTo>
                  <a:close/>
                  <a:moveTo>
                    <a:pt x="1238" y="6644"/>
                  </a:moveTo>
                  <a:lnTo>
                    <a:pt x="1238" y="7192"/>
                  </a:lnTo>
                  <a:cubicBezTo>
                    <a:pt x="1107" y="7180"/>
                    <a:pt x="1000" y="7061"/>
                    <a:pt x="1000" y="6930"/>
                  </a:cubicBezTo>
                  <a:cubicBezTo>
                    <a:pt x="1000" y="6846"/>
                    <a:pt x="1024" y="6775"/>
                    <a:pt x="1084" y="6715"/>
                  </a:cubicBezTo>
                  <a:cubicBezTo>
                    <a:pt x="1143" y="6715"/>
                    <a:pt x="1191" y="6692"/>
                    <a:pt x="1226" y="6644"/>
                  </a:cubicBezTo>
                  <a:close/>
                  <a:moveTo>
                    <a:pt x="3929" y="6656"/>
                  </a:moveTo>
                  <a:cubicBezTo>
                    <a:pt x="3965" y="6680"/>
                    <a:pt x="4001" y="6715"/>
                    <a:pt x="4048" y="6715"/>
                  </a:cubicBezTo>
                  <a:cubicBezTo>
                    <a:pt x="4108" y="6763"/>
                    <a:pt x="4132" y="6835"/>
                    <a:pt x="4132" y="6918"/>
                  </a:cubicBezTo>
                  <a:cubicBezTo>
                    <a:pt x="4155" y="7061"/>
                    <a:pt x="4048" y="7180"/>
                    <a:pt x="3917" y="7192"/>
                  </a:cubicBezTo>
                  <a:lnTo>
                    <a:pt x="3917" y="6656"/>
                  </a:lnTo>
                  <a:close/>
                  <a:moveTo>
                    <a:pt x="3036" y="5942"/>
                  </a:moveTo>
                  <a:cubicBezTo>
                    <a:pt x="3120" y="6132"/>
                    <a:pt x="3286" y="6358"/>
                    <a:pt x="3572" y="6465"/>
                  </a:cubicBezTo>
                  <a:lnTo>
                    <a:pt x="3572" y="7227"/>
                  </a:lnTo>
                  <a:cubicBezTo>
                    <a:pt x="3560" y="7704"/>
                    <a:pt x="3167" y="8085"/>
                    <a:pt x="2691" y="8085"/>
                  </a:cubicBezTo>
                  <a:lnTo>
                    <a:pt x="2477" y="8085"/>
                  </a:lnTo>
                  <a:cubicBezTo>
                    <a:pt x="2000" y="8085"/>
                    <a:pt x="1607" y="7692"/>
                    <a:pt x="1607" y="7227"/>
                  </a:cubicBezTo>
                  <a:lnTo>
                    <a:pt x="1607" y="6501"/>
                  </a:lnTo>
                  <a:cubicBezTo>
                    <a:pt x="1917" y="6477"/>
                    <a:pt x="2572" y="6370"/>
                    <a:pt x="3036" y="5942"/>
                  </a:cubicBezTo>
                  <a:close/>
                  <a:moveTo>
                    <a:pt x="2917" y="8418"/>
                  </a:moveTo>
                  <a:lnTo>
                    <a:pt x="2917" y="8656"/>
                  </a:lnTo>
                  <a:lnTo>
                    <a:pt x="2917" y="8668"/>
                  </a:lnTo>
                  <a:lnTo>
                    <a:pt x="2572" y="9025"/>
                  </a:lnTo>
                  <a:lnTo>
                    <a:pt x="2250" y="8692"/>
                  </a:lnTo>
                  <a:lnTo>
                    <a:pt x="2250" y="8418"/>
                  </a:lnTo>
                  <a:cubicBezTo>
                    <a:pt x="2322" y="8430"/>
                    <a:pt x="2393" y="8430"/>
                    <a:pt x="2477" y="8430"/>
                  </a:cubicBezTo>
                  <a:lnTo>
                    <a:pt x="2691" y="8430"/>
                  </a:lnTo>
                  <a:cubicBezTo>
                    <a:pt x="2774" y="8430"/>
                    <a:pt x="2846" y="8418"/>
                    <a:pt x="2917" y="8418"/>
                  </a:cubicBezTo>
                  <a:close/>
                  <a:moveTo>
                    <a:pt x="8561" y="346"/>
                  </a:moveTo>
                  <a:lnTo>
                    <a:pt x="8561" y="2560"/>
                  </a:lnTo>
                  <a:cubicBezTo>
                    <a:pt x="8561" y="2667"/>
                    <a:pt x="8632" y="2739"/>
                    <a:pt x="8739" y="2739"/>
                  </a:cubicBezTo>
                  <a:lnTo>
                    <a:pt x="10954" y="2739"/>
                  </a:lnTo>
                  <a:lnTo>
                    <a:pt x="10954" y="10954"/>
                  </a:lnTo>
                  <a:lnTo>
                    <a:pt x="5167" y="10954"/>
                  </a:lnTo>
                  <a:lnTo>
                    <a:pt x="5167" y="10263"/>
                  </a:lnTo>
                  <a:cubicBezTo>
                    <a:pt x="5167" y="9454"/>
                    <a:pt x="4608" y="9049"/>
                    <a:pt x="4310" y="8954"/>
                  </a:cubicBezTo>
                  <a:lnTo>
                    <a:pt x="3274" y="8537"/>
                  </a:lnTo>
                  <a:lnTo>
                    <a:pt x="3274" y="8311"/>
                  </a:lnTo>
                  <a:cubicBezTo>
                    <a:pt x="3560" y="8156"/>
                    <a:pt x="3786" y="7894"/>
                    <a:pt x="3870" y="7561"/>
                  </a:cubicBezTo>
                  <a:cubicBezTo>
                    <a:pt x="4215" y="7561"/>
                    <a:pt x="4489" y="7287"/>
                    <a:pt x="4489" y="6930"/>
                  </a:cubicBezTo>
                  <a:cubicBezTo>
                    <a:pt x="4489" y="6715"/>
                    <a:pt x="4394" y="6525"/>
                    <a:pt x="4239" y="6418"/>
                  </a:cubicBezTo>
                  <a:lnTo>
                    <a:pt x="4239" y="5942"/>
                  </a:lnTo>
                  <a:cubicBezTo>
                    <a:pt x="4239" y="5108"/>
                    <a:pt x="3620" y="4429"/>
                    <a:pt x="2810" y="4346"/>
                  </a:cubicBezTo>
                  <a:lnTo>
                    <a:pt x="2810" y="346"/>
                  </a:lnTo>
                  <a:close/>
                  <a:moveTo>
                    <a:pt x="2679" y="0"/>
                  </a:moveTo>
                  <a:cubicBezTo>
                    <a:pt x="2572" y="0"/>
                    <a:pt x="2500" y="72"/>
                    <a:pt x="2500" y="179"/>
                  </a:cubicBezTo>
                  <a:lnTo>
                    <a:pt x="2500" y="4358"/>
                  </a:lnTo>
                  <a:cubicBezTo>
                    <a:pt x="1643" y="4394"/>
                    <a:pt x="953" y="5108"/>
                    <a:pt x="953" y="5965"/>
                  </a:cubicBezTo>
                  <a:lnTo>
                    <a:pt x="953" y="6442"/>
                  </a:lnTo>
                  <a:cubicBezTo>
                    <a:pt x="786" y="6561"/>
                    <a:pt x="691" y="6739"/>
                    <a:pt x="691" y="6954"/>
                  </a:cubicBezTo>
                  <a:cubicBezTo>
                    <a:pt x="691" y="7299"/>
                    <a:pt x="965" y="7597"/>
                    <a:pt x="1322" y="7597"/>
                  </a:cubicBezTo>
                  <a:cubicBezTo>
                    <a:pt x="1417" y="7918"/>
                    <a:pt x="1643" y="8192"/>
                    <a:pt x="1917" y="8335"/>
                  </a:cubicBezTo>
                  <a:lnTo>
                    <a:pt x="1917" y="8561"/>
                  </a:lnTo>
                  <a:lnTo>
                    <a:pt x="845" y="8978"/>
                  </a:lnTo>
                  <a:cubicBezTo>
                    <a:pt x="548" y="9085"/>
                    <a:pt x="0" y="9478"/>
                    <a:pt x="0" y="10287"/>
                  </a:cubicBezTo>
                  <a:lnTo>
                    <a:pt x="0" y="11180"/>
                  </a:lnTo>
                  <a:cubicBezTo>
                    <a:pt x="0" y="11287"/>
                    <a:pt x="72" y="11359"/>
                    <a:pt x="179" y="11359"/>
                  </a:cubicBezTo>
                  <a:lnTo>
                    <a:pt x="965" y="11359"/>
                  </a:lnTo>
                  <a:cubicBezTo>
                    <a:pt x="1072" y="11359"/>
                    <a:pt x="1143" y="11287"/>
                    <a:pt x="1143" y="11180"/>
                  </a:cubicBezTo>
                  <a:cubicBezTo>
                    <a:pt x="1143" y="11073"/>
                    <a:pt x="1072" y="11002"/>
                    <a:pt x="965" y="11002"/>
                  </a:cubicBezTo>
                  <a:lnTo>
                    <a:pt x="357" y="11002"/>
                  </a:lnTo>
                  <a:lnTo>
                    <a:pt x="357" y="10263"/>
                  </a:lnTo>
                  <a:cubicBezTo>
                    <a:pt x="357" y="9513"/>
                    <a:pt x="941" y="9287"/>
                    <a:pt x="965" y="9287"/>
                  </a:cubicBezTo>
                  <a:lnTo>
                    <a:pt x="988" y="9287"/>
                  </a:lnTo>
                  <a:lnTo>
                    <a:pt x="1965" y="8906"/>
                  </a:lnTo>
                  <a:lnTo>
                    <a:pt x="1977" y="8918"/>
                  </a:lnTo>
                  <a:lnTo>
                    <a:pt x="2500" y="9430"/>
                  </a:lnTo>
                  <a:cubicBezTo>
                    <a:pt x="2536" y="9454"/>
                    <a:pt x="2572" y="9466"/>
                    <a:pt x="2619" y="9466"/>
                  </a:cubicBezTo>
                  <a:cubicBezTo>
                    <a:pt x="2667" y="9466"/>
                    <a:pt x="2715" y="9454"/>
                    <a:pt x="2739" y="9406"/>
                  </a:cubicBezTo>
                  <a:lnTo>
                    <a:pt x="3251" y="8894"/>
                  </a:lnTo>
                  <a:lnTo>
                    <a:pt x="4227" y="9275"/>
                  </a:lnTo>
                  <a:lnTo>
                    <a:pt x="4239" y="9275"/>
                  </a:lnTo>
                  <a:cubicBezTo>
                    <a:pt x="4239" y="9275"/>
                    <a:pt x="4858" y="9490"/>
                    <a:pt x="4858" y="10240"/>
                  </a:cubicBezTo>
                  <a:lnTo>
                    <a:pt x="4858" y="10954"/>
                  </a:lnTo>
                  <a:lnTo>
                    <a:pt x="1607" y="10954"/>
                  </a:lnTo>
                  <a:cubicBezTo>
                    <a:pt x="1500" y="10954"/>
                    <a:pt x="1429" y="11037"/>
                    <a:pt x="1429" y="11133"/>
                  </a:cubicBezTo>
                  <a:cubicBezTo>
                    <a:pt x="1429" y="11240"/>
                    <a:pt x="1500" y="11311"/>
                    <a:pt x="1607" y="11311"/>
                  </a:cubicBezTo>
                  <a:lnTo>
                    <a:pt x="11168" y="11311"/>
                  </a:lnTo>
                  <a:cubicBezTo>
                    <a:pt x="11263" y="11311"/>
                    <a:pt x="11347" y="11240"/>
                    <a:pt x="11347" y="11133"/>
                  </a:cubicBezTo>
                  <a:lnTo>
                    <a:pt x="11311" y="2536"/>
                  </a:lnTo>
                  <a:lnTo>
                    <a:pt x="11311" y="2501"/>
                  </a:lnTo>
                  <a:lnTo>
                    <a:pt x="11311" y="2489"/>
                  </a:lnTo>
                  <a:cubicBezTo>
                    <a:pt x="11311" y="2489"/>
                    <a:pt x="11311" y="2477"/>
                    <a:pt x="11299" y="2477"/>
                  </a:cubicBezTo>
                  <a:lnTo>
                    <a:pt x="11287" y="2465"/>
                  </a:lnTo>
                  <a:lnTo>
                    <a:pt x="11263" y="2441"/>
                  </a:lnTo>
                  <a:lnTo>
                    <a:pt x="9882" y="1060"/>
                  </a:lnTo>
                  <a:lnTo>
                    <a:pt x="8870" y="48"/>
                  </a:lnTo>
                  <a:lnTo>
                    <a:pt x="8858" y="36"/>
                  </a:lnTo>
                  <a:lnTo>
                    <a:pt x="8846" y="12"/>
                  </a:lnTo>
                  <a:cubicBezTo>
                    <a:pt x="8846" y="12"/>
                    <a:pt x="8823" y="12"/>
                    <a:pt x="88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10894;p60">
              <a:extLst>
                <a:ext uri="{FF2B5EF4-FFF2-40B4-BE49-F238E27FC236}">
                  <a16:creationId xmlns:a16="http://schemas.microsoft.com/office/drawing/2014/main" id="{B65F614D-0992-0158-A038-5B0D450FC467}"/>
                </a:ext>
              </a:extLst>
            </p:cNvPr>
            <p:cNvSpPr/>
            <p:nvPr/>
          </p:nvSpPr>
          <p:spPr>
            <a:xfrm>
              <a:off x="7685907" y="2066784"/>
              <a:ext cx="101211" cy="11394"/>
            </a:xfrm>
            <a:custGeom>
              <a:avLst/>
              <a:gdLst/>
              <a:ahLst/>
              <a:cxnLst/>
              <a:rect l="l" t="t" r="r" b="b"/>
              <a:pathLst>
                <a:path w="3180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3001" y="358"/>
                  </a:lnTo>
                  <a:cubicBezTo>
                    <a:pt x="3108" y="358"/>
                    <a:pt x="3180" y="286"/>
                    <a:pt x="3180" y="179"/>
                  </a:cubicBezTo>
                  <a:cubicBezTo>
                    <a:pt x="3180" y="84"/>
                    <a:pt x="3108" y="0"/>
                    <a:pt x="30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10895;p60">
              <a:extLst>
                <a:ext uri="{FF2B5EF4-FFF2-40B4-BE49-F238E27FC236}">
                  <a16:creationId xmlns:a16="http://schemas.microsoft.com/office/drawing/2014/main" id="{5B726721-D35F-8673-616E-19F8B4737079}"/>
                </a:ext>
              </a:extLst>
            </p:cNvPr>
            <p:cNvSpPr/>
            <p:nvPr/>
          </p:nvSpPr>
          <p:spPr>
            <a:xfrm>
              <a:off x="7685907" y="2106187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72"/>
                    <a:pt x="4549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10896;p60">
              <a:extLst>
                <a:ext uri="{FF2B5EF4-FFF2-40B4-BE49-F238E27FC236}">
                  <a16:creationId xmlns:a16="http://schemas.microsoft.com/office/drawing/2014/main" id="{C490D939-89C4-09B6-BA3B-D69FD30CFB1D}"/>
                </a:ext>
              </a:extLst>
            </p:cNvPr>
            <p:cNvSpPr/>
            <p:nvPr/>
          </p:nvSpPr>
          <p:spPr>
            <a:xfrm>
              <a:off x="7685907" y="2145239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4442" y="357"/>
                  </a:lnTo>
                  <a:cubicBezTo>
                    <a:pt x="4549" y="357"/>
                    <a:pt x="4620" y="274"/>
                    <a:pt x="4620" y="179"/>
                  </a:cubicBezTo>
                  <a:cubicBezTo>
                    <a:pt x="4620" y="83"/>
                    <a:pt x="4537" y="0"/>
                    <a:pt x="4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10897;p60">
              <a:extLst>
                <a:ext uri="{FF2B5EF4-FFF2-40B4-BE49-F238E27FC236}">
                  <a16:creationId xmlns:a16="http://schemas.microsoft.com/office/drawing/2014/main" id="{43710050-83B4-ECB5-613D-D0F40B35D7FA}"/>
                </a:ext>
              </a:extLst>
            </p:cNvPr>
            <p:cNvSpPr/>
            <p:nvPr/>
          </p:nvSpPr>
          <p:spPr>
            <a:xfrm>
              <a:off x="7685907" y="218426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0"/>
                    <a:pt x="4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10898;p60">
              <a:extLst>
                <a:ext uri="{FF2B5EF4-FFF2-40B4-BE49-F238E27FC236}">
                  <a16:creationId xmlns:a16="http://schemas.microsoft.com/office/drawing/2014/main" id="{6DD4E28A-0A90-34D7-738F-807AF2411B93}"/>
                </a:ext>
              </a:extLst>
            </p:cNvPr>
            <p:cNvSpPr/>
            <p:nvPr/>
          </p:nvSpPr>
          <p:spPr>
            <a:xfrm>
              <a:off x="7685907" y="222328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11320;p60">
            <a:extLst>
              <a:ext uri="{FF2B5EF4-FFF2-40B4-BE49-F238E27FC236}">
                <a16:creationId xmlns:a16="http://schemas.microsoft.com/office/drawing/2014/main" id="{7784BCFC-C8CE-E835-13D3-87E706D1F859}"/>
              </a:ext>
            </a:extLst>
          </p:cNvPr>
          <p:cNvGrpSpPr/>
          <p:nvPr/>
        </p:nvGrpSpPr>
        <p:grpSpPr>
          <a:xfrm>
            <a:off x="6094146" y="3321981"/>
            <a:ext cx="625438" cy="468019"/>
            <a:chOff x="2611458" y="3816374"/>
            <a:chExt cx="426329" cy="332375"/>
          </a:xfrm>
          <a:solidFill>
            <a:srgbClr val="000000"/>
          </a:solidFill>
        </p:grpSpPr>
        <p:sp>
          <p:nvSpPr>
            <p:cNvPr id="718" name="Google Shape;11321;p60">
              <a:extLst>
                <a:ext uri="{FF2B5EF4-FFF2-40B4-BE49-F238E27FC236}">
                  <a16:creationId xmlns:a16="http://schemas.microsoft.com/office/drawing/2014/main" id="{AEEDF7F8-1604-A8D8-1F00-86C7604A2E02}"/>
                </a:ext>
              </a:extLst>
            </p:cNvPr>
            <p:cNvSpPr/>
            <p:nvPr/>
          </p:nvSpPr>
          <p:spPr>
            <a:xfrm>
              <a:off x="2611458" y="3816374"/>
              <a:ext cx="426329" cy="332375"/>
            </a:xfrm>
            <a:custGeom>
              <a:avLst/>
              <a:gdLst/>
              <a:ahLst/>
              <a:cxnLst/>
              <a:rect l="l" t="t" r="r" b="b"/>
              <a:pathLst>
                <a:path w="13395" h="10443" extrusionOk="0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11322;p60">
              <a:extLst>
                <a:ext uri="{FF2B5EF4-FFF2-40B4-BE49-F238E27FC236}">
                  <a16:creationId xmlns:a16="http://schemas.microsoft.com/office/drawing/2014/main" id="{02609410-AF4A-190C-1785-AB2A1D31D287}"/>
                </a:ext>
              </a:extLst>
            </p:cNvPr>
            <p:cNvSpPr/>
            <p:nvPr/>
          </p:nvSpPr>
          <p:spPr>
            <a:xfrm>
              <a:off x="2803568" y="3950909"/>
              <a:ext cx="40198" cy="85648"/>
            </a:xfrm>
            <a:custGeom>
              <a:avLst/>
              <a:gdLst/>
              <a:ahLst/>
              <a:cxnLst/>
              <a:rect l="l" t="t" r="r" b="b"/>
              <a:pathLst>
                <a:path w="1263" h="2691" extrusionOk="0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11323;p60">
              <a:extLst>
                <a:ext uri="{FF2B5EF4-FFF2-40B4-BE49-F238E27FC236}">
                  <a16:creationId xmlns:a16="http://schemas.microsoft.com/office/drawing/2014/main" id="{5E8ECFD0-8261-A360-8D62-09655871AB92}"/>
                </a:ext>
              </a:extLst>
            </p:cNvPr>
            <p:cNvSpPr/>
            <p:nvPr/>
          </p:nvSpPr>
          <p:spPr>
            <a:xfrm>
              <a:off x="2851691" y="3917935"/>
              <a:ext cx="40580" cy="118621"/>
            </a:xfrm>
            <a:custGeom>
              <a:avLst/>
              <a:gdLst/>
              <a:ahLst/>
              <a:cxnLst/>
              <a:rect l="l" t="t" r="r" b="b"/>
              <a:pathLst>
                <a:path w="1275" h="3727" extrusionOk="0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11324;p60">
              <a:extLst>
                <a:ext uri="{FF2B5EF4-FFF2-40B4-BE49-F238E27FC236}">
                  <a16:creationId xmlns:a16="http://schemas.microsoft.com/office/drawing/2014/main" id="{AA8B4D13-7ECE-3690-B119-C7B514074138}"/>
                </a:ext>
              </a:extLst>
            </p:cNvPr>
            <p:cNvSpPr/>
            <p:nvPr/>
          </p:nvSpPr>
          <p:spPr>
            <a:xfrm>
              <a:off x="2900197" y="3934995"/>
              <a:ext cx="40198" cy="101562"/>
            </a:xfrm>
            <a:custGeom>
              <a:avLst/>
              <a:gdLst/>
              <a:ahLst/>
              <a:cxnLst/>
              <a:rect l="l" t="t" r="r" b="b"/>
              <a:pathLst>
                <a:path w="1263" h="3191" extrusionOk="0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11325;p60">
              <a:extLst>
                <a:ext uri="{FF2B5EF4-FFF2-40B4-BE49-F238E27FC236}">
                  <a16:creationId xmlns:a16="http://schemas.microsoft.com/office/drawing/2014/main" id="{633C2445-808F-B80F-3EEE-85A8A144720D}"/>
                </a:ext>
              </a:extLst>
            </p:cNvPr>
            <p:cNvSpPr/>
            <p:nvPr/>
          </p:nvSpPr>
          <p:spPr>
            <a:xfrm>
              <a:off x="2948320" y="3879265"/>
              <a:ext cx="40580" cy="156941"/>
            </a:xfrm>
            <a:custGeom>
              <a:avLst/>
              <a:gdLst/>
              <a:ahLst/>
              <a:cxnLst/>
              <a:rect l="l" t="t" r="r" b="b"/>
              <a:pathLst>
                <a:path w="1275" h="4931" extrusionOk="0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11326;p60">
              <a:extLst>
                <a:ext uri="{FF2B5EF4-FFF2-40B4-BE49-F238E27FC236}">
                  <a16:creationId xmlns:a16="http://schemas.microsoft.com/office/drawing/2014/main" id="{164AF43D-2AA2-044B-6B27-E3F5FE1A8FA9}"/>
                </a:ext>
              </a:extLst>
            </p:cNvPr>
            <p:cNvSpPr/>
            <p:nvPr/>
          </p:nvSpPr>
          <p:spPr>
            <a:xfrm>
              <a:off x="2716807" y="3896325"/>
              <a:ext cx="49269" cy="13304"/>
            </a:xfrm>
            <a:custGeom>
              <a:avLst/>
              <a:gdLst/>
              <a:ahLst/>
              <a:cxnLst/>
              <a:rect l="l" t="t" r="r" b="b"/>
              <a:pathLst>
                <a:path w="1548" h="418" extrusionOk="0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11327;p60">
              <a:extLst>
                <a:ext uri="{FF2B5EF4-FFF2-40B4-BE49-F238E27FC236}">
                  <a16:creationId xmlns:a16="http://schemas.microsoft.com/office/drawing/2014/main" id="{7F047026-122E-80B9-E405-E44B93702F23}"/>
                </a:ext>
              </a:extLst>
            </p:cNvPr>
            <p:cNvSpPr/>
            <p:nvPr/>
          </p:nvSpPr>
          <p:spPr>
            <a:xfrm>
              <a:off x="2717157" y="3917553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11328;p60">
              <a:extLst>
                <a:ext uri="{FF2B5EF4-FFF2-40B4-BE49-F238E27FC236}">
                  <a16:creationId xmlns:a16="http://schemas.microsoft.com/office/drawing/2014/main" id="{A3877585-7195-233D-5CF4-BAC220F24211}"/>
                </a:ext>
              </a:extLst>
            </p:cNvPr>
            <p:cNvSpPr/>
            <p:nvPr/>
          </p:nvSpPr>
          <p:spPr>
            <a:xfrm>
              <a:off x="2717157" y="3938782"/>
              <a:ext cx="69002" cy="13272"/>
            </a:xfrm>
            <a:custGeom>
              <a:avLst/>
              <a:gdLst/>
              <a:ahLst/>
              <a:cxnLst/>
              <a:rect l="l" t="t" r="r" b="b"/>
              <a:pathLst>
                <a:path w="2168" h="417" extrusionOk="0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11329;p60">
              <a:extLst>
                <a:ext uri="{FF2B5EF4-FFF2-40B4-BE49-F238E27FC236}">
                  <a16:creationId xmlns:a16="http://schemas.microsoft.com/office/drawing/2014/main" id="{E86999F2-FC8C-616E-784E-B0F80D3D1A0F}"/>
                </a:ext>
              </a:extLst>
            </p:cNvPr>
            <p:cNvSpPr/>
            <p:nvPr/>
          </p:nvSpPr>
          <p:spPr>
            <a:xfrm>
              <a:off x="2717157" y="3960361"/>
              <a:ext cx="69002" cy="13304"/>
            </a:xfrm>
            <a:custGeom>
              <a:avLst/>
              <a:gdLst/>
              <a:ahLst/>
              <a:cxnLst/>
              <a:rect l="l" t="t" r="r" b="b"/>
              <a:pathLst>
                <a:path w="2168" h="418" extrusionOk="0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11330;p60">
              <a:extLst>
                <a:ext uri="{FF2B5EF4-FFF2-40B4-BE49-F238E27FC236}">
                  <a16:creationId xmlns:a16="http://schemas.microsoft.com/office/drawing/2014/main" id="{9DC5E920-9581-6117-4D9F-36D9863C71C6}"/>
                </a:ext>
              </a:extLst>
            </p:cNvPr>
            <p:cNvSpPr/>
            <p:nvPr/>
          </p:nvSpPr>
          <p:spPr>
            <a:xfrm>
              <a:off x="2655793" y="4020993"/>
              <a:ext cx="84152" cy="82656"/>
            </a:xfrm>
            <a:custGeom>
              <a:avLst/>
              <a:gdLst/>
              <a:ahLst/>
              <a:cxnLst/>
              <a:rect l="l" t="t" r="r" b="b"/>
              <a:pathLst>
                <a:path w="2644" h="2597" extrusionOk="0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13184;p64">
            <a:extLst>
              <a:ext uri="{FF2B5EF4-FFF2-40B4-BE49-F238E27FC236}">
                <a16:creationId xmlns:a16="http://schemas.microsoft.com/office/drawing/2014/main" id="{176D5A21-2599-0B72-365F-75E69DFA54A4}"/>
              </a:ext>
            </a:extLst>
          </p:cNvPr>
          <p:cNvGrpSpPr/>
          <p:nvPr/>
        </p:nvGrpSpPr>
        <p:grpSpPr>
          <a:xfrm>
            <a:off x="1023078" y="4205699"/>
            <a:ext cx="534322" cy="423639"/>
            <a:chOff x="1306445" y="3397829"/>
            <a:chExt cx="367255" cy="269855"/>
          </a:xfrm>
          <a:solidFill>
            <a:srgbClr val="000000"/>
          </a:solidFill>
        </p:grpSpPr>
        <p:sp>
          <p:nvSpPr>
            <p:cNvPr id="11" name="Google Shape;13185;p64">
              <a:extLst>
                <a:ext uri="{FF2B5EF4-FFF2-40B4-BE49-F238E27FC236}">
                  <a16:creationId xmlns:a16="http://schemas.microsoft.com/office/drawing/2014/main" id="{7D3C8730-3E53-BFDD-6973-EF140F1D9B1A}"/>
                </a:ext>
              </a:extLst>
            </p:cNvPr>
            <p:cNvSpPr/>
            <p:nvPr/>
          </p:nvSpPr>
          <p:spPr>
            <a:xfrm>
              <a:off x="1588395" y="3513054"/>
              <a:ext cx="45517" cy="16297"/>
            </a:xfrm>
            <a:custGeom>
              <a:avLst/>
              <a:gdLst/>
              <a:ahLst/>
              <a:cxnLst/>
              <a:rect l="l" t="t" r="r" b="b"/>
              <a:pathLst>
                <a:path w="1430" h="51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33"/>
                    <a:pt x="168" y="333"/>
                  </a:cubicBezTo>
                  <a:cubicBezTo>
                    <a:pt x="358" y="333"/>
                    <a:pt x="906" y="357"/>
                    <a:pt x="1180" y="488"/>
                  </a:cubicBezTo>
                  <a:cubicBezTo>
                    <a:pt x="1204" y="512"/>
                    <a:pt x="1227" y="512"/>
                    <a:pt x="1251" y="512"/>
                  </a:cubicBezTo>
                  <a:cubicBezTo>
                    <a:pt x="1311" y="512"/>
                    <a:pt x="1370" y="476"/>
                    <a:pt x="1406" y="417"/>
                  </a:cubicBezTo>
                  <a:cubicBezTo>
                    <a:pt x="1430" y="333"/>
                    <a:pt x="1406" y="226"/>
                    <a:pt x="1323" y="191"/>
                  </a:cubicBezTo>
                  <a:cubicBezTo>
                    <a:pt x="942" y="0"/>
                    <a:pt x="191" y="0"/>
                    <a:pt x="16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3186;p64">
              <a:extLst>
                <a:ext uri="{FF2B5EF4-FFF2-40B4-BE49-F238E27FC236}">
                  <a16:creationId xmlns:a16="http://schemas.microsoft.com/office/drawing/2014/main" id="{9388708D-3A66-00E4-4B79-87436E8BD292}"/>
                </a:ext>
              </a:extLst>
            </p:cNvPr>
            <p:cNvSpPr/>
            <p:nvPr/>
          </p:nvSpPr>
          <p:spPr>
            <a:xfrm>
              <a:off x="1306445" y="3397829"/>
              <a:ext cx="367255" cy="269091"/>
            </a:xfrm>
            <a:custGeom>
              <a:avLst/>
              <a:gdLst/>
              <a:ahLst/>
              <a:cxnLst/>
              <a:rect l="l" t="t" r="r" b="b"/>
              <a:pathLst>
                <a:path w="11538" h="8454" extrusionOk="0">
                  <a:moveTo>
                    <a:pt x="7573" y="334"/>
                  </a:moveTo>
                  <a:lnTo>
                    <a:pt x="7573" y="1965"/>
                  </a:lnTo>
                  <a:cubicBezTo>
                    <a:pt x="7573" y="2227"/>
                    <a:pt x="7525" y="2465"/>
                    <a:pt x="7418" y="2679"/>
                  </a:cubicBezTo>
                  <a:cubicBezTo>
                    <a:pt x="7395" y="2715"/>
                    <a:pt x="7395" y="2727"/>
                    <a:pt x="7395" y="2763"/>
                  </a:cubicBezTo>
                  <a:lnTo>
                    <a:pt x="7395" y="3239"/>
                  </a:lnTo>
                  <a:cubicBezTo>
                    <a:pt x="7395" y="3691"/>
                    <a:pt x="7216" y="4108"/>
                    <a:pt x="6883" y="4442"/>
                  </a:cubicBezTo>
                  <a:cubicBezTo>
                    <a:pt x="6835" y="4489"/>
                    <a:pt x="6787" y="4513"/>
                    <a:pt x="6740" y="4549"/>
                  </a:cubicBezTo>
                  <a:cubicBezTo>
                    <a:pt x="6466" y="4759"/>
                    <a:pt x="6137" y="4876"/>
                    <a:pt x="5785" y="4876"/>
                  </a:cubicBezTo>
                  <a:cubicBezTo>
                    <a:pt x="5739" y="4876"/>
                    <a:pt x="5692" y="4874"/>
                    <a:pt x="5644" y="4870"/>
                  </a:cubicBezTo>
                  <a:cubicBezTo>
                    <a:pt x="4787" y="4823"/>
                    <a:pt x="4108" y="4072"/>
                    <a:pt x="4108" y="3180"/>
                  </a:cubicBezTo>
                  <a:lnTo>
                    <a:pt x="4108" y="2763"/>
                  </a:lnTo>
                  <a:cubicBezTo>
                    <a:pt x="4108" y="2727"/>
                    <a:pt x="4108" y="2715"/>
                    <a:pt x="4096" y="2679"/>
                  </a:cubicBezTo>
                  <a:cubicBezTo>
                    <a:pt x="3989" y="2465"/>
                    <a:pt x="3930" y="2227"/>
                    <a:pt x="3930" y="1965"/>
                  </a:cubicBezTo>
                  <a:lnTo>
                    <a:pt x="3930" y="1608"/>
                  </a:lnTo>
                  <a:cubicBezTo>
                    <a:pt x="3930" y="917"/>
                    <a:pt x="4513" y="334"/>
                    <a:pt x="5216" y="334"/>
                  </a:cubicBezTo>
                  <a:close/>
                  <a:moveTo>
                    <a:pt x="1763" y="3025"/>
                  </a:moveTo>
                  <a:cubicBezTo>
                    <a:pt x="2049" y="3025"/>
                    <a:pt x="2311" y="3144"/>
                    <a:pt x="2525" y="3358"/>
                  </a:cubicBezTo>
                  <a:cubicBezTo>
                    <a:pt x="2715" y="3561"/>
                    <a:pt x="2846" y="3846"/>
                    <a:pt x="2858" y="4144"/>
                  </a:cubicBezTo>
                  <a:cubicBezTo>
                    <a:pt x="2858" y="4227"/>
                    <a:pt x="2882" y="4346"/>
                    <a:pt x="2882" y="4465"/>
                  </a:cubicBezTo>
                  <a:lnTo>
                    <a:pt x="2882" y="4501"/>
                  </a:lnTo>
                  <a:cubicBezTo>
                    <a:pt x="2703" y="4215"/>
                    <a:pt x="2406" y="4013"/>
                    <a:pt x="2049" y="3894"/>
                  </a:cubicBezTo>
                  <a:cubicBezTo>
                    <a:pt x="1703" y="3787"/>
                    <a:pt x="1406" y="3787"/>
                    <a:pt x="1406" y="3787"/>
                  </a:cubicBezTo>
                  <a:cubicBezTo>
                    <a:pt x="1358" y="3787"/>
                    <a:pt x="1310" y="3799"/>
                    <a:pt x="1287" y="3834"/>
                  </a:cubicBezTo>
                  <a:lnTo>
                    <a:pt x="977" y="4144"/>
                  </a:lnTo>
                  <a:cubicBezTo>
                    <a:pt x="918" y="4215"/>
                    <a:pt x="918" y="4323"/>
                    <a:pt x="977" y="4382"/>
                  </a:cubicBezTo>
                  <a:cubicBezTo>
                    <a:pt x="1013" y="4412"/>
                    <a:pt x="1057" y="4427"/>
                    <a:pt x="1101" y="4427"/>
                  </a:cubicBezTo>
                  <a:cubicBezTo>
                    <a:pt x="1144" y="4427"/>
                    <a:pt x="1185" y="4412"/>
                    <a:pt x="1215" y="4382"/>
                  </a:cubicBezTo>
                  <a:lnTo>
                    <a:pt x="1465" y="4108"/>
                  </a:lnTo>
                  <a:cubicBezTo>
                    <a:pt x="1691" y="4132"/>
                    <a:pt x="2382" y="4203"/>
                    <a:pt x="2668" y="4811"/>
                  </a:cubicBezTo>
                  <a:cubicBezTo>
                    <a:pt x="2596" y="5275"/>
                    <a:pt x="2215" y="5596"/>
                    <a:pt x="1763" y="5596"/>
                  </a:cubicBezTo>
                  <a:cubicBezTo>
                    <a:pt x="1251" y="5596"/>
                    <a:pt x="834" y="5180"/>
                    <a:pt x="834" y="4680"/>
                  </a:cubicBezTo>
                  <a:cubicBezTo>
                    <a:pt x="834" y="4584"/>
                    <a:pt x="763" y="4513"/>
                    <a:pt x="679" y="4513"/>
                  </a:cubicBezTo>
                  <a:lnTo>
                    <a:pt x="644" y="4513"/>
                  </a:lnTo>
                  <a:lnTo>
                    <a:pt x="644" y="4465"/>
                  </a:lnTo>
                  <a:cubicBezTo>
                    <a:pt x="644" y="4346"/>
                    <a:pt x="644" y="4251"/>
                    <a:pt x="656" y="4144"/>
                  </a:cubicBezTo>
                  <a:cubicBezTo>
                    <a:pt x="679" y="3846"/>
                    <a:pt x="810" y="3561"/>
                    <a:pt x="1001" y="3358"/>
                  </a:cubicBezTo>
                  <a:cubicBezTo>
                    <a:pt x="1215" y="3144"/>
                    <a:pt x="1477" y="3025"/>
                    <a:pt x="1763" y="3025"/>
                  </a:cubicBezTo>
                  <a:close/>
                  <a:moveTo>
                    <a:pt x="10657" y="3025"/>
                  </a:moveTo>
                  <a:lnTo>
                    <a:pt x="10657" y="3727"/>
                  </a:lnTo>
                  <a:cubicBezTo>
                    <a:pt x="10657" y="3846"/>
                    <a:pt x="10633" y="3953"/>
                    <a:pt x="10585" y="4049"/>
                  </a:cubicBezTo>
                  <a:lnTo>
                    <a:pt x="10502" y="4251"/>
                  </a:lnTo>
                  <a:cubicBezTo>
                    <a:pt x="10478" y="4275"/>
                    <a:pt x="10478" y="4287"/>
                    <a:pt x="10478" y="4323"/>
                  </a:cubicBezTo>
                  <a:lnTo>
                    <a:pt x="10478" y="4680"/>
                  </a:lnTo>
                  <a:cubicBezTo>
                    <a:pt x="10478" y="4930"/>
                    <a:pt x="10383" y="5168"/>
                    <a:pt x="10204" y="5346"/>
                  </a:cubicBezTo>
                  <a:cubicBezTo>
                    <a:pt x="10044" y="5507"/>
                    <a:pt x="9835" y="5600"/>
                    <a:pt x="9605" y="5600"/>
                  </a:cubicBezTo>
                  <a:cubicBezTo>
                    <a:pt x="9579" y="5600"/>
                    <a:pt x="9552" y="5599"/>
                    <a:pt x="9526" y="5596"/>
                  </a:cubicBezTo>
                  <a:cubicBezTo>
                    <a:pt x="9038" y="5585"/>
                    <a:pt x="8633" y="5156"/>
                    <a:pt x="8633" y="4632"/>
                  </a:cubicBezTo>
                  <a:lnTo>
                    <a:pt x="8633" y="4323"/>
                  </a:lnTo>
                  <a:cubicBezTo>
                    <a:pt x="8633" y="4287"/>
                    <a:pt x="8633" y="4263"/>
                    <a:pt x="8621" y="4251"/>
                  </a:cubicBezTo>
                  <a:lnTo>
                    <a:pt x="8514" y="4037"/>
                  </a:lnTo>
                  <a:cubicBezTo>
                    <a:pt x="8466" y="3965"/>
                    <a:pt x="8454" y="3870"/>
                    <a:pt x="8454" y="3787"/>
                  </a:cubicBezTo>
                  <a:lnTo>
                    <a:pt x="8454" y="3775"/>
                  </a:lnTo>
                  <a:cubicBezTo>
                    <a:pt x="8454" y="3370"/>
                    <a:pt x="8788" y="3025"/>
                    <a:pt x="9204" y="3025"/>
                  </a:cubicBezTo>
                  <a:close/>
                  <a:moveTo>
                    <a:pt x="584" y="5180"/>
                  </a:moveTo>
                  <a:cubicBezTo>
                    <a:pt x="679" y="5406"/>
                    <a:pt x="834" y="5596"/>
                    <a:pt x="1037" y="5739"/>
                  </a:cubicBezTo>
                  <a:lnTo>
                    <a:pt x="1037" y="5925"/>
                  </a:lnTo>
                  <a:lnTo>
                    <a:pt x="1037" y="5925"/>
                  </a:lnTo>
                  <a:cubicBezTo>
                    <a:pt x="723" y="5807"/>
                    <a:pt x="571" y="5655"/>
                    <a:pt x="501" y="5585"/>
                  </a:cubicBezTo>
                  <a:cubicBezTo>
                    <a:pt x="537" y="5466"/>
                    <a:pt x="572" y="5335"/>
                    <a:pt x="584" y="5180"/>
                  </a:cubicBezTo>
                  <a:close/>
                  <a:moveTo>
                    <a:pt x="2918" y="5168"/>
                  </a:moveTo>
                  <a:cubicBezTo>
                    <a:pt x="2942" y="5323"/>
                    <a:pt x="2965" y="5454"/>
                    <a:pt x="3013" y="5573"/>
                  </a:cubicBezTo>
                  <a:cubicBezTo>
                    <a:pt x="2953" y="5656"/>
                    <a:pt x="2787" y="5811"/>
                    <a:pt x="2477" y="5930"/>
                  </a:cubicBezTo>
                  <a:lnTo>
                    <a:pt x="2477" y="5716"/>
                  </a:lnTo>
                  <a:cubicBezTo>
                    <a:pt x="2668" y="5585"/>
                    <a:pt x="2834" y="5394"/>
                    <a:pt x="2918" y="5168"/>
                  </a:cubicBezTo>
                  <a:close/>
                  <a:moveTo>
                    <a:pt x="6668" y="4989"/>
                  </a:moveTo>
                  <a:lnTo>
                    <a:pt x="6668" y="5299"/>
                  </a:lnTo>
                  <a:lnTo>
                    <a:pt x="5751" y="5930"/>
                  </a:lnTo>
                  <a:lnTo>
                    <a:pt x="4823" y="5299"/>
                  </a:lnTo>
                  <a:lnTo>
                    <a:pt x="4823" y="4989"/>
                  </a:lnTo>
                  <a:cubicBezTo>
                    <a:pt x="5061" y="5120"/>
                    <a:pt x="5335" y="5204"/>
                    <a:pt x="5620" y="5215"/>
                  </a:cubicBezTo>
                  <a:lnTo>
                    <a:pt x="5751" y="5215"/>
                  </a:lnTo>
                  <a:cubicBezTo>
                    <a:pt x="6073" y="5215"/>
                    <a:pt x="6394" y="5144"/>
                    <a:pt x="6668" y="4989"/>
                  </a:cubicBezTo>
                  <a:close/>
                  <a:moveTo>
                    <a:pt x="9942" y="5882"/>
                  </a:moveTo>
                  <a:lnTo>
                    <a:pt x="9942" y="5954"/>
                  </a:lnTo>
                  <a:cubicBezTo>
                    <a:pt x="9942" y="5989"/>
                    <a:pt x="9942" y="6025"/>
                    <a:pt x="9966" y="6061"/>
                  </a:cubicBezTo>
                  <a:lnTo>
                    <a:pt x="9561" y="6454"/>
                  </a:lnTo>
                  <a:lnTo>
                    <a:pt x="9169" y="6061"/>
                  </a:lnTo>
                  <a:cubicBezTo>
                    <a:pt x="9169" y="6025"/>
                    <a:pt x="9192" y="6001"/>
                    <a:pt x="9192" y="5954"/>
                  </a:cubicBezTo>
                  <a:lnTo>
                    <a:pt x="9192" y="5882"/>
                  </a:lnTo>
                  <a:cubicBezTo>
                    <a:pt x="9288" y="5918"/>
                    <a:pt x="9407" y="5942"/>
                    <a:pt x="9526" y="5942"/>
                  </a:cubicBezTo>
                  <a:lnTo>
                    <a:pt x="9573" y="5942"/>
                  </a:lnTo>
                  <a:cubicBezTo>
                    <a:pt x="9704" y="5942"/>
                    <a:pt x="9823" y="5930"/>
                    <a:pt x="9942" y="5882"/>
                  </a:cubicBezTo>
                  <a:close/>
                  <a:moveTo>
                    <a:pt x="2120" y="5882"/>
                  </a:moveTo>
                  <a:lnTo>
                    <a:pt x="2120" y="6061"/>
                  </a:lnTo>
                  <a:cubicBezTo>
                    <a:pt x="2120" y="6120"/>
                    <a:pt x="2132" y="6180"/>
                    <a:pt x="2168" y="6228"/>
                  </a:cubicBezTo>
                  <a:lnTo>
                    <a:pt x="2013" y="6394"/>
                  </a:lnTo>
                  <a:cubicBezTo>
                    <a:pt x="1941" y="6460"/>
                    <a:pt x="1849" y="6492"/>
                    <a:pt x="1755" y="6492"/>
                  </a:cubicBezTo>
                  <a:cubicBezTo>
                    <a:pt x="1662" y="6492"/>
                    <a:pt x="1566" y="6460"/>
                    <a:pt x="1489" y="6394"/>
                  </a:cubicBezTo>
                  <a:lnTo>
                    <a:pt x="1322" y="6239"/>
                  </a:lnTo>
                  <a:cubicBezTo>
                    <a:pt x="1358" y="6192"/>
                    <a:pt x="1370" y="6132"/>
                    <a:pt x="1370" y="6073"/>
                  </a:cubicBezTo>
                  <a:lnTo>
                    <a:pt x="1370" y="5882"/>
                  </a:lnTo>
                  <a:cubicBezTo>
                    <a:pt x="1489" y="5918"/>
                    <a:pt x="1608" y="5942"/>
                    <a:pt x="1751" y="5942"/>
                  </a:cubicBezTo>
                  <a:cubicBezTo>
                    <a:pt x="1882" y="5942"/>
                    <a:pt x="2001" y="5930"/>
                    <a:pt x="2120" y="5882"/>
                  </a:cubicBezTo>
                  <a:close/>
                  <a:moveTo>
                    <a:pt x="4692" y="5620"/>
                  </a:moveTo>
                  <a:lnTo>
                    <a:pt x="5490" y="6168"/>
                  </a:lnTo>
                  <a:lnTo>
                    <a:pt x="5061" y="6585"/>
                  </a:lnTo>
                  <a:lnTo>
                    <a:pt x="5049" y="6585"/>
                  </a:lnTo>
                  <a:lnTo>
                    <a:pt x="4525" y="5799"/>
                  </a:lnTo>
                  <a:lnTo>
                    <a:pt x="4692" y="5620"/>
                  </a:lnTo>
                  <a:close/>
                  <a:moveTo>
                    <a:pt x="6823" y="5596"/>
                  </a:moveTo>
                  <a:lnTo>
                    <a:pt x="6978" y="5775"/>
                  </a:lnTo>
                  <a:lnTo>
                    <a:pt x="6466" y="6585"/>
                  </a:lnTo>
                  <a:lnTo>
                    <a:pt x="6442" y="6585"/>
                  </a:lnTo>
                  <a:lnTo>
                    <a:pt x="6013" y="6156"/>
                  </a:lnTo>
                  <a:lnTo>
                    <a:pt x="6823" y="5596"/>
                  </a:lnTo>
                  <a:close/>
                  <a:moveTo>
                    <a:pt x="5251" y="1"/>
                  </a:moveTo>
                  <a:cubicBezTo>
                    <a:pt x="4358" y="1"/>
                    <a:pt x="3632" y="739"/>
                    <a:pt x="3632" y="1632"/>
                  </a:cubicBezTo>
                  <a:lnTo>
                    <a:pt x="3632" y="1989"/>
                  </a:lnTo>
                  <a:cubicBezTo>
                    <a:pt x="3632" y="2263"/>
                    <a:pt x="3692" y="2548"/>
                    <a:pt x="3811" y="2799"/>
                  </a:cubicBezTo>
                  <a:lnTo>
                    <a:pt x="3811" y="3191"/>
                  </a:lnTo>
                  <a:cubicBezTo>
                    <a:pt x="3811" y="3834"/>
                    <a:pt x="4096" y="4394"/>
                    <a:pt x="4537" y="4763"/>
                  </a:cubicBezTo>
                  <a:lnTo>
                    <a:pt x="4537" y="5335"/>
                  </a:lnTo>
                  <a:lnTo>
                    <a:pt x="4227" y="5656"/>
                  </a:lnTo>
                  <a:cubicBezTo>
                    <a:pt x="4204" y="5692"/>
                    <a:pt x="4180" y="5751"/>
                    <a:pt x="4180" y="5799"/>
                  </a:cubicBezTo>
                  <a:lnTo>
                    <a:pt x="3144" y="6168"/>
                  </a:lnTo>
                  <a:cubicBezTo>
                    <a:pt x="3073" y="6192"/>
                    <a:pt x="2989" y="6228"/>
                    <a:pt x="2930" y="6275"/>
                  </a:cubicBezTo>
                  <a:lnTo>
                    <a:pt x="2775" y="6180"/>
                  </a:lnTo>
                  <a:cubicBezTo>
                    <a:pt x="3263" y="5977"/>
                    <a:pt x="3406" y="5680"/>
                    <a:pt x="3430" y="5656"/>
                  </a:cubicBezTo>
                  <a:cubicBezTo>
                    <a:pt x="3454" y="5620"/>
                    <a:pt x="3454" y="5561"/>
                    <a:pt x="3430" y="5513"/>
                  </a:cubicBezTo>
                  <a:cubicBezTo>
                    <a:pt x="3311" y="5275"/>
                    <a:pt x="3287" y="4811"/>
                    <a:pt x="3275" y="4453"/>
                  </a:cubicBezTo>
                  <a:cubicBezTo>
                    <a:pt x="3275" y="4334"/>
                    <a:pt x="3263" y="4215"/>
                    <a:pt x="3263" y="4132"/>
                  </a:cubicBezTo>
                  <a:cubicBezTo>
                    <a:pt x="3204" y="3310"/>
                    <a:pt x="2596" y="2691"/>
                    <a:pt x="1822" y="2691"/>
                  </a:cubicBezTo>
                  <a:cubicBezTo>
                    <a:pt x="1060" y="2691"/>
                    <a:pt x="429" y="3310"/>
                    <a:pt x="370" y="4132"/>
                  </a:cubicBezTo>
                  <a:cubicBezTo>
                    <a:pt x="370" y="4227"/>
                    <a:pt x="358" y="4334"/>
                    <a:pt x="358" y="4453"/>
                  </a:cubicBezTo>
                  <a:cubicBezTo>
                    <a:pt x="346" y="4811"/>
                    <a:pt x="334" y="5263"/>
                    <a:pt x="215" y="5513"/>
                  </a:cubicBezTo>
                  <a:cubicBezTo>
                    <a:pt x="179" y="5561"/>
                    <a:pt x="179" y="5620"/>
                    <a:pt x="215" y="5656"/>
                  </a:cubicBezTo>
                  <a:cubicBezTo>
                    <a:pt x="215" y="5680"/>
                    <a:pt x="370" y="5977"/>
                    <a:pt x="870" y="6180"/>
                  </a:cubicBezTo>
                  <a:lnTo>
                    <a:pt x="406" y="6406"/>
                  </a:lnTo>
                  <a:cubicBezTo>
                    <a:pt x="167" y="6525"/>
                    <a:pt x="1" y="6775"/>
                    <a:pt x="1" y="7049"/>
                  </a:cubicBezTo>
                  <a:lnTo>
                    <a:pt x="1" y="8299"/>
                  </a:lnTo>
                  <a:cubicBezTo>
                    <a:pt x="1" y="8383"/>
                    <a:pt x="72" y="8454"/>
                    <a:pt x="167" y="8454"/>
                  </a:cubicBezTo>
                  <a:cubicBezTo>
                    <a:pt x="251" y="8454"/>
                    <a:pt x="334" y="8383"/>
                    <a:pt x="334" y="8299"/>
                  </a:cubicBezTo>
                  <a:lnTo>
                    <a:pt x="334" y="7049"/>
                  </a:lnTo>
                  <a:cubicBezTo>
                    <a:pt x="334" y="6894"/>
                    <a:pt x="406" y="6775"/>
                    <a:pt x="537" y="6704"/>
                  </a:cubicBezTo>
                  <a:lnTo>
                    <a:pt x="1108" y="6418"/>
                  </a:lnTo>
                  <a:lnTo>
                    <a:pt x="1299" y="6609"/>
                  </a:lnTo>
                  <a:cubicBezTo>
                    <a:pt x="1429" y="6751"/>
                    <a:pt x="1608" y="6811"/>
                    <a:pt x="1787" y="6811"/>
                  </a:cubicBezTo>
                  <a:cubicBezTo>
                    <a:pt x="1965" y="6811"/>
                    <a:pt x="2144" y="6751"/>
                    <a:pt x="2275" y="6609"/>
                  </a:cubicBezTo>
                  <a:lnTo>
                    <a:pt x="2477" y="6418"/>
                  </a:lnTo>
                  <a:lnTo>
                    <a:pt x="2656" y="6513"/>
                  </a:lnTo>
                  <a:cubicBezTo>
                    <a:pt x="2561" y="6644"/>
                    <a:pt x="2513" y="6811"/>
                    <a:pt x="2513" y="6990"/>
                  </a:cubicBezTo>
                  <a:lnTo>
                    <a:pt x="2513" y="8299"/>
                  </a:lnTo>
                  <a:cubicBezTo>
                    <a:pt x="2513" y="8383"/>
                    <a:pt x="2596" y="8454"/>
                    <a:pt x="2680" y="8454"/>
                  </a:cubicBezTo>
                  <a:cubicBezTo>
                    <a:pt x="2775" y="8454"/>
                    <a:pt x="2846" y="8383"/>
                    <a:pt x="2846" y="8299"/>
                  </a:cubicBezTo>
                  <a:lnTo>
                    <a:pt x="2846" y="6990"/>
                  </a:lnTo>
                  <a:cubicBezTo>
                    <a:pt x="2846" y="6751"/>
                    <a:pt x="2989" y="6537"/>
                    <a:pt x="3215" y="6466"/>
                  </a:cubicBezTo>
                  <a:lnTo>
                    <a:pt x="4323" y="6061"/>
                  </a:lnTo>
                  <a:lnTo>
                    <a:pt x="4775" y="6751"/>
                  </a:lnTo>
                  <a:cubicBezTo>
                    <a:pt x="4835" y="6835"/>
                    <a:pt x="4930" y="6894"/>
                    <a:pt x="5037" y="6894"/>
                  </a:cubicBezTo>
                  <a:lnTo>
                    <a:pt x="5061" y="6894"/>
                  </a:lnTo>
                  <a:cubicBezTo>
                    <a:pt x="5156" y="6894"/>
                    <a:pt x="5239" y="6870"/>
                    <a:pt x="5311" y="6787"/>
                  </a:cubicBezTo>
                  <a:lnTo>
                    <a:pt x="5597" y="6513"/>
                  </a:lnTo>
                  <a:lnTo>
                    <a:pt x="5597" y="8275"/>
                  </a:lnTo>
                  <a:cubicBezTo>
                    <a:pt x="5597" y="8371"/>
                    <a:pt x="5668" y="8442"/>
                    <a:pt x="5763" y="8442"/>
                  </a:cubicBezTo>
                  <a:cubicBezTo>
                    <a:pt x="5847" y="8442"/>
                    <a:pt x="5930" y="8371"/>
                    <a:pt x="5930" y="8275"/>
                  </a:cubicBezTo>
                  <a:lnTo>
                    <a:pt x="5930" y="6513"/>
                  </a:lnTo>
                  <a:lnTo>
                    <a:pt x="6204" y="6787"/>
                  </a:lnTo>
                  <a:cubicBezTo>
                    <a:pt x="6263" y="6847"/>
                    <a:pt x="6359" y="6894"/>
                    <a:pt x="6466" y="6894"/>
                  </a:cubicBezTo>
                  <a:lnTo>
                    <a:pt x="6490" y="6894"/>
                  </a:lnTo>
                  <a:cubicBezTo>
                    <a:pt x="6597" y="6882"/>
                    <a:pt x="6680" y="6835"/>
                    <a:pt x="6740" y="6751"/>
                  </a:cubicBezTo>
                  <a:lnTo>
                    <a:pt x="7204" y="6061"/>
                  </a:lnTo>
                  <a:lnTo>
                    <a:pt x="8311" y="6466"/>
                  </a:lnTo>
                  <a:cubicBezTo>
                    <a:pt x="8526" y="6537"/>
                    <a:pt x="8680" y="6751"/>
                    <a:pt x="8680" y="6990"/>
                  </a:cubicBezTo>
                  <a:lnTo>
                    <a:pt x="8680" y="8299"/>
                  </a:lnTo>
                  <a:cubicBezTo>
                    <a:pt x="8680" y="8383"/>
                    <a:pt x="8752" y="8454"/>
                    <a:pt x="8847" y="8454"/>
                  </a:cubicBezTo>
                  <a:cubicBezTo>
                    <a:pt x="8930" y="8454"/>
                    <a:pt x="9002" y="8383"/>
                    <a:pt x="9002" y="8299"/>
                  </a:cubicBezTo>
                  <a:lnTo>
                    <a:pt x="9002" y="6990"/>
                  </a:lnTo>
                  <a:cubicBezTo>
                    <a:pt x="9002" y="6751"/>
                    <a:pt x="8919" y="6525"/>
                    <a:pt x="8752" y="6358"/>
                  </a:cubicBezTo>
                  <a:lnTo>
                    <a:pt x="8799" y="6347"/>
                  </a:lnTo>
                  <a:cubicBezTo>
                    <a:pt x="8847" y="6335"/>
                    <a:pt x="8907" y="6311"/>
                    <a:pt x="8966" y="6287"/>
                  </a:cubicBezTo>
                  <a:lnTo>
                    <a:pt x="9395" y="6716"/>
                  </a:lnTo>
                  <a:lnTo>
                    <a:pt x="9395" y="8275"/>
                  </a:lnTo>
                  <a:cubicBezTo>
                    <a:pt x="9395" y="8371"/>
                    <a:pt x="9466" y="8442"/>
                    <a:pt x="9561" y="8442"/>
                  </a:cubicBezTo>
                  <a:cubicBezTo>
                    <a:pt x="9645" y="8442"/>
                    <a:pt x="9728" y="8371"/>
                    <a:pt x="9728" y="8275"/>
                  </a:cubicBezTo>
                  <a:lnTo>
                    <a:pt x="9728" y="6716"/>
                  </a:lnTo>
                  <a:lnTo>
                    <a:pt x="10157" y="6287"/>
                  </a:lnTo>
                  <a:cubicBezTo>
                    <a:pt x="10181" y="6299"/>
                    <a:pt x="10204" y="6299"/>
                    <a:pt x="10228" y="6311"/>
                  </a:cubicBezTo>
                  <a:lnTo>
                    <a:pt x="10931" y="6513"/>
                  </a:lnTo>
                  <a:cubicBezTo>
                    <a:pt x="11097" y="6549"/>
                    <a:pt x="11193" y="6704"/>
                    <a:pt x="11193" y="6870"/>
                  </a:cubicBezTo>
                  <a:lnTo>
                    <a:pt x="11193" y="8263"/>
                  </a:lnTo>
                  <a:cubicBezTo>
                    <a:pt x="11193" y="8359"/>
                    <a:pt x="11276" y="8430"/>
                    <a:pt x="11359" y="8430"/>
                  </a:cubicBezTo>
                  <a:cubicBezTo>
                    <a:pt x="11455" y="8430"/>
                    <a:pt x="11526" y="8359"/>
                    <a:pt x="11526" y="8263"/>
                  </a:cubicBezTo>
                  <a:lnTo>
                    <a:pt x="11526" y="6870"/>
                  </a:lnTo>
                  <a:cubicBezTo>
                    <a:pt x="11538" y="6597"/>
                    <a:pt x="11335" y="6311"/>
                    <a:pt x="11014" y="6228"/>
                  </a:cubicBezTo>
                  <a:lnTo>
                    <a:pt x="10323" y="6037"/>
                  </a:lnTo>
                  <a:cubicBezTo>
                    <a:pt x="10288" y="6013"/>
                    <a:pt x="10276" y="6001"/>
                    <a:pt x="10276" y="5954"/>
                  </a:cubicBezTo>
                  <a:lnTo>
                    <a:pt x="10276" y="5716"/>
                  </a:lnTo>
                  <a:cubicBezTo>
                    <a:pt x="10335" y="5680"/>
                    <a:pt x="10383" y="5632"/>
                    <a:pt x="10443" y="5585"/>
                  </a:cubicBezTo>
                  <a:cubicBezTo>
                    <a:pt x="10693" y="5346"/>
                    <a:pt x="10824" y="5025"/>
                    <a:pt x="10824" y="4680"/>
                  </a:cubicBezTo>
                  <a:lnTo>
                    <a:pt x="10824" y="4346"/>
                  </a:lnTo>
                  <a:lnTo>
                    <a:pt x="10895" y="4215"/>
                  </a:lnTo>
                  <a:cubicBezTo>
                    <a:pt x="10978" y="4072"/>
                    <a:pt x="11014" y="3906"/>
                    <a:pt x="11014" y="3739"/>
                  </a:cubicBezTo>
                  <a:lnTo>
                    <a:pt x="11014" y="2858"/>
                  </a:lnTo>
                  <a:cubicBezTo>
                    <a:pt x="11014" y="2775"/>
                    <a:pt x="10943" y="2691"/>
                    <a:pt x="10859" y="2691"/>
                  </a:cubicBezTo>
                  <a:lnTo>
                    <a:pt x="9216" y="2691"/>
                  </a:lnTo>
                  <a:cubicBezTo>
                    <a:pt x="8621" y="2691"/>
                    <a:pt x="8145" y="3180"/>
                    <a:pt x="8145" y="3775"/>
                  </a:cubicBezTo>
                  <a:lnTo>
                    <a:pt x="8145" y="3787"/>
                  </a:lnTo>
                  <a:cubicBezTo>
                    <a:pt x="8145" y="3918"/>
                    <a:pt x="8180" y="4072"/>
                    <a:pt x="8240" y="4192"/>
                  </a:cubicBezTo>
                  <a:lnTo>
                    <a:pt x="8323" y="4370"/>
                  </a:lnTo>
                  <a:lnTo>
                    <a:pt x="8323" y="4644"/>
                  </a:lnTo>
                  <a:cubicBezTo>
                    <a:pt x="8323" y="5096"/>
                    <a:pt x="8549" y="5477"/>
                    <a:pt x="8871" y="5716"/>
                  </a:cubicBezTo>
                  <a:lnTo>
                    <a:pt x="8871" y="5954"/>
                  </a:lnTo>
                  <a:cubicBezTo>
                    <a:pt x="8871" y="6001"/>
                    <a:pt x="8871" y="6013"/>
                    <a:pt x="8740" y="6049"/>
                  </a:cubicBezTo>
                  <a:lnTo>
                    <a:pt x="8395" y="6156"/>
                  </a:lnTo>
                  <a:lnTo>
                    <a:pt x="7418" y="5799"/>
                  </a:lnTo>
                  <a:cubicBezTo>
                    <a:pt x="7418" y="5751"/>
                    <a:pt x="7406" y="5704"/>
                    <a:pt x="7371" y="5656"/>
                  </a:cubicBezTo>
                  <a:lnTo>
                    <a:pt x="7061" y="5335"/>
                  </a:lnTo>
                  <a:lnTo>
                    <a:pt x="7061" y="4787"/>
                  </a:lnTo>
                  <a:cubicBezTo>
                    <a:pt x="7085" y="4751"/>
                    <a:pt x="7121" y="4727"/>
                    <a:pt x="7168" y="4692"/>
                  </a:cubicBezTo>
                  <a:cubicBezTo>
                    <a:pt x="7561" y="4323"/>
                    <a:pt x="7787" y="3787"/>
                    <a:pt x="7787" y="3251"/>
                  </a:cubicBezTo>
                  <a:lnTo>
                    <a:pt x="7787" y="2799"/>
                  </a:lnTo>
                  <a:cubicBezTo>
                    <a:pt x="7906" y="2537"/>
                    <a:pt x="7966" y="2263"/>
                    <a:pt x="7966" y="1989"/>
                  </a:cubicBezTo>
                  <a:lnTo>
                    <a:pt x="7966" y="167"/>
                  </a:lnTo>
                  <a:cubicBezTo>
                    <a:pt x="7966" y="84"/>
                    <a:pt x="7895" y="1"/>
                    <a:pt x="77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187;p64">
              <a:extLst>
                <a:ext uri="{FF2B5EF4-FFF2-40B4-BE49-F238E27FC236}">
                  <a16:creationId xmlns:a16="http://schemas.microsoft.com/office/drawing/2014/main" id="{BDDC6D19-5073-DF07-A4AE-968B4276DB3C}"/>
                </a:ext>
              </a:extLst>
            </p:cNvPr>
            <p:cNvSpPr/>
            <p:nvPr/>
          </p:nvSpPr>
          <p:spPr>
            <a:xfrm>
              <a:off x="1639960" y="3622549"/>
              <a:ext cx="10631" cy="45135"/>
            </a:xfrm>
            <a:custGeom>
              <a:avLst/>
              <a:gdLst/>
              <a:ahLst/>
              <a:cxnLst/>
              <a:rect l="l" t="t" r="r" b="b"/>
              <a:pathLst>
                <a:path w="334" h="1418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lnTo>
                    <a:pt x="0" y="1251"/>
                  </a:lnTo>
                  <a:cubicBezTo>
                    <a:pt x="0" y="1334"/>
                    <a:pt x="84" y="1418"/>
                    <a:pt x="167" y="1418"/>
                  </a:cubicBezTo>
                  <a:cubicBezTo>
                    <a:pt x="262" y="1418"/>
                    <a:pt x="334" y="1334"/>
                    <a:pt x="334" y="1251"/>
                  </a:cubicBezTo>
                  <a:lnTo>
                    <a:pt x="334" y="168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3188;p64">
              <a:extLst>
                <a:ext uri="{FF2B5EF4-FFF2-40B4-BE49-F238E27FC236}">
                  <a16:creationId xmlns:a16="http://schemas.microsoft.com/office/drawing/2014/main" id="{19AA46F3-8F9F-8E6C-D78F-5C3DABAF6F31}"/>
                </a:ext>
              </a:extLst>
            </p:cNvPr>
            <p:cNvSpPr/>
            <p:nvPr/>
          </p:nvSpPr>
          <p:spPr>
            <a:xfrm>
              <a:off x="1444014" y="3446466"/>
              <a:ext cx="91734" cy="30589"/>
            </a:xfrm>
            <a:custGeom>
              <a:avLst/>
              <a:gdLst/>
              <a:ahLst/>
              <a:cxnLst/>
              <a:rect l="l" t="t" r="r" b="b"/>
              <a:pathLst>
                <a:path w="2882" h="961" extrusionOk="0">
                  <a:moveTo>
                    <a:pt x="1169" y="1"/>
                  </a:moveTo>
                  <a:cubicBezTo>
                    <a:pt x="820" y="1"/>
                    <a:pt x="503" y="37"/>
                    <a:pt x="298" y="68"/>
                  </a:cubicBezTo>
                  <a:cubicBezTo>
                    <a:pt x="120" y="104"/>
                    <a:pt x="1" y="247"/>
                    <a:pt x="1" y="413"/>
                  </a:cubicBezTo>
                  <a:lnTo>
                    <a:pt x="1" y="794"/>
                  </a:lnTo>
                  <a:cubicBezTo>
                    <a:pt x="1" y="890"/>
                    <a:pt x="72" y="961"/>
                    <a:pt x="167" y="961"/>
                  </a:cubicBezTo>
                  <a:cubicBezTo>
                    <a:pt x="251" y="961"/>
                    <a:pt x="322" y="890"/>
                    <a:pt x="322" y="794"/>
                  </a:cubicBezTo>
                  <a:lnTo>
                    <a:pt x="322" y="413"/>
                  </a:lnTo>
                  <a:cubicBezTo>
                    <a:pt x="322" y="413"/>
                    <a:pt x="322" y="401"/>
                    <a:pt x="346" y="401"/>
                  </a:cubicBezTo>
                  <a:cubicBezTo>
                    <a:pt x="514" y="373"/>
                    <a:pt x="820" y="331"/>
                    <a:pt x="1157" y="331"/>
                  </a:cubicBezTo>
                  <a:cubicBezTo>
                    <a:pt x="1250" y="331"/>
                    <a:pt x="1346" y="334"/>
                    <a:pt x="1441" y="342"/>
                  </a:cubicBezTo>
                  <a:cubicBezTo>
                    <a:pt x="1977" y="366"/>
                    <a:pt x="2346" y="497"/>
                    <a:pt x="2584" y="735"/>
                  </a:cubicBezTo>
                  <a:cubicBezTo>
                    <a:pt x="2614" y="765"/>
                    <a:pt x="2659" y="779"/>
                    <a:pt x="2703" y="779"/>
                  </a:cubicBezTo>
                  <a:cubicBezTo>
                    <a:pt x="2748" y="779"/>
                    <a:pt x="2793" y="765"/>
                    <a:pt x="2822" y="735"/>
                  </a:cubicBezTo>
                  <a:cubicBezTo>
                    <a:pt x="2882" y="675"/>
                    <a:pt x="2882" y="556"/>
                    <a:pt x="2822" y="497"/>
                  </a:cubicBezTo>
                  <a:cubicBezTo>
                    <a:pt x="2428" y="102"/>
                    <a:pt x="1753" y="1"/>
                    <a:pt x="11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3189;p64">
              <a:extLst>
                <a:ext uri="{FF2B5EF4-FFF2-40B4-BE49-F238E27FC236}">
                  <a16:creationId xmlns:a16="http://schemas.microsoft.com/office/drawing/2014/main" id="{90431D7F-F222-0C6A-C3C2-B49DF883F6D0}"/>
                </a:ext>
              </a:extLst>
            </p:cNvPr>
            <p:cNvSpPr/>
            <p:nvPr/>
          </p:nvSpPr>
          <p:spPr>
            <a:xfrm>
              <a:off x="1420524" y="3633944"/>
              <a:ext cx="11013" cy="33740"/>
            </a:xfrm>
            <a:custGeom>
              <a:avLst/>
              <a:gdLst/>
              <a:ahLst/>
              <a:cxnLst/>
              <a:rect l="l" t="t" r="r" b="b"/>
              <a:pathLst>
                <a:path w="346" h="1060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893"/>
                  </a:lnTo>
                  <a:cubicBezTo>
                    <a:pt x="1" y="976"/>
                    <a:pt x="84" y="1060"/>
                    <a:pt x="167" y="1060"/>
                  </a:cubicBezTo>
                  <a:cubicBezTo>
                    <a:pt x="262" y="1060"/>
                    <a:pt x="334" y="976"/>
                    <a:pt x="334" y="893"/>
                  </a:cubicBezTo>
                  <a:lnTo>
                    <a:pt x="334" y="167"/>
                  </a:lnTo>
                  <a:cubicBezTo>
                    <a:pt x="346" y="72"/>
                    <a:pt x="262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3190;p64">
              <a:extLst>
                <a:ext uri="{FF2B5EF4-FFF2-40B4-BE49-F238E27FC236}">
                  <a16:creationId xmlns:a16="http://schemas.microsoft.com/office/drawing/2014/main" id="{99209748-FAE1-B188-876F-5511F7747FAB}"/>
                </a:ext>
              </a:extLst>
            </p:cNvPr>
            <p:cNvSpPr/>
            <p:nvPr/>
          </p:nvSpPr>
          <p:spPr>
            <a:xfrm>
              <a:off x="1547494" y="3633944"/>
              <a:ext cx="11013" cy="33740"/>
            </a:xfrm>
            <a:custGeom>
              <a:avLst/>
              <a:gdLst/>
              <a:ahLst/>
              <a:cxnLst/>
              <a:rect l="l" t="t" r="r" b="b"/>
              <a:pathLst>
                <a:path w="346" h="1060" extrusionOk="0"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lnTo>
                    <a:pt x="0" y="893"/>
                  </a:lnTo>
                  <a:cubicBezTo>
                    <a:pt x="0" y="976"/>
                    <a:pt x="83" y="1060"/>
                    <a:pt x="167" y="1060"/>
                  </a:cubicBezTo>
                  <a:cubicBezTo>
                    <a:pt x="262" y="1060"/>
                    <a:pt x="333" y="976"/>
                    <a:pt x="333" y="893"/>
                  </a:cubicBezTo>
                  <a:lnTo>
                    <a:pt x="333" y="167"/>
                  </a:lnTo>
                  <a:cubicBezTo>
                    <a:pt x="345" y="72"/>
                    <a:pt x="274" y="0"/>
                    <a:pt x="16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11943;p61">
            <a:extLst>
              <a:ext uri="{FF2B5EF4-FFF2-40B4-BE49-F238E27FC236}">
                <a16:creationId xmlns:a16="http://schemas.microsoft.com/office/drawing/2014/main" id="{3E523063-6810-B251-D866-0B6A717EA986}"/>
              </a:ext>
            </a:extLst>
          </p:cNvPr>
          <p:cNvGrpSpPr/>
          <p:nvPr/>
        </p:nvGrpSpPr>
        <p:grpSpPr>
          <a:xfrm>
            <a:off x="2306768" y="2090846"/>
            <a:ext cx="514376" cy="432006"/>
            <a:chOff x="3074027" y="1983777"/>
            <a:chExt cx="380604" cy="313854"/>
          </a:xfrm>
          <a:solidFill>
            <a:srgbClr val="000000"/>
          </a:solidFill>
        </p:grpSpPr>
        <p:sp>
          <p:nvSpPr>
            <p:cNvPr id="47" name="Google Shape;11944;p61">
              <a:extLst>
                <a:ext uri="{FF2B5EF4-FFF2-40B4-BE49-F238E27FC236}">
                  <a16:creationId xmlns:a16="http://schemas.microsoft.com/office/drawing/2014/main" id="{A55D1F83-28A1-33CE-9DFC-684F882E96E3}"/>
                </a:ext>
              </a:extLst>
            </p:cNvPr>
            <p:cNvSpPr/>
            <p:nvPr/>
          </p:nvSpPr>
          <p:spPr>
            <a:xfrm>
              <a:off x="3130608" y="1984886"/>
              <a:ext cx="324023" cy="312745"/>
            </a:xfrm>
            <a:custGeom>
              <a:avLst/>
              <a:gdLst/>
              <a:ahLst/>
              <a:cxnLst/>
              <a:rect l="l" t="t" r="r" b="b"/>
              <a:pathLst>
                <a:path w="10228" h="9872" extrusionOk="0">
                  <a:moveTo>
                    <a:pt x="3918" y="5704"/>
                  </a:moveTo>
                  <a:cubicBezTo>
                    <a:pt x="3941" y="5752"/>
                    <a:pt x="3989" y="5811"/>
                    <a:pt x="4049" y="5847"/>
                  </a:cubicBezTo>
                  <a:cubicBezTo>
                    <a:pt x="4096" y="5895"/>
                    <a:pt x="4156" y="5942"/>
                    <a:pt x="4203" y="5990"/>
                  </a:cubicBezTo>
                  <a:lnTo>
                    <a:pt x="3430" y="6764"/>
                  </a:lnTo>
                  <a:lnTo>
                    <a:pt x="3144" y="6478"/>
                  </a:lnTo>
                  <a:lnTo>
                    <a:pt x="3918" y="5704"/>
                  </a:lnTo>
                  <a:close/>
                  <a:moveTo>
                    <a:pt x="6466" y="1"/>
                  </a:moveTo>
                  <a:cubicBezTo>
                    <a:pt x="5537" y="1"/>
                    <a:pt x="4692" y="358"/>
                    <a:pt x="4037" y="1001"/>
                  </a:cubicBezTo>
                  <a:cubicBezTo>
                    <a:pt x="3394" y="1644"/>
                    <a:pt x="3037" y="2501"/>
                    <a:pt x="3037" y="3430"/>
                  </a:cubicBezTo>
                  <a:cubicBezTo>
                    <a:pt x="3037" y="4156"/>
                    <a:pt x="3263" y="4859"/>
                    <a:pt x="3691" y="5430"/>
                  </a:cubicBezTo>
                  <a:lnTo>
                    <a:pt x="2894" y="6240"/>
                  </a:lnTo>
                  <a:lnTo>
                    <a:pt x="2846" y="6192"/>
                  </a:lnTo>
                  <a:cubicBezTo>
                    <a:pt x="2816" y="6162"/>
                    <a:pt x="2772" y="6148"/>
                    <a:pt x="2727" y="6148"/>
                  </a:cubicBezTo>
                  <a:cubicBezTo>
                    <a:pt x="2682" y="6148"/>
                    <a:pt x="2638" y="6162"/>
                    <a:pt x="2608" y="6192"/>
                  </a:cubicBezTo>
                  <a:lnTo>
                    <a:pt x="1501" y="7288"/>
                  </a:lnTo>
                  <a:cubicBezTo>
                    <a:pt x="1441" y="7347"/>
                    <a:pt x="1441" y="7466"/>
                    <a:pt x="1501" y="7538"/>
                  </a:cubicBezTo>
                  <a:cubicBezTo>
                    <a:pt x="1530" y="7561"/>
                    <a:pt x="1575" y="7573"/>
                    <a:pt x="1620" y="7573"/>
                  </a:cubicBezTo>
                  <a:cubicBezTo>
                    <a:pt x="1664" y="7573"/>
                    <a:pt x="1709" y="7561"/>
                    <a:pt x="1739" y="7538"/>
                  </a:cubicBezTo>
                  <a:lnTo>
                    <a:pt x="2727" y="6549"/>
                  </a:lnTo>
                  <a:lnTo>
                    <a:pt x="2775" y="6597"/>
                  </a:lnTo>
                  <a:lnTo>
                    <a:pt x="3287" y="7121"/>
                  </a:lnTo>
                  <a:lnTo>
                    <a:pt x="3334" y="7157"/>
                  </a:lnTo>
                  <a:lnTo>
                    <a:pt x="1048" y="9455"/>
                  </a:lnTo>
                  <a:lnTo>
                    <a:pt x="417" y="8824"/>
                  </a:lnTo>
                  <a:lnTo>
                    <a:pt x="1251" y="7990"/>
                  </a:lnTo>
                  <a:cubicBezTo>
                    <a:pt x="1310" y="7931"/>
                    <a:pt x="1310" y="7811"/>
                    <a:pt x="1251" y="7752"/>
                  </a:cubicBezTo>
                  <a:cubicBezTo>
                    <a:pt x="1221" y="7722"/>
                    <a:pt x="1176" y="7707"/>
                    <a:pt x="1132" y="7707"/>
                  </a:cubicBezTo>
                  <a:cubicBezTo>
                    <a:pt x="1087" y="7707"/>
                    <a:pt x="1042" y="7722"/>
                    <a:pt x="1013" y="7752"/>
                  </a:cubicBezTo>
                  <a:lnTo>
                    <a:pt x="48" y="8716"/>
                  </a:lnTo>
                  <a:cubicBezTo>
                    <a:pt x="12" y="8752"/>
                    <a:pt x="1" y="8800"/>
                    <a:pt x="1" y="8835"/>
                  </a:cubicBezTo>
                  <a:cubicBezTo>
                    <a:pt x="1" y="8883"/>
                    <a:pt x="12" y="8931"/>
                    <a:pt x="48" y="8954"/>
                  </a:cubicBezTo>
                  <a:lnTo>
                    <a:pt x="905" y="9824"/>
                  </a:lnTo>
                  <a:cubicBezTo>
                    <a:pt x="941" y="9847"/>
                    <a:pt x="989" y="9871"/>
                    <a:pt x="1024" y="9871"/>
                  </a:cubicBezTo>
                  <a:cubicBezTo>
                    <a:pt x="1072" y="9871"/>
                    <a:pt x="1120" y="9847"/>
                    <a:pt x="1144" y="9824"/>
                  </a:cubicBezTo>
                  <a:lnTo>
                    <a:pt x="3691" y="7276"/>
                  </a:lnTo>
                  <a:cubicBezTo>
                    <a:pt x="3727" y="7252"/>
                    <a:pt x="3739" y="7204"/>
                    <a:pt x="3739" y="7157"/>
                  </a:cubicBezTo>
                  <a:cubicBezTo>
                    <a:pt x="3739" y="7109"/>
                    <a:pt x="3715" y="7073"/>
                    <a:pt x="3691" y="7038"/>
                  </a:cubicBezTo>
                  <a:lnTo>
                    <a:pt x="3644" y="6990"/>
                  </a:lnTo>
                  <a:lnTo>
                    <a:pt x="4453" y="6192"/>
                  </a:lnTo>
                  <a:cubicBezTo>
                    <a:pt x="4942" y="6549"/>
                    <a:pt x="5537" y="6776"/>
                    <a:pt x="6144" y="6835"/>
                  </a:cubicBezTo>
                  <a:lnTo>
                    <a:pt x="6168" y="6835"/>
                  </a:lnTo>
                  <a:cubicBezTo>
                    <a:pt x="6251" y="6835"/>
                    <a:pt x="6323" y="6776"/>
                    <a:pt x="6323" y="6680"/>
                  </a:cubicBezTo>
                  <a:cubicBezTo>
                    <a:pt x="6347" y="6597"/>
                    <a:pt x="6263" y="6502"/>
                    <a:pt x="6180" y="6502"/>
                  </a:cubicBezTo>
                  <a:cubicBezTo>
                    <a:pt x="5465" y="6442"/>
                    <a:pt x="4799" y="6121"/>
                    <a:pt x="4287" y="5609"/>
                  </a:cubicBezTo>
                  <a:cubicBezTo>
                    <a:pt x="4192" y="5525"/>
                    <a:pt x="4120" y="5430"/>
                    <a:pt x="4049" y="5347"/>
                  </a:cubicBezTo>
                  <a:cubicBezTo>
                    <a:pt x="3620" y="4787"/>
                    <a:pt x="3382" y="4132"/>
                    <a:pt x="3382" y="3418"/>
                  </a:cubicBezTo>
                  <a:cubicBezTo>
                    <a:pt x="3382" y="2608"/>
                    <a:pt x="3703" y="1835"/>
                    <a:pt x="4287" y="1239"/>
                  </a:cubicBezTo>
                  <a:cubicBezTo>
                    <a:pt x="4870" y="656"/>
                    <a:pt x="5644" y="322"/>
                    <a:pt x="6478" y="322"/>
                  </a:cubicBezTo>
                  <a:cubicBezTo>
                    <a:pt x="7299" y="322"/>
                    <a:pt x="8073" y="656"/>
                    <a:pt x="8668" y="1239"/>
                  </a:cubicBezTo>
                  <a:cubicBezTo>
                    <a:pt x="9871" y="2442"/>
                    <a:pt x="9871" y="4394"/>
                    <a:pt x="8668" y="5597"/>
                  </a:cubicBezTo>
                  <a:cubicBezTo>
                    <a:pt x="8156" y="6097"/>
                    <a:pt x="7537" y="6395"/>
                    <a:pt x="6835" y="6478"/>
                  </a:cubicBezTo>
                  <a:cubicBezTo>
                    <a:pt x="6739" y="6490"/>
                    <a:pt x="6668" y="6561"/>
                    <a:pt x="6680" y="6668"/>
                  </a:cubicBezTo>
                  <a:cubicBezTo>
                    <a:pt x="6702" y="6757"/>
                    <a:pt x="6765" y="6825"/>
                    <a:pt x="6859" y="6825"/>
                  </a:cubicBezTo>
                  <a:cubicBezTo>
                    <a:pt x="6867" y="6825"/>
                    <a:pt x="6874" y="6824"/>
                    <a:pt x="6882" y="6823"/>
                  </a:cubicBezTo>
                  <a:cubicBezTo>
                    <a:pt x="7656" y="6728"/>
                    <a:pt x="8371" y="6383"/>
                    <a:pt x="8918" y="5835"/>
                  </a:cubicBezTo>
                  <a:cubicBezTo>
                    <a:pt x="10228" y="4513"/>
                    <a:pt x="10228" y="2335"/>
                    <a:pt x="8883" y="1001"/>
                  </a:cubicBezTo>
                  <a:cubicBezTo>
                    <a:pt x="8252" y="358"/>
                    <a:pt x="7382" y="1"/>
                    <a:pt x="6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945;p61">
              <a:extLst>
                <a:ext uri="{FF2B5EF4-FFF2-40B4-BE49-F238E27FC236}">
                  <a16:creationId xmlns:a16="http://schemas.microsoft.com/office/drawing/2014/main" id="{0774CACC-7D61-C86A-538F-1B22F29F79E4}"/>
                </a:ext>
              </a:extLst>
            </p:cNvPr>
            <p:cNvSpPr/>
            <p:nvPr/>
          </p:nvSpPr>
          <p:spPr>
            <a:xfrm>
              <a:off x="3243008" y="2008678"/>
              <a:ext cx="185613" cy="169741"/>
            </a:xfrm>
            <a:custGeom>
              <a:avLst/>
              <a:gdLst/>
              <a:ahLst/>
              <a:cxnLst/>
              <a:rect l="l" t="t" r="r" b="b"/>
              <a:pathLst>
                <a:path w="5859" h="5358" extrusionOk="0">
                  <a:moveTo>
                    <a:pt x="2918" y="333"/>
                  </a:moveTo>
                  <a:cubicBezTo>
                    <a:pt x="3513" y="333"/>
                    <a:pt x="4108" y="560"/>
                    <a:pt x="4561" y="1024"/>
                  </a:cubicBezTo>
                  <a:cubicBezTo>
                    <a:pt x="5489" y="1929"/>
                    <a:pt x="5489" y="3417"/>
                    <a:pt x="4561" y="4322"/>
                  </a:cubicBezTo>
                  <a:cubicBezTo>
                    <a:pt x="4108" y="4780"/>
                    <a:pt x="3510" y="5010"/>
                    <a:pt x="2912" y="5010"/>
                  </a:cubicBezTo>
                  <a:cubicBezTo>
                    <a:pt x="2313" y="5010"/>
                    <a:pt x="1715" y="4780"/>
                    <a:pt x="1263" y="4322"/>
                  </a:cubicBezTo>
                  <a:cubicBezTo>
                    <a:pt x="346" y="3417"/>
                    <a:pt x="346" y="1929"/>
                    <a:pt x="1263" y="1024"/>
                  </a:cubicBezTo>
                  <a:cubicBezTo>
                    <a:pt x="1727" y="560"/>
                    <a:pt x="2322" y="333"/>
                    <a:pt x="2918" y="333"/>
                  </a:cubicBezTo>
                  <a:close/>
                  <a:moveTo>
                    <a:pt x="2930" y="0"/>
                  </a:moveTo>
                  <a:cubicBezTo>
                    <a:pt x="2245" y="0"/>
                    <a:pt x="1560" y="262"/>
                    <a:pt x="1036" y="786"/>
                  </a:cubicBezTo>
                  <a:cubicBezTo>
                    <a:pt x="1" y="1822"/>
                    <a:pt x="1" y="3524"/>
                    <a:pt x="1036" y="4560"/>
                  </a:cubicBezTo>
                  <a:cubicBezTo>
                    <a:pt x="1560" y="5084"/>
                    <a:pt x="2239" y="5358"/>
                    <a:pt x="2930" y="5358"/>
                  </a:cubicBezTo>
                  <a:cubicBezTo>
                    <a:pt x="3608" y="5358"/>
                    <a:pt x="4299" y="5084"/>
                    <a:pt x="4823" y="4560"/>
                  </a:cubicBezTo>
                  <a:cubicBezTo>
                    <a:pt x="5858" y="3524"/>
                    <a:pt x="5858" y="1822"/>
                    <a:pt x="4823" y="786"/>
                  </a:cubicBezTo>
                  <a:cubicBezTo>
                    <a:pt x="4299" y="262"/>
                    <a:pt x="3614" y="0"/>
                    <a:pt x="29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946;p61">
              <a:extLst>
                <a:ext uri="{FF2B5EF4-FFF2-40B4-BE49-F238E27FC236}">
                  <a16:creationId xmlns:a16="http://schemas.microsoft.com/office/drawing/2014/main" id="{A584A93D-C488-9148-4EAD-1168FC8FBD06}"/>
                </a:ext>
              </a:extLst>
            </p:cNvPr>
            <p:cNvSpPr/>
            <p:nvPr/>
          </p:nvSpPr>
          <p:spPr>
            <a:xfrm>
              <a:off x="3074027" y="1983777"/>
              <a:ext cx="155802" cy="163342"/>
            </a:xfrm>
            <a:custGeom>
              <a:avLst/>
              <a:gdLst/>
              <a:ahLst/>
              <a:cxnLst/>
              <a:rect l="l" t="t" r="r" b="b"/>
              <a:pathLst>
                <a:path w="4918" h="5156" extrusionOk="0">
                  <a:moveTo>
                    <a:pt x="2370" y="0"/>
                  </a:moveTo>
                  <a:cubicBezTo>
                    <a:pt x="1917" y="24"/>
                    <a:pt x="1489" y="155"/>
                    <a:pt x="1120" y="405"/>
                  </a:cubicBezTo>
                  <a:cubicBezTo>
                    <a:pt x="596" y="750"/>
                    <a:pt x="239" y="1286"/>
                    <a:pt x="120" y="1893"/>
                  </a:cubicBezTo>
                  <a:cubicBezTo>
                    <a:pt x="1" y="2501"/>
                    <a:pt x="120" y="3132"/>
                    <a:pt x="477" y="3655"/>
                  </a:cubicBezTo>
                  <a:cubicBezTo>
                    <a:pt x="913" y="4319"/>
                    <a:pt x="1643" y="4696"/>
                    <a:pt x="2409" y="4696"/>
                  </a:cubicBezTo>
                  <a:cubicBezTo>
                    <a:pt x="2605" y="4696"/>
                    <a:pt x="2804" y="4671"/>
                    <a:pt x="3001" y="4620"/>
                  </a:cubicBezTo>
                  <a:lnTo>
                    <a:pt x="4108" y="5144"/>
                  </a:lnTo>
                  <a:cubicBezTo>
                    <a:pt x="4132" y="5156"/>
                    <a:pt x="4156" y="5156"/>
                    <a:pt x="4180" y="5156"/>
                  </a:cubicBezTo>
                  <a:cubicBezTo>
                    <a:pt x="4215" y="5156"/>
                    <a:pt x="4239" y="5144"/>
                    <a:pt x="4275" y="5120"/>
                  </a:cubicBezTo>
                  <a:cubicBezTo>
                    <a:pt x="4311" y="5096"/>
                    <a:pt x="4346" y="5037"/>
                    <a:pt x="4346" y="4977"/>
                  </a:cubicBezTo>
                  <a:lnTo>
                    <a:pt x="4287" y="3751"/>
                  </a:lnTo>
                  <a:cubicBezTo>
                    <a:pt x="4882" y="2989"/>
                    <a:pt x="4918" y="1893"/>
                    <a:pt x="4358" y="1084"/>
                  </a:cubicBezTo>
                  <a:cubicBezTo>
                    <a:pt x="4061" y="631"/>
                    <a:pt x="3608" y="286"/>
                    <a:pt x="3084" y="143"/>
                  </a:cubicBezTo>
                  <a:cubicBezTo>
                    <a:pt x="3065" y="136"/>
                    <a:pt x="3047" y="133"/>
                    <a:pt x="3029" y="133"/>
                  </a:cubicBezTo>
                  <a:cubicBezTo>
                    <a:pt x="2958" y="133"/>
                    <a:pt x="2899" y="186"/>
                    <a:pt x="2870" y="262"/>
                  </a:cubicBezTo>
                  <a:cubicBezTo>
                    <a:pt x="2846" y="346"/>
                    <a:pt x="2906" y="441"/>
                    <a:pt x="2989" y="465"/>
                  </a:cubicBezTo>
                  <a:cubicBezTo>
                    <a:pt x="3441" y="607"/>
                    <a:pt x="3822" y="881"/>
                    <a:pt x="4096" y="1274"/>
                  </a:cubicBezTo>
                  <a:cubicBezTo>
                    <a:pt x="4584" y="2001"/>
                    <a:pt x="4537" y="2941"/>
                    <a:pt x="4001" y="3620"/>
                  </a:cubicBezTo>
                  <a:cubicBezTo>
                    <a:pt x="3977" y="3655"/>
                    <a:pt x="3965" y="3703"/>
                    <a:pt x="3977" y="3739"/>
                  </a:cubicBezTo>
                  <a:lnTo>
                    <a:pt x="4013" y="4739"/>
                  </a:lnTo>
                  <a:lnTo>
                    <a:pt x="3108" y="4310"/>
                  </a:lnTo>
                  <a:cubicBezTo>
                    <a:pt x="3084" y="4298"/>
                    <a:pt x="3037" y="4298"/>
                    <a:pt x="2989" y="4298"/>
                  </a:cubicBezTo>
                  <a:cubicBezTo>
                    <a:pt x="2810" y="4346"/>
                    <a:pt x="2620" y="4370"/>
                    <a:pt x="2441" y="4370"/>
                  </a:cubicBezTo>
                  <a:cubicBezTo>
                    <a:pt x="1787" y="4370"/>
                    <a:pt x="1155" y="4036"/>
                    <a:pt x="774" y="3477"/>
                  </a:cubicBezTo>
                  <a:cubicBezTo>
                    <a:pt x="477" y="3024"/>
                    <a:pt x="370" y="2489"/>
                    <a:pt x="477" y="1965"/>
                  </a:cubicBezTo>
                  <a:cubicBezTo>
                    <a:pt x="584" y="1453"/>
                    <a:pt x="882" y="988"/>
                    <a:pt x="1322" y="691"/>
                  </a:cubicBezTo>
                  <a:cubicBezTo>
                    <a:pt x="1632" y="477"/>
                    <a:pt x="2013" y="357"/>
                    <a:pt x="2382" y="346"/>
                  </a:cubicBezTo>
                  <a:cubicBezTo>
                    <a:pt x="2465" y="346"/>
                    <a:pt x="2549" y="274"/>
                    <a:pt x="2549" y="167"/>
                  </a:cubicBezTo>
                  <a:cubicBezTo>
                    <a:pt x="2549" y="84"/>
                    <a:pt x="2465" y="0"/>
                    <a:pt x="23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947;p61">
              <a:extLst>
                <a:ext uri="{FF2B5EF4-FFF2-40B4-BE49-F238E27FC236}">
                  <a16:creationId xmlns:a16="http://schemas.microsoft.com/office/drawing/2014/main" id="{8C095576-969E-DBC4-C764-C97F9CD638EF}"/>
                </a:ext>
              </a:extLst>
            </p:cNvPr>
            <p:cNvSpPr/>
            <p:nvPr/>
          </p:nvSpPr>
          <p:spPr>
            <a:xfrm>
              <a:off x="3135518" y="2038077"/>
              <a:ext cx="28322" cy="54363"/>
            </a:xfrm>
            <a:custGeom>
              <a:avLst/>
              <a:gdLst/>
              <a:ahLst/>
              <a:cxnLst/>
              <a:rect l="l" t="t" r="r" b="b"/>
              <a:pathLst>
                <a:path w="894" h="1716" extrusionOk="0">
                  <a:moveTo>
                    <a:pt x="179" y="1"/>
                  </a:moveTo>
                  <a:cubicBezTo>
                    <a:pt x="84" y="1"/>
                    <a:pt x="12" y="84"/>
                    <a:pt x="12" y="167"/>
                  </a:cubicBezTo>
                  <a:cubicBezTo>
                    <a:pt x="12" y="263"/>
                    <a:pt x="84" y="334"/>
                    <a:pt x="179" y="334"/>
                  </a:cubicBezTo>
                  <a:lnTo>
                    <a:pt x="262" y="334"/>
                  </a:lnTo>
                  <a:lnTo>
                    <a:pt x="262" y="1394"/>
                  </a:lnTo>
                  <a:lnTo>
                    <a:pt x="155" y="1394"/>
                  </a:lnTo>
                  <a:cubicBezTo>
                    <a:pt x="72" y="1394"/>
                    <a:pt x="0" y="1465"/>
                    <a:pt x="0" y="1549"/>
                  </a:cubicBezTo>
                  <a:cubicBezTo>
                    <a:pt x="0" y="1644"/>
                    <a:pt x="72" y="1715"/>
                    <a:pt x="155" y="1715"/>
                  </a:cubicBezTo>
                  <a:lnTo>
                    <a:pt x="727" y="1715"/>
                  </a:lnTo>
                  <a:cubicBezTo>
                    <a:pt x="810" y="1715"/>
                    <a:pt x="893" y="1644"/>
                    <a:pt x="893" y="1549"/>
                  </a:cubicBezTo>
                  <a:cubicBezTo>
                    <a:pt x="893" y="1465"/>
                    <a:pt x="834" y="1394"/>
                    <a:pt x="727" y="1394"/>
                  </a:cubicBezTo>
                  <a:lnTo>
                    <a:pt x="608" y="1394"/>
                  </a:lnTo>
                  <a:lnTo>
                    <a:pt x="608" y="167"/>
                  </a:lnTo>
                  <a:cubicBezTo>
                    <a:pt x="608" y="84"/>
                    <a:pt x="536" y="1"/>
                    <a:pt x="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948;p61">
              <a:extLst>
                <a:ext uri="{FF2B5EF4-FFF2-40B4-BE49-F238E27FC236}">
                  <a16:creationId xmlns:a16="http://schemas.microsoft.com/office/drawing/2014/main" id="{2B1AD1A8-9860-C26D-8E72-E922830C18A0}"/>
                </a:ext>
              </a:extLst>
            </p:cNvPr>
            <p:cNvSpPr/>
            <p:nvPr/>
          </p:nvSpPr>
          <p:spPr>
            <a:xfrm>
              <a:off x="3138908" y="2021096"/>
              <a:ext cx="16252" cy="16252"/>
            </a:xfrm>
            <a:custGeom>
              <a:avLst/>
              <a:gdLst/>
              <a:ahLst/>
              <a:cxnLst/>
              <a:rect l="l" t="t" r="r" b="b"/>
              <a:pathLst>
                <a:path w="513" h="513" extrusionOk="0">
                  <a:moveTo>
                    <a:pt x="262" y="1"/>
                  </a:moveTo>
                  <a:cubicBezTo>
                    <a:pt x="131" y="1"/>
                    <a:pt x="0" y="120"/>
                    <a:pt x="0" y="263"/>
                  </a:cubicBezTo>
                  <a:cubicBezTo>
                    <a:pt x="0" y="394"/>
                    <a:pt x="120" y="513"/>
                    <a:pt x="262" y="513"/>
                  </a:cubicBezTo>
                  <a:cubicBezTo>
                    <a:pt x="393" y="513"/>
                    <a:pt x="512" y="394"/>
                    <a:pt x="512" y="263"/>
                  </a:cubicBezTo>
                  <a:cubicBezTo>
                    <a:pt x="512" y="120"/>
                    <a:pt x="393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10050;p58">
            <a:extLst>
              <a:ext uri="{FF2B5EF4-FFF2-40B4-BE49-F238E27FC236}">
                <a16:creationId xmlns:a16="http://schemas.microsoft.com/office/drawing/2014/main" id="{C53BAF36-FB58-EBEB-8064-8E71559D8D5A}"/>
              </a:ext>
            </a:extLst>
          </p:cNvPr>
          <p:cNvGrpSpPr/>
          <p:nvPr/>
        </p:nvGrpSpPr>
        <p:grpSpPr>
          <a:xfrm>
            <a:off x="2602212" y="2205222"/>
            <a:ext cx="93048" cy="89302"/>
            <a:chOff x="5216456" y="3725484"/>
            <a:chExt cx="356196" cy="265631"/>
          </a:xfrm>
          <a:solidFill>
            <a:srgbClr val="000000"/>
          </a:solidFill>
        </p:grpSpPr>
        <p:sp>
          <p:nvSpPr>
            <p:cNvPr id="53" name="Google Shape;10051;p58">
              <a:extLst>
                <a:ext uri="{FF2B5EF4-FFF2-40B4-BE49-F238E27FC236}">
                  <a16:creationId xmlns:a16="http://schemas.microsoft.com/office/drawing/2014/main" id="{A1FBE366-7CFA-C13C-1730-29CC23100FA7}"/>
                </a:ext>
              </a:extLst>
            </p:cNvPr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052;p58">
              <a:extLst>
                <a:ext uri="{FF2B5EF4-FFF2-40B4-BE49-F238E27FC236}">
                  <a16:creationId xmlns:a16="http://schemas.microsoft.com/office/drawing/2014/main" id="{62E00F83-D3CB-A6FB-8ACD-0B8E84CFD516}"/>
                </a:ext>
              </a:extLst>
            </p:cNvPr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grpFill/>
            <a:ln>
              <a:solidFill>
                <a:srgbClr val="0000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97" name="Picture 2">
            <a:extLst>
              <a:ext uri="{FF2B5EF4-FFF2-40B4-BE49-F238E27FC236}">
                <a16:creationId xmlns:a16="http://schemas.microsoft.com/office/drawing/2014/main" id="{1E2BC5E0-DA9F-8910-154B-DE3E831C2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918" y="4600714"/>
            <a:ext cx="963560" cy="468471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088157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1015</Words>
  <Application>Microsoft Office PowerPoint</Application>
  <PresentationFormat>Apresentação na tela (16:9)</PresentationFormat>
  <Paragraphs>147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2" baseType="lpstr">
      <vt:lpstr>Share Tech</vt:lpstr>
      <vt:lpstr>Livvic Light</vt:lpstr>
      <vt:lpstr>Arial</vt:lpstr>
      <vt:lpstr>Maven Pro</vt:lpstr>
      <vt:lpstr>Fira Sans Condensed Medium</vt:lpstr>
      <vt:lpstr>Advent Pro Medium</vt:lpstr>
      <vt:lpstr>Ink Free</vt:lpstr>
      <vt:lpstr>Nunito Light</vt:lpstr>
      <vt:lpstr>Advent Pro SemiBold</vt:lpstr>
      <vt:lpstr>Fira Sans Extra Condensed Medium</vt:lpstr>
      <vt:lpstr>Data Science Consulting by Slidesgo</vt:lpstr>
      <vt:lpstr>DESAFIO DATASIDE </vt:lpstr>
      <vt:lpstr>DESAFIOS</vt:lpstr>
      <vt:lpstr>QUESTÕES CASE 1</vt:lpstr>
      <vt:lpstr>Resolução Case 1 – Banco 123</vt:lpstr>
      <vt:lpstr>Sequencial Case 1 – Banco 123</vt:lpstr>
      <vt:lpstr> </vt:lpstr>
      <vt:lpstr>QUESTÕES CASE 1</vt:lpstr>
      <vt:lpstr>Resolução Case 1 – Logística ABC</vt:lpstr>
      <vt:lpstr>Sequencial Case 2 – Logística ABC</vt:lpstr>
      <vt:lpstr> </vt:lpstr>
      <vt:lpstr>GRATO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DESAFIO DATASIDE </dc:title>
  <cp:lastModifiedBy>Julio Santos</cp:lastModifiedBy>
  <cp:revision>1</cp:revision>
  <dcterms:modified xsi:type="dcterms:W3CDTF">2023-03-28T19:16:46Z</dcterms:modified>
</cp:coreProperties>
</file>