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EE615-1A7E-BF14-5EF9-93EFFC27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1B6988-363B-C280-9159-89C8F299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A681A-5799-C595-FAE9-9612690F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21DE0-90BC-696B-9B9A-9380F6A7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C0198-D9D3-06A9-B03F-CAE88911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C4449-CC49-741C-A694-1A5F0493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E74C18-16E4-D53A-E469-AA06FA8CB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D66E6D-D133-9AD7-1D31-569C456A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25DD5-9275-A0B7-BB24-BE98A04E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40490-472A-B4B9-3ACA-22F200D2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3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BBC5EB-86B6-6BEA-6FB2-3D6D4558E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0F851C-5DA3-CC41-F6DA-103841CB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FE22D7-49EC-0DFF-7CB6-4B7172C3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C2C3-71FC-7EC4-8450-2CF6D536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40919E-B451-0AAC-D280-8E5E03F3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F0A24-493A-2BFF-080F-CD9A0B69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14D93-373F-5521-0BAC-EE030465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7A869-9D3C-C9DD-AAD5-AC589E2C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6E2DEC-6DFB-4F43-42C5-A19D201C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C7E0E-929D-FAEB-F3CA-BAC40472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8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3713-1B9E-5A55-75F4-87EFC072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B317BB-E831-4C19-B911-E5CDAD6E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A94CC-AFDC-B086-25C7-A24555B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F5218-5D52-89F8-0E56-4133AC4E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1B85D9-ED23-49E8-D27A-4B982AEF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7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041B3-BB02-8BFD-3971-1DE0956C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F8B8A-62F1-DAC1-70E4-CE42C01EF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C2EFE5-1DC7-39FD-4034-31797135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1C31D6-03C2-EF72-723B-5AD6D851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98FDFE-8728-DCC5-1DD4-8267351F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0A255-0D33-BB60-5A98-3FC3A01E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21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F4D66-26F2-2256-DA1D-6B5738ED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BF23E-5FC4-FFA8-A7A3-F48691E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83043-B741-AE8E-85FB-9FD0183C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5671A9-133A-03C3-6B2F-FDC8D5991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123A94-2C4C-A992-A4D6-27DF08A5A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C4DC37-3BAE-079F-0457-ECAA632A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B521C5-D104-0714-1B24-9BDDE59B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583401-1EEA-B2F7-60E5-38ED4359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336F-4549-D0E3-C2D4-4A79C78F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2602D4-433A-69E8-25F4-722B7F50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28BED8-9B63-2433-D200-5BFFA649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67EDF-4AE7-4652-3B62-F1B97A2C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00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AFF574-AB04-0B13-934F-A884A05C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423EE-30BB-045E-415E-1702826C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3DAB44-D267-2BCD-500B-15C08978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1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501B7-7B86-D2AB-42FD-4ACEF422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C7788-2888-26EB-A20E-912B4AF9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3FDD0B-6953-4A33-3A14-950D23FE1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220849-FC04-6A65-2C1D-DA80B3D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D5DF-9A89-0403-C5F0-2906D2CC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0DF17-1536-F0FC-4EC5-339D6264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6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7E1CB-58A0-92AB-90B1-75126CC0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BFBFF3-CD9D-A2E4-13BD-5CE11587E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E0722F-550A-5BB8-39A4-A8897A94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65E393-F6D8-4526-0F90-AE602E5D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36C9F-86E5-1278-BE09-6B2AA6C2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807904-3AF8-54DC-C9DE-85B6EE5D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5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220D2B-09D3-69AB-4BE5-410F28D1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2624B5-ABC9-05A0-77E5-5A4B1BB9B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DB20E-11ED-8C1A-F423-EB7494FA9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8DB8-34E4-5640-8F70-15B1777A52A7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6366E7-B49A-B675-B5AE-5B9AEC316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CFB1E0-3FCC-F723-7E85-0E7219268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C55D-6D7E-E64F-9F5E-6DF876C5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2FE9EF-0369-1086-F676-C13CFA72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2 – Slide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BA02E9-16B2-F566-DC2F-7563C92B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1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0771F1ACBEBB479DE683DC7BEC101C" ma:contentTypeVersion="17" ma:contentTypeDescription="Ein neues Dokument erstellen." ma:contentTypeScope="" ma:versionID="caf1432e3cf7a9a2fc9f995cd0cc6300">
  <xsd:schema xmlns:xsd="http://www.w3.org/2001/XMLSchema" xmlns:xs="http://www.w3.org/2001/XMLSchema" xmlns:p="http://schemas.microsoft.com/office/2006/metadata/properties" xmlns:ns2="df1b95d1-2a94-436b-9672-4b28fce6672b" xmlns:ns3="9705d640-5e7e-4cec-8075-e45f0e205511" targetNamespace="http://schemas.microsoft.com/office/2006/metadata/properties" ma:root="true" ma:fieldsID="e43f52be8bfac745386e393003cea902" ns2:_="" ns3:_="">
    <xsd:import namespace="df1b95d1-2a94-436b-9672-4b28fce6672b"/>
    <xsd:import namespace="9705d640-5e7e-4cec-8075-e45f0e2055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b95d1-2a94-436b-9672-4b28fce66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Freigabehinweishash" ma:internalName="SharingHintHash" ma:readOnly="true">
      <xsd:simpleType>
        <xsd:restriction base="dms:Text"/>
      </xsd:simpleType>
    </xsd:element>
    <xsd:element name="SharedWithDetails" ma:index="10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7796fc71-2f4f-48d1-9199-7c1936405414}" ma:internalName="TaxCatchAll" ma:showField="CatchAllData" ma:web="df1b95d1-2a94-436b-9672-4b28fce667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5d640-5e7e-4cec-8075-e45f0e205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68ce93d5-5cd1-4e85-87cb-31805321bc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43D49B-76F7-4778-85FF-2A05888BC3C7}"/>
</file>

<file path=customXml/itemProps2.xml><?xml version="1.0" encoding="utf-8"?>
<ds:datastoreItem xmlns:ds="http://schemas.openxmlformats.org/officeDocument/2006/customXml" ds:itemID="{3B6A25ED-B2F5-40B3-BA34-BA20863A8CF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File 2 – 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2 – Slide 1</dc:title>
  <dc:creator>Björn Schuster</dc:creator>
  <cp:lastModifiedBy>Björn Schuster</cp:lastModifiedBy>
  <cp:revision>1</cp:revision>
  <dcterms:created xsi:type="dcterms:W3CDTF">2022-07-15T07:43:58Z</dcterms:created>
  <dcterms:modified xsi:type="dcterms:W3CDTF">2022-07-15T07:44:27Z</dcterms:modified>
</cp:coreProperties>
</file>