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D264A-76E5-9946-52BA-F7415F502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C0847E-B1B5-9BAC-3933-CCD68070A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E8BA2-370C-C13C-C589-17183E07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52AA23-C373-CCA6-AEA1-71B2A1AC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48A7A-3B74-2A1D-B9A6-C79166F3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2E397-3318-A46A-C585-434C9DB4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C7AEFC-AD9E-6D2D-0006-2693E471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38CC35-B50B-DC25-129E-15F6A59A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EA65A1-59E8-E8C3-FA7C-F886D6AF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D738A-3DEF-8A79-2E48-6EA0F77A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7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3A8A70-5E14-8D37-156A-35B5CBAD7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53E51B-15C9-6E96-70F6-56A4F50D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2BCFA-B05D-D9CE-F099-6219B172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7D28C-6F4B-DB87-1166-D153A65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1D4DA-2566-FAAF-DCF2-474DD380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57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D0758-F138-00CF-87EE-B1305C2F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AD883-BD9E-56B9-D499-E710C4F4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DDCBC-A11A-5EA0-972F-65C4564A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62C40-AD49-670C-D37E-D974A7BE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20797-68A2-5901-302A-A7FAAB93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D17C5-8883-96BD-A4EF-99BABEDE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544C4A-9200-559F-14C0-6AB47939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81A896-420A-0D23-BEC8-32A91595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9E294-E238-933B-9F3A-9329C2A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1F6949-DF07-DDCC-4198-F08F33B8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0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C76FD-B07F-7772-A8AB-25659898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DD955-23D6-58A1-986C-97B1EC438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7767F-6A6C-7C42-B01F-C82562D15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84D017-72AE-B115-97F3-CD2AF0A1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B1074E-DA62-5586-89E6-2B77EF2C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85F8F5-1842-F6E1-3FE4-86062D49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E50B-A741-7216-BA33-ABDF87BD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4E9F3-905F-A429-091C-886D8748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372FAA-6558-E06A-2DD5-7CDDE62BE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FD3C98-3D8B-708A-2ACA-E982EF149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6B65B6-6A81-E7A8-14CD-A84C6B634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27E0BC-D3F5-128E-B0D3-8B318178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FF3399-E8CC-4BD3-1E7A-D32F5BAA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F1BC35-A876-6152-2AEA-06D9027F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3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D00DD-194F-C926-D428-D61EE7DB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FB8988-3032-8AAD-CC12-A53237E3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48F41B-D6A2-4268-1D5A-42836F95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840404-9538-45D0-E220-2DE89360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2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F326E9-DD7C-35B4-8471-10677E19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62193C-0909-9241-A562-08CE45D6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4B528E-2488-CF42-C0E4-40E779C7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48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0630F-2CE2-9003-C4D1-4AEED225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1B0A6D-8A78-3497-5A2B-1D9F6A2D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AFB150-CD9F-C5FC-176F-A92A612FB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E8555-5CAD-114F-9C7A-A25F5711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137AFA-F040-087C-18F7-8874D1D3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374556-8AFB-8C04-7F3A-6305541C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8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C6BB5-0DC5-3EB9-0479-3E5530C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C6D195-9E61-12BE-ABD7-84C41BCF2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8CF565-C97B-8206-15C2-DB621F5FA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8D14E-13D5-580B-13DC-C303EEBC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9F365C-2694-8AEE-1F2A-82A22BA0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97B91-3CBF-6897-20F3-6C91D59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49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304044-78E7-8771-F4C7-F29E91B5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3A38F5-D2E3-E9B7-D8E9-47B25E391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D0027-CDD2-BD5C-A625-287E13134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2695-AA41-0945-95DC-4C044BB86444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A90BA-FE70-5617-1AEC-AAD547CF0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0BC15A-2EC1-0DB3-43CE-A47B84456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67626-B3C0-3A41-8900-CA09E585816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0FD195-EC3F-D9D8-EE54-2DACC207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3 – Slide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AF7D0D8-032B-8AB1-3312-270665FA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7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1B71A-19DC-D267-F0F3-98F2EA69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</a:t>
            </a:r>
            <a:r>
              <a:rPr lang="en-GB"/>
              <a:t>3 – Slide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E02BF-07EC-17DD-692E-C2972B98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5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0771F1ACBEBB479DE683DC7BEC101C" ma:contentTypeVersion="17" ma:contentTypeDescription="Ein neues Dokument erstellen." ma:contentTypeScope="" ma:versionID="caf1432e3cf7a9a2fc9f995cd0cc6300">
  <xsd:schema xmlns:xsd="http://www.w3.org/2001/XMLSchema" xmlns:xs="http://www.w3.org/2001/XMLSchema" xmlns:p="http://schemas.microsoft.com/office/2006/metadata/properties" xmlns:ns2="df1b95d1-2a94-436b-9672-4b28fce6672b" xmlns:ns3="9705d640-5e7e-4cec-8075-e45f0e205511" targetNamespace="http://schemas.microsoft.com/office/2006/metadata/properties" ma:root="true" ma:fieldsID="e43f52be8bfac745386e393003cea902" ns2:_="" ns3:_="">
    <xsd:import namespace="df1b95d1-2a94-436b-9672-4b28fce6672b"/>
    <xsd:import namespace="9705d640-5e7e-4cec-8075-e45f0e2055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1b95d1-2a94-436b-9672-4b28fce66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Freigabehinweishash" ma:internalName="SharingHintHash" ma:readOnly="true">
      <xsd:simpleType>
        <xsd:restriction base="dms:Text"/>
      </xsd:simpleType>
    </xsd:element>
    <xsd:element name="SharedWithDetails" ma:index="10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7796fc71-2f4f-48d1-9199-7c1936405414}" ma:internalName="TaxCatchAll" ma:showField="CatchAllData" ma:web="df1b95d1-2a94-436b-9672-4b28fce667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5d640-5e7e-4cec-8075-e45f0e205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68ce93d5-5cd1-4e85-87cb-31805321bc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0F0FE2-6085-47C1-A1BB-FCDEEFA5079F}"/>
</file>

<file path=customXml/itemProps2.xml><?xml version="1.0" encoding="utf-8"?>
<ds:datastoreItem xmlns:ds="http://schemas.openxmlformats.org/officeDocument/2006/customXml" ds:itemID="{E013B334-9E17-4FAF-B0B4-E3B08F3DCA9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File 3 – Slide 1</vt:lpstr>
      <vt:lpstr>File 3 – 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3 – Slide 1</dc:title>
  <dc:creator>Björn Schuster</dc:creator>
  <cp:lastModifiedBy>Björn Schuster</cp:lastModifiedBy>
  <cp:revision>1</cp:revision>
  <dcterms:created xsi:type="dcterms:W3CDTF">2022-07-15T07:44:41Z</dcterms:created>
  <dcterms:modified xsi:type="dcterms:W3CDTF">2022-07-15T07:45:12Z</dcterms:modified>
</cp:coreProperties>
</file>