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A21A4-FDCD-9612-5E03-3D1A0A2EB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C6190A-5436-7AE2-290C-1D4AA655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51769-3FD9-2E7A-218E-93D0829D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D1A9B-2E93-E735-5D22-E167E48F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0AF31-F793-5AD0-5049-0AED121F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5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54FDF-A052-21C8-972E-F3DF7FA1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FFFFB-A0F4-93EC-6352-2B85D7FC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7F333-8652-1D57-A0DF-2B5DB23A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275067-108F-CB2D-A292-FA20D080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5CF5A-D5D2-FEF8-A081-EC01BEDA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2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937FF6-A494-B60F-CFC5-DCE1F397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6CF489-59DE-678D-2E83-37646D3C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E704F-7442-5DFA-6712-0DDC73D3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0F36B-FD6F-7EAC-19E3-E28C49F8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CD556-5E97-F2C1-33DA-AEB610D8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69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5CDB4-DD51-D34C-5027-115FFF3F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498F5C-983F-A59F-221D-54BF3651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81A9D-47D5-F42E-08B5-076C9064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A1DACD-2C18-F0FC-FBBA-A34FEBF6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0B080-1A6A-1218-75FF-B0C8D7D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F6B14-4A4E-2433-8CD6-9E180775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434D1-85EC-1329-A740-95CAE48B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9EF6FC-3A1B-4422-3EDA-0BFC396C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8DBDE2-5AB7-839E-9654-03BA4C84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6A2FE-D3BB-052E-99AD-B2BE50B0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1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D37D8-A21B-D24B-34C0-75E2D0B7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1232E-1B10-A515-9B0B-5391230C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D0E8F5-3BAC-6448-ECD4-9579A07A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64A9CA-3413-D6E4-FA64-CA0B344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732BA3-103A-9171-1F81-12A9C53A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56AD42-A369-0236-16AD-FE3D260E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9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006BA-EC0F-0E50-0246-E8A55FB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724FD1-5F61-9DFA-B5BD-FD5ABEC0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6B0895-15B7-8849-414D-B6BC618B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F38803-ABC7-115E-24B3-E5190466F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1AF726-250F-5582-39BC-E5BECAB8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D0AD22-2C24-772D-21C5-4F4B8A6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699A42-3BF9-D6FF-ABEA-9CD7FCA1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59CE6E-BF9B-5DDA-40A9-D02E044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17DF1-BC84-AA88-EEF6-14E474A0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07F89E-F933-46FD-478F-DB61C7A4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56C2C-1BF7-DCE4-6420-1EF74389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A191DD-376F-7E8A-66D5-BEDD337B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E3B29F-8D31-0D03-1345-45E391FA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E6FB6E-A944-3DEA-18A3-9CA575E0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2C2665-5B9B-3046-D214-B77D89FD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5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567DB-7034-BE5F-BCF0-92291CF3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4C19-464F-991E-796D-12D097ED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DF7F65-F8CC-F4EE-4CFB-5084C102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749F99-C21B-6F1B-7D42-302679F1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3BD0CF-3C07-D487-49F6-0D180ED5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ADC14-2354-AEBA-DE56-12B5F717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B6740-03C8-6083-EBBF-CF8C7CF9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005BA1-C962-75BA-C183-0544D46EE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7C153F-C552-0CA2-D437-66875295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3C980-4A6C-EFD0-52CE-19464E16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8CEB7-7285-8623-2789-284DF5D5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930A17-7987-2CC4-D529-8C80C4A6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C25F76-0940-1CF8-25AE-D65D63C9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BDE65-6033-0627-23E4-1A2D94C4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AB6F2-D406-4B8C-E4EF-DB2D01387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2D91-A710-8945-9BD6-70FB30523669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D06EA-3CE7-EC74-B7AA-820F50365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DA7FE9-2C74-6E7C-7232-DDDB657AD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D5F4-E408-D74F-A7B9-F7BB9EC56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2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DFF4BF1-BE56-BFE6-9A04-7770241A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4 – Slide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7DDBF1C-E182-9CD8-F190-A7236D7D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2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0771F1ACBEBB479DE683DC7BEC101C" ma:contentTypeVersion="17" ma:contentTypeDescription="Ein neues Dokument erstellen." ma:contentTypeScope="" ma:versionID="caf1432e3cf7a9a2fc9f995cd0cc6300">
  <xsd:schema xmlns:xsd="http://www.w3.org/2001/XMLSchema" xmlns:xs="http://www.w3.org/2001/XMLSchema" xmlns:p="http://schemas.microsoft.com/office/2006/metadata/properties" xmlns:ns2="df1b95d1-2a94-436b-9672-4b28fce6672b" xmlns:ns3="9705d640-5e7e-4cec-8075-e45f0e205511" targetNamespace="http://schemas.microsoft.com/office/2006/metadata/properties" ma:root="true" ma:fieldsID="e43f52be8bfac745386e393003cea902" ns2:_="" ns3:_="">
    <xsd:import namespace="df1b95d1-2a94-436b-9672-4b28fce6672b"/>
    <xsd:import namespace="9705d640-5e7e-4cec-8075-e45f0e2055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b95d1-2a94-436b-9672-4b28fce66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Freigabehinweishash" ma:internalName="SharingHintHash" ma:readOnly="true">
      <xsd:simpleType>
        <xsd:restriction base="dms:Text"/>
      </xsd:simpleType>
    </xsd:element>
    <xsd:element name="SharedWithDetails" ma:index="10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7796fc71-2f4f-48d1-9199-7c1936405414}" ma:internalName="TaxCatchAll" ma:showField="CatchAllData" ma:web="df1b95d1-2a94-436b-9672-4b28fce667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5d640-5e7e-4cec-8075-e45f0e205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68ce93d5-5cd1-4e85-87cb-31805321bc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8E338E-B1D3-4728-9313-83AE15A1B237}"/>
</file>

<file path=customXml/itemProps2.xml><?xml version="1.0" encoding="utf-8"?>
<ds:datastoreItem xmlns:ds="http://schemas.openxmlformats.org/officeDocument/2006/customXml" ds:itemID="{41E8AF2F-0152-4B9C-B8B3-B8348C26297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File 4 – 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4 – Slide 1</dc:title>
  <dc:creator>Björn Schuster</dc:creator>
  <cp:lastModifiedBy>Björn Schuster</cp:lastModifiedBy>
  <cp:revision>1</cp:revision>
  <dcterms:created xsi:type="dcterms:W3CDTF">2022-07-15T07:45:16Z</dcterms:created>
  <dcterms:modified xsi:type="dcterms:W3CDTF">2022-07-15T07:45:37Z</dcterms:modified>
</cp:coreProperties>
</file>