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1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87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42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1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50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09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206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0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02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4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60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4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45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0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813D-690A-46DD-820C-025A0054A848}" type="datetimeFigureOut">
              <a:rPr lang="hu-HU" smtClean="0"/>
              <a:t>2017.05.08.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77535F-A87C-43A0-8340-9D4A8C6728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8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Diplomaterv 1.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2064959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Készítette: Schuszter André</a:t>
            </a:r>
          </a:p>
          <a:p>
            <a:r>
              <a:rPr lang="hu-HU" sz="1400" dirty="0"/>
              <a:t>K</a:t>
            </a:r>
            <a:r>
              <a:rPr lang="hu-HU" sz="1400" dirty="0" smtClean="0"/>
              <a:t>onzulens</a:t>
            </a:r>
            <a:r>
              <a:rPr lang="hu-HU" sz="1400" dirty="0" smtClean="0"/>
              <a:t>: Dr. </a:t>
            </a:r>
            <a:r>
              <a:rPr lang="hu-HU" sz="1400" dirty="0" smtClean="0"/>
              <a:t>Balogh Attila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7434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2302" cy="1320800"/>
          </a:xfrm>
        </p:spPr>
        <p:txBody>
          <a:bodyPr/>
          <a:lstStyle/>
          <a:p>
            <a:r>
              <a:rPr lang="hu-HU" dirty="0" err="1" smtClean="0"/>
              <a:t>Multifunkciós</a:t>
            </a:r>
            <a:r>
              <a:rPr lang="hu-HU" dirty="0" smtClean="0"/>
              <a:t> egyfázisú </a:t>
            </a:r>
            <a:r>
              <a:rPr lang="hu-HU" dirty="0" err="1" smtClean="0"/>
              <a:t>inverter</a:t>
            </a:r>
            <a:r>
              <a:rPr lang="hu-HU" dirty="0" smtClean="0"/>
              <a:t> 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Bemeneti feszültségtartomány: 12-25Vdc</a:t>
            </a:r>
            <a:endParaRPr lang="hu-HU" sz="2000" dirty="0" smtClean="0"/>
          </a:p>
          <a:p>
            <a:r>
              <a:rPr lang="hu-HU" sz="2000" dirty="0" smtClean="0"/>
              <a:t>Maximális teljesítmény: 150W</a:t>
            </a:r>
            <a:endParaRPr lang="hu-HU" sz="2000" dirty="0" smtClean="0"/>
          </a:p>
          <a:p>
            <a:r>
              <a:rPr lang="hu-HU" sz="2000" dirty="0" smtClean="0"/>
              <a:t>Működés szigetüzemben, hálózatra való visszatáplálás is</a:t>
            </a:r>
            <a:endParaRPr lang="hu-HU" sz="2000" dirty="0" smtClean="0"/>
          </a:p>
          <a:p>
            <a:r>
              <a:rPr lang="hu-HU" sz="2000" dirty="0" smtClean="0"/>
              <a:t>Szigetüzemben változtatható paraméterek</a:t>
            </a:r>
            <a:endParaRPr lang="hu-HU" sz="2000" dirty="0" smtClean="0"/>
          </a:p>
          <a:p>
            <a:pPr marL="0" indent="0">
              <a:buNone/>
            </a:pPr>
            <a:r>
              <a:rPr lang="hu-HU" dirty="0" smtClean="0"/>
              <a:t>							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85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részegységek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1074" y="2041835"/>
            <a:ext cx="8596668" cy="3880773"/>
          </a:xfrm>
        </p:spPr>
        <p:txBody>
          <a:bodyPr/>
          <a:lstStyle/>
          <a:p>
            <a:r>
              <a:rPr lang="hu-HU" dirty="0" smtClean="0"/>
              <a:t>Előtöltés</a:t>
            </a:r>
            <a:endParaRPr lang="hu-HU" sz="1600" dirty="0" smtClean="0"/>
          </a:p>
          <a:p>
            <a:pPr>
              <a:spcBef>
                <a:spcPts val="1800"/>
              </a:spcBef>
            </a:pPr>
            <a:r>
              <a:rPr lang="hu-HU" dirty="0" err="1" smtClean="0"/>
              <a:t>Boost</a:t>
            </a:r>
            <a:r>
              <a:rPr lang="hu-HU" dirty="0" smtClean="0"/>
              <a:t> konverter</a:t>
            </a:r>
          </a:p>
          <a:p>
            <a:pPr>
              <a:spcBef>
                <a:spcPts val="1800"/>
              </a:spcBef>
            </a:pPr>
            <a:r>
              <a:rPr lang="hu-HU" b="1" dirty="0" err="1" smtClean="0"/>
              <a:t>Inverter</a:t>
            </a:r>
            <a:endParaRPr lang="hu-HU" b="1" dirty="0" smtClean="0"/>
          </a:p>
          <a:p>
            <a:pPr>
              <a:spcBef>
                <a:spcPts val="1800"/>
              </a:spcBef>
            </a:pPr>
            <a:r>
              <a:rPr lang="hu-HU" b="1" dirty="0" smtClean="0"/>
              <a:t>Hálózati szűrő</a:t>
            </a:r>
          </a:p>
          <a:p>
            <a:pPr>
              <a:spcBef>
                <a:spcPts val="1800"/>
              </a:spcBef>
            </a:pPr>
            <a:r>
              <a:rPr lang="hu-HU" b="1" dirty="0" smtClean="0"/>
              <a:t>Transzformátor</a:t>
            </a:r>
          </a:p>
          <a:p>
            <a:pPr>
              <a:spcBef>
                <a:spcPts val="1800"/>
              </a:spcBef>
            </a:pPr>
            <a:r>
              <a:rPr lang="hu-HU" b="1" dirty="0" smtClean="0"/>
              <a:t>Mérések</a:t>
            </a:r>
          </a:p>
          <a:p>
            <a:pPr>
              <a:spcBef>
                <a:spcPts val="1800"/>
              </a:spcBef>
            </a:pPr>
            <a:r>
              <a:rPr lang="hu-HU" b="1" dirty="0" err="1" smtClean="0"/>
              <a:t>Mikrovezérlő</a:t>
            </a: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22571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Előtöltés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365663"/>
            <a:ext cx="8596668" cy="4675700"/>
          </a:xfrm>
        </p:spPr>
        <p:txBody>
          <a:bodyPr/>
          <a:lstStyle/>
          <a:p>
            <a:r>
              <a:rPr lang="hu-HU" dirty="0" smtClean="0"/>
              <a:t>Védelem</a:t>
            </a:r>
          </a:p>
          <a:p>
            <a:r>
              <a:rPr lang="hu-HU" dirty="0" smtClean="0"/>
              <a:t>Kis teljesítmény-&gt;NTC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1105601"/>
            <a:ext cx="2590799" cy="3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255"/>
          </a:xfrm>
        </p:spPr>
        <p:txBody>
          <a:bodyPr/>
          <a:lstStyle/>
          <a:p>
            <a:r>
              <a:rPr lang="hu-HU" dirty="0" err="1" smtClean="0"/>
              <a:t>Boost</a:t>
            </a:r>
            <a:r>
              <a:rPr lang="hu-HU" dirty="0" smtClean="0"/>
              <a:t> konverter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184853"/>
          </a:xfrm>
        </p:spPr>
        <p:txBody>
          <a:bodyPr/>
          <a:lstStyle/>
          <a:p>
            <a:r>
              <a:rPr lang="hu-HU" dirty="0" smtClean="0"/>
              <a:t>Bejövő feszültség növelése</a:t>
            </a:r>
          </a:p>
          <a:p>
            <a:r>
              <a:rPr lang="hu-HU" dirty="0" smtClean="0"/>
              <a:t>Jó hatásfok</a:t>
            </a:r>
          </a:p>
          <a:p>
            <a:r>
              <a:rPr lang="hu-HU" dirty="0" smtClean="0"/>
              <a:t>Szinkron üzem-&gt;szaggatott vezetés nem okoz gondot</a:t>
            </a:r>
          </a:p>
          <a:p>
            <a:r>
              <a:rPr lang="hu-HU" dirty="0" smtClean="0"/>
              <a:t>Aktív elhúzás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77" y="2909455"/>
            <a:ext cx="2558225" cy="2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Inverter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556326"/>
            <a:ext cx="8596668" cy="1644074"/>
          </a:xfrm>
        </p:spPr>
        <p:txBody>
          <a:bodyPr>
            <a:normAutofit/>
          </a:bodyPr>
          <a:lstStyle/>
          <a:p>
            <a:r>
              <a:rPr lang="hu-HU" dirty="0" smtClean="0"/>
              <a:t>H4 kapcsolás</a:t>
            </a:r>
          </a:p>
          <a:p>
            <a:r>
              <a:rPr lang="hu-HU" dirty="0" smtClean="0"/>
              <a:t>Kisfeszültségű elemek</a:t>
            </a:r>
          </a:p>
          <a:p>
            <a:r>
              <a:rPr lang="hu-HU" dirty="0" err="1" smtClean="0"/>
              <a:t>Félhíd</a:t>
            </a:r>
            <a:r>
              <a:rPr lang="hu-HU" dirty="0" smtClean="0"/>
              <a:t> meghajtó áramkörök</a:t>
            </a:r>
          </a:p>
          <a:p>
            <a:r>
              <a:rPr lang="hu-HU" dirty="0" smtClean="0"/>
              <a:t>Eltolt vezérlés-&gt;Kis áramhullámosság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59" y="3200400"/>
            <a:ext cx="5216139" cy="28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9734" y="4017818"/>
            <a:ext cx="8596668" cy="789709"/>
          </a:xfrm>
        </p:spPr>
        <p:txBody>
          <a:bodyPr/>
          <a:lstStyle/>
          <a:p>
            <a:r>
              <a:rPr lang="hu-HU" dirty="0" smtClean="0"/>
              <a:t>Hálózati transzformátor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9734" y="5014625"/>
            <a:ext cx="8596668" cy="47177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12VAC-&gt;230VAC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29734" y="1551709"/>
            <a:ext cx="8596668" cy="4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Kapcsolófrekvenciás zajok szűrésére</a:t>
            </a:r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829734" y="762000"/>
            <a:ext cx="8596668" cy="789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mtClean="0"/>
              <a:t>Hálózati szűrő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6" y="2298268"/>
            <a:ext cx="4514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829734" y="4017818"/>
            <a:ext cx="8596668" cy="789709"/>
          </a:xfrm>
        </p:spPr>
        <p:txBody>
          <a:bodyPr/>
          <a:lstStyle/>
          <a:p>
            <a:r>
              <a:rPr lang="hu-HU" dirty="0" smtClean="0"/>
              <a:t>Mikrokontroller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829734" y="4807527"/>
            <a:ext cx="8596668" cy="1343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STM32F303CBT7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Lebegőpontos számábrázolás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smtClean="0"/>
              <a:t>Legalább 8 ADC csatorna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29734" y="1551709"/>
            <a:ext cx="8596668" cy="118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Nagypontosságú ellenállások, követő erősítő</a:t>
            </a:r>
          </a:p>
          <a:p>
            <a:r>
              <a:rPr lang="hu-HU" dirty="0" smtClean="0"/>
              <a:t>Váltakozó feszültség mérése, referenciaszint eltolással</a:t>
            </a:r>
          </a:p>
          <a:p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829734" y="762000"/>
            <a:ext cx="8596668" cy="789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Mérések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07" y="423428"/>
            <a:ext cx="2308295" cy="197513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15" y="2398567"/>
            <a:ext cx="4543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Folytatás…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Áramkör élesztés</a:t>
            </a:r>
          </a:p>
          <a:p>
            <a:r>
              <a:rPr lang="hu-HU" dirty="0" smtClean="0"/>
              <a:t>Grafikus kijelző kezelése</a:t>
            </a:r>
          </a:p>
          <a:p>
            <a:r>
              <a:rPr lang="hu-HU" dirty="0" smtClean="0"/>
              <a:t>Analóg jelek feldolgozása</a:t>
            </a:r>
          </a:p>
          <a:p>
            <a:r>
              <a:rPr lang="hu-HU" dirty="0" err="1" smtClean="0"/>
              <a:t>Boost</a:t>
            </a:r>
            <a:r>
              <a:rPr lang="hu-HU" dirty="0" smtClean="0"/>
              <a:t> konverter vezérlése</a:t>
            </a:r>
          </a:p>
          <a:p>
            <a:r>
              <a:rPr lang="hu-HU" dirty="0" err="1" smtClean="0"/>
              <a:t>Inverterek</a:t>
            </a:r>
            <a:r>
              <a:rPr lang="hu-HU" dirty="0" smtClean="0"/>
              <a:t> vezérlése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904569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3977</TotalTime>
  <Words>127</Words>
  <Application>Microsoft Office PowerPoint</Application>
  <PresentationFormat>Szélesvásznú</PresentationFormat>
  <Paragraphs>49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Fazetta</vt:lpstr>
      <vt:lpstr>Diplomaterv 1.</vt:lpstr>
      <vt:lpstr>Multifunkciós egyfázisú inverter tervezése</vt:lpstr>
      <vt:lpstr>Főbb részegységek</vt:lpstr>
      <vt:lpstr>Előtöltés</vt:lpstr>
      <vt:lpstr>Boost konverter</vt:lpstr>
      <vt:lpstr>Inverter</vt:lpstr>
      <vt:lpstr>Hálózati transzformátor</vt:lpstr>
      <vt:lpstr>Mikrokontroller</vt:lpstr>
      <vt:lpstr>Folytatás…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</dc:title>
  <dc:creator>Schuster André</dc:creator>
  <cp:lastModifiedBy>Schuster André</cp:lastModifiedBy>
  <cp:revision>15</cp:revision>
  <dcterms:created xsi:type="dcterms:W3CDTF">2015-12-29T07:37:00Z</dcterms:created>
  <dcterms:modified xsi:type="dcterms:W3CDTF">2017-05-11T08:24:34Z</dcterms:modified>
</cp:coreProperties>
</file>