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2160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41FE3-FF64-4F84-B49A-A887E52BA933}" v="23" dt="2024-12-08T12:01:38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7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924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wab" userId="5e8e8be0-26a3-48b1-a8c0-2dbc395844a0" providerId="ADAL" clId="{2F941FE3-FF64-4F84-B49A-A887E52BA933}"/>
    <pc:docChg chg="undo custSel addSld modSld modMainMaster">
      <pc:chgData name="Simon Schwab" userId="5e8e8be0-26a3-48b1-a8c0-2dbc395844a0" providerId="ADAL" clId="{2F941FE3-FF64-4F84-B49A-A887E52BA933}" dt="2024-12-08T12:02:53.537" v="512" actId="14100"/>
      <pc:docMkLst>
        <pc:docMk/>
      </pc:docMkLst>
      <pc:sldChg chg="addSp delSp modSp mod">
        <pc:chgData name="Simon Schwab" userId="5e8e8be0-26a3-48b1-a8c0-2dbc395844a0" providerId="ADAL" clId="{2F941FE3-FF64-4F84-B49A-A887E52BA933}" dt="2024-12-08T10:25:45.960" v="494" actId="1076"/>
        <pc:sldMkLst>
          <pc:docMk/>
          <pc:sldMk cId="3208357589" sldId="256"/>
        </pc:sldMkLst>
        <pc:spChg chg="add mod">
          <ac:chgData name="Simon Schwab" userId="5e8e8be0-26a3-48b1-a8c0-2dbc395844a0" providerId="ADAL" clId="{2F941FE3-FF64-4F84-B49A-A887E52BA933}" dt="2024-12-08T10:25:45.960" v="494" actId="1076"/>
          <ac:spMkLst>
            <pc:docMk/>
            <pc:sldMk cId="3208357589" sldId="256"/>
            <ac:spMk id="2" creationId="{C1FE1343-2ED4-0C68-8442-99C152516619}"/>
          </ac:spMkLst>
        </pc:spChg>
        <pc:spChg chg="add del mod">
          <ac:chgData name="Simon Schwab" userId="5e8e8be0-26a3-48b1-a8c0-2dbc395844a0" providerId="ADAL" clId="{2F941FE3-FF64-4F84-B49A-A887E52BA933}" dt="2024-12-08T09:23:45.123" v="48" actId="478"/>
          <ac:spMkLst>
            <pc:docMk/>
            <pc:sldMk cId="3208357589" sldId="256"/>
            <ac:spMk id="2" creationId="{CC753E9F-007D-7D79-5A7B-6BE3D1C417AE}"/>
          </ac:spMkLst>
        </pc:spChg>
        <pc:spChg chg="add del">
          <ac:chgData name="Simon Schwab" userId="5e8e8be0-26a3-48b1-a8c0-2dbc395844a0" providerId="ADAL" clId="{2F941FE3-FF64-4F84-B49A-A887E52BA933}" dt="2024-12-08T09:23:56.093" v="50" actId="478"/>
          <ac:spMkLst>
            <pc:docMk/>
            <pc:sldMk cId="3208357589" sldId="256"/>
            <ac:spMk id="3" creationId="{144B4199-F703-7634-2A27-87960EA9003E}"/>
          </ac:spMkLst>
        </pc:spChg>
        <pc:spChg chg="add del mod">
          <ac:chgData name="Simon Schwab" userId="5e8e8be0-26a3-48b1-a8c0-2dbc395844a0" providerId="ADAL" clId="{2F941FE3-FF64-4F84-B49A-A887E52BA933}" dt="2024-12-08T09:25:34.726" v="59" actId="478"/>
          <ac:spMkLst>
            <pc:docMk/>
            <pc:sldMk cId="3208357589" sldId="256"/>
            <ac:spMk id="4" creationId="{73F37C29-BB83-3407-B403-E61670A28A04}"/>
          </ac:spMkLst>
        </pc:spChg>
        <pc:spChg chg="add del">
          <ac:chgData name="Simon Schwab" userId="5e8e8be0-26a3-48b1-a8c0-2dbc395844a0" providerId="ADAL" clId="{2F941FE3-FF64-4F84-B49A-A887E52BA933}" dt="2024-12-08T09:26:31.286" v="72" actId="478"/>
          <ac:spMkLst>
            <pc:docMk/>
            <pc:sldMk cId="3208357589" sldId="256"/>
            <ac:spMk id="11" creationId="{EE51A37A-AC0C-A334-FD82-1611E68FCA1D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4" creationId="{52D4A276-E749-462B-9479-C5A1FB3CCA67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17" creationId="{F819B1B4-F824-6F76-9AF6-B68D956EF92C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20" creationId="{EB8AE764-3745-1D92-5771-6E126410CC67}"/>
          </ac:spMkLst>
        </pc:spChg>
        <pc:spChg chg="add mod">
          <ac:chgData name="Simon Schwab" userId="5e8e8be0-26a3-48b1-a8c0-2dbc395844a0" providerId="ADAL" clId="{2F941FE3-FF64-4F84-B49A-A887E52BA933}" dt="2024-12-08T10:25:17.347" v="489" actId="1076"/>
          <ac:spMkLst>
            <pc:docMk/>
            <pc:sldMk cId="3208357589" sldId="256"/>
            <ac:spMk id="30" creationId="{2F8D2825-2CD0-C68A-B368-05E64AC69980}"/>
          </ac:spMkLst>
        </pc:spChg>
        <pc:grpChg chg="del mod">
          <ac:chgData name="Simon Schwab" userId="5e8e8be0-26a3-48b1-a8c0-2dbc395844a0" providerId="ADAL" clId="{2F941FE3-FF64-4F84-B49A-A887E52BA933}" dt="2024-12-08T09:26:07.359" v="65"/>
          <ac:grpSpMkLst>
            <pc:docMk/>
            <pc:sldMk cId="3208357589" sldId="256"/>
            <ac:grpSpMk id="8" creationId="{BBA7E75F-1242-F69F-ABC3-2867F82BB3D6}"/>
          </ac:grpSpMkLst>
        </pc:grpChg>
        <pc:grpChg chg="del mod">
          <ac:chgData name="Simon Schwab" userId="5e8e8be0-26a3-48b1-a8c0-2dbc395844a0" providerId="ADAL" clId="{2F941FE3-FF64-4F84-B49A-A887E52BA933}" dt="2024-12-08T09:26:08.277" v="66" actId="478"/>
          <ac:grpSpMkLst>
            <pc:docMk/>
            <pc:sldMk cId="3208357589" sldId="256"/>
            <ac:grpSpMk id="10" creationId="{5C7E88A3-FE98-D206-4E61-E67F73E030B8}"/>
          </ac:grpSpMkLst>
        </pc:grpChg>
        <pc:grpChg chg="mod">
          <ac:chgData name="Simon Schwab" userId="5e8e8be0-26a3-48b1-a8c0-2dbc395844a0" providerId="ADAL" clId="{2F941FE3-FF64-4F84-B49A-A887E52BA933}" dt="2024-12-08T09:01:04.676" v="12"/>
          <ac:grpSpMkLst>
            <pc:docMk/>
            <pc:sldMk cId="3208357589" sldId="256"/>
            <ac:grpSpMk id="11" creationId="{5779FC08-274C-040F-FB2A-0993A206EE6C}"/>
          </ac:grpSpMkLst>
        </pc:grpChg>
        <pc:grpChg chg="del mod">
          <ac:chgData name="Simon Schwab" userId="5e8e8be0-26a3-48b1-a8c0-2dbc395844a0" providerId="ADAL" clId="{2F941FE3-FF64-4F84-B49A-A887E52BA933}" dt="2024-12-08T09:01:13.514" v="25"/>
          <ac:grpSpMkLst>
            <pc:docMk/>
            <pc:sldMk cId="3208357589" sldId="256"/>
            <ac:grpSpMk id="14" creationId="{B6A02A8B-A7BD-62E1-85A7-F89F0DC234A3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17" creationId="{7E5F3063-AF84-9F1F-79FD-E5BDC8B07E61}"/>
          </ac:grpSpMkLst>
        </pc:grpChg>
        <pc:grpChg chg="del mod">
          <ac:chgData name="Simon Schwab" userId="5e8e8be0-26a3-48b1-a8c0-2dbc395844a0" providerId="ADAL" clId="{2F941FE3-FF64-4F84-B49A-A887E52BA933}" dt="2024-12-08T09:01:20.864" v="38"/>
          <ac:grpSpMkLst>
            <pc:docMk/>
            <pc:sldMk cId="3208357589" sldId="256"/>
            <ac:grpSpMk id="20" creationId="{A975063F-9E1A-245D-DC4B-AE845F0D4002}"/>
          </ac:grpSpMkLst>
        </pc:grpChg>
        <pc:grpChg chg="del mod">
          <ac:chgData name="Simon Schwab" userId="5e8e8be0-26a3-48b1-a8c0-2dbc395844a0" providerId="ADAL" clId="{2F941FE3-FF64-4F84-B49A-A887E52BA933}" dt="2024-12-08T09:02:36.720" v="41"/>
          <ac:grpSpMkLst>
            <pc:docMk/>
            <pc:sldMk cId="3208357589" sldId="256"/>
            <ac:grpSpMk id="30" creationId="{1941C005-707B-BEEC-4487-20CB01E4D9E2}"/>
          </ac:grpSpMkLst>
        </pc:grpChg>
        <pc:grpChg chg="del mod">
          <ac:chgData name="Simon Schwab" userId="5e8e8be0-26a3-48b1-a8c0-2dbc395844a0" providerId="ADAL" clId="{2F941FE3-FF64-4F84-B49A-A887E52BA933}" dt="2024-12-08T09:02:40.233" v="43"/>
          <ac:grpSpMkLst>
            <pc:docMk/>
            <pc:sldMk cId="3208357589" sldId="256"/>
            <ac:grpSpMk id="33" creationId="{EC30B97A-F9AD-7CB6-FACA-6920BC6EC165}"/>
          </ac:grpSpMkLst>
        </pc:grpChg>
        <pc:grpChg chg="del mod">
          <ac:chgData name="Simon Schwab" userId="5e8e8be0-26a3-48b1-a8c0-2dbc395844a0" providerId="ADAL" clId="{2F941FE3-FF64-4F84-B49A-A887E52BA933}" dt="2024-12-08T09:22:39.596" v="44" actId="478"/>
          <ac:grpSpMkLst>
            <pc:docMk/>
            <pc:sldMk cId="3208357589" sldId="256"/>
            <ac:grpSpMk id="35" creationId="{B154BEC2-7B68-6D24-D579-F26353399B50}"/>
          </ac:grpSpMkLst>
        </pc:grpChg>
        <pc:inkChg chg="add del">
          <ac:chgData name="Simon Schwab" userId="5e8e8be0-26a3-48b1-a8c0-2dbc395844a0" providerId="ADAL" clId="{2F941FE3-FF64-4F84-B49A-A887E52BA933}" dt="2024-12-08T09:00:50.988" v="1" actId="9405"/>
          <ac:inkMkLst>
            <pc:docMk/>
            <pc:sldMk cId="3208357589" sldId="256"/>
            <ac:inkMk id="2" creationId="{1D822D67-3371-D598-2B5A-4CF72ED28754}"/>
          </ac:inkMkLst>
        </pc:inkChg>
        <pc:inkChg chg="add del mod">
          <ac:chgData name="Simon Schwab" userId="5e8e8be0-26a3-48b1-a8c0-2dbc395844a0" providerId="ADAL" clId="{2F941FE3-FF64-4F84-B49A-A887E52BA933}" dt="2024-12-08T09:01:06.395" v="19" actId="9405"/>
          <ac:inkMkLst>
            <pc:docMk/>
            <pc:sldMk cId="3208357589" sldId="256"/>
            <ac:inkMk id="3" creationId="{42D1DF9E-AC0E-EFB8-8DC2-AEAAB9975B1D}"/>
          </ac:inkMkLst>
        </pc:inkChg>
        <pc:inkChg chg="add del mod">
          <ac:chgData name="Simon Schwab" userId="5e8e8be0-26a3-48b1-a8c0-2dbc395844a0" providerId="ADAL" clId="{2F941FE3-FF64-4F84-B49A-A887E52BA933}" dt="2024-12-08T09:01:06.059" v="18" actId="9405"/>
          <ac:inkMkLst>
            <pc:docMk/>
            <pc:sldMk cId="3208357589" sldId="256"/>
            <ac:inkMk id="4" creationId="{F32B1D14-685C-2F47-CB35-00EB4FE48ABA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5" creationId="{4DDDB7B7-2BC1-C1CB-88AC-FA75716B3F6B}"/>
          </ac:inkMkLst>
        </pc:inkChg>
        <pc:inkChg chg="add del mod">
          <ac:chgData name="Simon Schwab" userId="5e8e8be0-26a3-48b1-a8c0-2dbc395844a0" providerId="ADAL" clId="{2F941FE3-FF64-4F84-B49A-A887E52BA933}" dt="2024-12-08T09:01:05.832" v="17" actId="9405"/>
          <ac:inkMkLst>
            <pc:docMk/>
            <pc:sldMk cId="3208357589" sldId="256"/>
            <ac:inkMk id="5" creationId="{5FF279AA-8602-E006-B09D-151C577FD0CB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6" creationId="{4C6ABD85-76B8-1710-33D3-6DF4C2542FA8}"/>
          </ac:inkMkLst>
        </pc:inkChg>
        <pc:inkChg chg="add del mod">
          <ac:chgData name="Simon Schwab" userId="5e8e8be0-26a3-48b1-a8c0-2dbc395844a0" providerId="ADAL" clId="{2F941FE3-FF64-4F84-B49A-A887E52BA933}" dt="2024-12-08T09:01:05.629" v="16" actId="9405"/>
          <ac:inkMkLst>
            <pc:docMk/>
            <pc:sldMk cId="3208357589" sldId="256"/>
            <ac:inkMk id="6" creationId="{D3E03EA5-8DA9-5A60-28FC-2BB62308B0A6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7" creationId="{9952CA3E-D814-47F7-6220-102D8A18C01A}"/>
          </ac:inkMkLst>
        </pc:inkChg>
        <pc:inkChg chg="add del mod">
          <ac:chgData name="Simon Schwab" userId="5e8e8be0-26a3-48b1-a8c0-2dbc395844a0" providerId="ADAL" clId="{2F941FE3-FF64-4F84-B49A-A887E52BA933}" dt="2024-12-08T09:01:05.457" v="15" actId="9405"/>
          <ac:inkMkLst>
            <pc:docMk/>
            <pc:sldMk cId="3208357589" sldId="256"/>
            <ac:inkMk id="7" creationId="{C7457617-5528-4CA5-67E8-02CA23A341EE}"/>
          </ac:inkMkLst>
        </pc:inkChg>
        <pc:inkChg chg="add del mod">
          <ac:chgData name="Simon Schwab" userId="5e8e8be0-26a3-48b1-a8c0-2dbc395844a0" providerId="ADAL" clId="{2F941FE3-FF64-4F84-B49A-A887E52BA933}" dt="2024-12-08T09:01:05.278" v="14" actId="9405"/>
          <ac:inkMkLst>
            <pc:docMk/>
            <pc:sldMk cId="3208357589" sldId="256"/>
            <ac:inkMk id="8" creationId="{ECF98E06-68B9-761E-C70C-A856D63150D9}"/>
          </ac:inkMkLst>
        </pc:inkChg>
        <pc:inkChg chg="add mod">
          <ac:chgData name="Simon Schwab" userId="5e8e8be0-26a3-48b1-a8c0-2dbc395844a0" providerId="ADAL" clId="{2F941FE3-FF64-4F84-B49A-A887E52BA933}" dt="2024-12-08T09:26:07.359" v="65"/>
          <ac:inkMkLst>
            <pc:docMk/>
            <pc:sldMk cId="3208357589" sldId="256"/>
            <ac:inkMk id="9" creationId="{C8F653DD-F8D2-5853-0BF8-16298CD096B2}"/>
          </ac:inkMkLst>
        </pc:inkChg>
        <pc:inkChg chg="add del mod">
          <ac:chgData name="Simon Schwab" userId="5e8e8be0-26a3-48b1-a8c0-2dbc395844a0" providerId="ADAL" clId="{2F941FE3-FF64-4F84-B49A-A887E52BA933}" dt="2024-12-08T09:01:05.083" v="13" actId="9405"/>
          <ac:inkMkLst>
            <pc:docMk/>
            <pc:sldMk cId="3208357589" sldId="256"/>
            <ac:inkMk id="9" creationId="{DC8C02B7-A109-22E1-08EA-84BBCE2EA331}"/>
          </ac:inkMkLst>
        </pc:inkChg>
        <pc:inkChg chg="add del mod">
          <ac:chgData name="Simon Schwab" userId="5e8e8be0-26a3-48b1-a8c0-2dbc395844a0" providerId="ADAL" clId="{2F941FE3-FF64-4F84-B49A-A887E52BA933}" dt="2024-12-08T09:01:04.676" v="12"/>
          <ac:inkMkLst>
            <pc:docMk/>
            <pc:sldMk cId="3208357589" sldId="256"/>
            <ac:inkMk id="10" creationId="{0750FAF8-1704-9747-C613-8E668D30AE23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2" creationId="{DA029FFA-0C52-D1C8-FB4E-BCE050CE278E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3" creationId="{9B49C1AD-3283-E6D6-2E6A-3D77DED53FBC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5" creationId="{8E33E4D5-71E6-0495-24C5-05CCE716D66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6" creationId="{F8FC310A-84A1-B209-54B8-8FC8FE591D31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8" creationId="{3832CA32-ED15-A719-7FE3-E04E98385B37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19" creationId="{DC9D7EDD-5A37-FE96-6095-D5E7DB9FB680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1" creationId="{05BAE8F0-2B8E-9502-5D69-91849EB4DE08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2" creationId="{FCDE50E2-9590-F1FB-376E-F82DC90295C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3" creationId="{4E1984CA-FCB9-7965-0AFC-15A8980CF33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4" creationId="{23F9D55C-B369-093E-102A-87FBEFDE4082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5" creationId="{DBC69CC1-D3F5-CD98-6C52-FA0B4AA30AAD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6" creationId="{C6E7D560-02AC-119D-A056-67033E7B286A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7" creationId="{7E776E23-6B48-C10E-F44A-67F8D330947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8" creationId="{8843AD6C-00BA-CADF-61B0-BA69E6D1304B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29" creationId="{488CB962-0019-DDC6-01D0-9AE32F0E1FE4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1" creationId="{650BCF1A-E580-BA7D-98AB-859971332785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2" creationId="{A2BE6317-EF0E-763D-2372-B124D613AE86}"/>
          </ac:inkMkLst>
        </pc:inkChg>
        <pc:inkChg chg="add mod">
          <ac:chgData name="Simon Schwab" userId="5e8e8be0-26a3-48b1-a8c0-2dbc395844a0" providerId="ADAL" clId="{2F941FE3-FF64-4F84-B49A-A887E52BA933}" dt="2024-12-08T09:02:40.233" v="43"/>
          <ac:inkMkLst>
            <pc:docMk/>
            <pc:sldMk cId="3208357589" sldId="256"/>
            <ac:inkMk id="34" creationId="{F531196C-31A5-6493-62FA-7044A1D7498A}"/>
          </ac:inkMkLst>
        </pc:inkChg>
      </pc:sldChg>
      <pc:sldChg chg="addSp delSp modSp add mod">
        <pc:chgData name="Simon Schwab" userId="5e8e8be0-26a3-48b1-a8c0-2dbc395844a0" providerId="ADAL" clId="{2F941FE3-FF64-4F84-B49A-A887E52BA933}" dt="2024-12-08T12:02:53.537" v="512" actId="14100"/>
        <pc:sldMkLst>
          <pc:docMk/>
          <pc:sldMk cId="521519063" sldId="257"/>
        </pc:sldMkLst>
        <pc:spChg chg="del">
          <ac:chgData name="Simon Schwab" userId="5e8e8be0-26a3-48b1-a8c0-2dbc395844a0" providerId="ADAL" clId="{2F941FE3-FF64-4F84-B49A-A887E52BA933}" dt="2024-12-08T12:01:12.078" v="496" actId="478"/>
          <ac:spMkLst>
            <pc:docMk/>
            <pc:sldMk cId="521519063" sldId="257"/>
            <ac:spMk id="2" creationId="{C1FE1343-2ED4-0C68-8442-99C152516619}"/>
          </ac:spMkLst>
        </pc:spChg>
        <pc:spChg chg="add mod">
          <ac:chgData name="Simon Schwab" userId="5e8e8be0-26a3-48b1-a8c0-2dbc395844a0" providerId="ADAL" clId="{2F941FE3-FF64-4F84-B49A-A887E52BA933}" dt="2024-12-08T12:02:53.537" v="512" actId="14100"/>
          <ac:spMkLst>
            <pc:docMk/>
            <pc:sldMk cId="521519063" sldId="257"/>
            <ac:spMk id="3" creationId="{4186B8D4-D174-A8E2-0280-3E73D1665613}"/>
          </ac:spMkLst>
        </pc:spChg>
        <pc:spChg chg="mod">
          <ac:chgData name="Simon Schwab" userId="5e8e8be0-26a3-48b1-a8c0-2dbc395844a0" providerId="ADAL" clId="{2F941FE3-FF64-4F84-B49A-A887E52BA933}" dt="2024-12-08T12:01:46.119" v="504" actId="1076"/>
          <ac:spMkLst>
            <pc:docMk/>
            <pc:sldMk cId="521519063" sldId="257"/>
            <ac:spMk id="14" creationId="{52D4A276-E749-462B-9479-C5A1FB3CCA67}"/>
          </ac:spMkLst>
        </pc:spChg>
        <pc:spChg chg="mod">
          <ac:chgData name="Simon Schwab" userId="5e8e8be0-26a3-48b1-a8c0-2dbc395844a0" providerId="ADAL" clId="{2F941FE3-FF64-4F84-B49A-A887E52BA933}" dt="2024-12-08T12:01:19.082" v="498" actId="1076"/>
          <ac:spMkLst>
            <pc:docMk/>
            <pc:sldMk cId="521519063" sldId="257"/>
            <ac:spMk id="17" creationId="{F819B1B4-F824-6F76-9AF6-B68D956EF92C}"/>
          </ac:spMkLst>
        </pc:spChg>
        <pc:spChg chg="mod">
          <ac:chgData name="Simon Schwab" userId="5e8e8be0-26a3-48b1-a8c0-2dbc395844a0" providerId="ADAL" clId="{2F941FE3-FF64-4F84-B49A-A887E52BA933}" dt="2024-12-08T12:01:19.082" v="498" actId="1076"/>
          <ac:spMkLst>
            <pc:docMk/>
            <pc:sldMk cId="521519063" sldId="257"/>
            <ac:spMk id="20" creationId="{EB8AE764-3745-1D92-5771-6E126410CC67}"/>
          </ac:spMkLst>
        </pc:spChg>
        <pc:spChg chg="del">
          <ac:chgData name="Simon Schwab" userId="5e8e8be0-26a3-48b1-a8c0-2dbc395844a0" providerId="ADAL" clId="{2F941FE3-FF64-4F84-B49A-A887E52BA933}" dt="2024-12-08T12:01:14.426" v="497" actId="478"/>
          <ac:spMkLst>
            <pc:docMk/>
            <pc:sldMk cId="521519063" sldId="257"/>
            <ac:spMk id="30" creationId="{2F8D2825-2CD0-C68A-B368-05E64AC69980}"/>
          </ac:spMkLst>
        </pc:spChg>
      </pc:sldChg>
      <pc:sldMasterChg chg="modSp modSldLayout">
        <pc:chgData name="Simon Schwab" userId="5e8e8be0-26a3-48b1-a8c0-2dbc395844a0" providerId="ADAL" clId="{2F941FE3-FF64-4F84-B49A-A887E52BA933}" dt="2024-12-08T09:38:35.559" v="209"/>
        <pc:sldMasterMkLst>
          <pc:docMk/>
          <pc:sldMasterMk cId="68800903" sldId="2147483660"/>
        </pc:sldMasterMkLst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09:38:35.559" v="209"/>
          <ac:spMkLst>
            <pc:docMk/>
            <pc:sldMasterMk cId="68800903" sldId="2147483660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498272909" sldId="214748366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498272909" sldId="2147483661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997985943" sldId="2147483663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997985943" sldId="214748366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2200438314" sldId="2147483664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2200438314" sldId="2147483664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489223" sldId="2147483665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489223" sldId="2147483665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1536056049" sldId="2147483668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1536056049" sldId="2147483668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3743141715" sldId="2147483669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3743141715" sldId="2147483669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09:38:35.559" v="209"/>
          <pc:sldLayoutMkLst>
            <pc:docMk/>
            <pc:sldMasterMk cId="68800903" sldId="2147483660"/>
            <pc:sldLayoutMk cId="778770699" sldId="2147483671"/>
          </pc:sldLayoutMkLst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09:38:35.559" v="209"/>
            <ac:spMkLst>
              <pc:docMk/>
              <pc:sldMasterMk cId="68800903" sldId="2147483660"/>
              <pc:sldLayoutMk cId="778770699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Simon Schwab" userId="5e8e8be0-26a3-48b1-a8c0-2dbc395844a0" providerId="ADAL" clId="{2F941FE3-FF64-4F84-B49A-A887E52BA933}" dt="2024-12-08T10:24:45.308" v="488"/>
        <pc:sldMasterMkLst>
          <pc:docMk/>
          <pc:sldMasterMk cId="3007823815" sldId="2147483672"/>
        </pc:sldMasterMkLst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2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3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4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5" creationId="{00000000-0000-0000-0000-000000000000}"/>
          </ac:spMkLst>
        </pc:spChg>
        <pc:spChg chg="mod">
          <ac:chgData name="Simon Schwab" userId="5e8e8be0-26a3-48b1-a8c0-2dbc395844a0" providerId="ADAL" clId="{2F941FE3-FF64-4F84-B49A-A887E52BA933}" dt="2024-12-08T10:24:45.308" v="488"/>
          <ac:spMkLst>
            <pc:docMk/>
            <pc:sldMasterMk cId="3007823815" sldId="2147483672"/>
            <ac:spMk id="6" creationId="{00000000-0000-0000-0000-000000000000}"/>
          </ac:spMkLst>
        </pc:sp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39621261" sldId="214748367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39621261" sldId="2147483673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60816084" sldId="2147483675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60816084" sldId="2147483675"/>
              <ac:spMk id="3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986783296" sldId="2147483676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986783296" sldId="2147483676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383002814" sldId="2147483677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4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5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383002814" sldId="2147483677"/>
              <ac:spMk id="6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370428035" sldId="2147483680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370428035" sldId="2147483680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1069225596" sldId="2147483681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3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1069225596" sldId="2147483681"/>
              <ac:spMk id="4" creationId="{00000000-0000-0000-0000-000000000000}"/>
            </ac:spMkLst>
          </pc:spChg>
        </pc:sldLayoutChg>
        <pc:sldLayoutChg chg="modSp">
          <pc:chgData name="Simon Schwab" userId="5e8e8be0-26a3-48b1-a8c0-2dbc395844a0" providerId="ADAL" clId="{2F941FE3-FF64-4F84-B49A-A887E52BA933}" dt="2024-12-08T10:24:45.308" v="488"/>
          <pc:sldLayoutMkLst>
            <pc:docMk/>
            <pc:sldMasterMk cId="3007823815" sldId="2147483672"/>
            <pc:sldLayoutMk cId="4191835890" sldId="2147483683"/>
          </pc:sldLayoutMkLst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2" creationId="{00000000-0000-0000-0000-000000000000}"/>
            </ac:spMkLst>
          </pc:spChg>
          <pc:spChg chg="mod">
            <ac:chgData name="Simon Schwab" userId="5e8e8be0-26a3-48b1-a8c0-2dbc395844a0" providerId="ADAL" clId="{2F941FE3-FF64-4F84-B49A-A887E52BA933}" dt="2024-12-08T10:24:45.308" v="488"/>
            <ac:spMkLst>
              <pc:docMk/>
              <pc:sldMasterMk cId="3007823815" sldId="2147483672"/>
              <pc:sldLayoutMk cId="419183589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74" y="176668"/>
            <a:ext cx="162044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566988"/>
            <a:ext cx="162044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0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256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57474"/>
            <a:ext cx="465877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0" y="57474"/>
            <a:ext cx="1370623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26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242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269125"/>
            <a:ext cx="1863507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722415"/>
            <a:ext cx="1863507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974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287367"/>
            <a:ext cx="918250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287367"/>
            <a:ext cx="918250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737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57474"/>
            <a:ext cx="1863507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264627"/>
            <a:ext cx="91403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394318"/>
            <a:ext cx="914030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264627"/>
            <a:ext cx="918531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394318"/>
            <a:ext cx="918531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72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1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850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155428"/>
            <a:ext cx="1093798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92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1967"/>
            <a:ext cx="696846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155428"/>
            <a:ext cx="1093798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323850"/>
            <a:ext cx="696846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608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57474"/>
            <a:ext cx="1863507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287367"/>
            <a:ext cx="1863507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D22FE-7305-40DE-AD74-B7D90DD9F565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000537"/>
            <a:ext cx="72919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000537"/>
            <a:ext cx="48613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5467-8CFB-4D9E-8172-BBAAD36ED31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3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1290196" y="187842"/>
            <a:ext cx="718943" cy="71894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1290194" y="187840"/>
            <a:ext cx="718943" cy="71894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1290194" y="187840"/>
            <a:ext cx="718943" cy="71894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u="sng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D2825-2CD0-C68A-B368-05E64AC69980}"/>
              </a:ext>
            </a:extLst>
          </p:cNvPr>
          <p:cNvSpPr txBox="1"/>
          <p:nvPr/>
        </p:nvSpPr>
        <p:spPr>
          <a:xfrm>
            <a:off x="507501" y="532615"/>
            <a:ext cx="779903" cy="522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6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yup!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E1343-2ED4-0C68-8442-99C152516619}"/>
              </a:ext>
            </a:extLst>
          </p:cNvPr>
          <p:cNvSpPr txBox="1"/>
          <p:nvPr/>
        </p:nvSpPr>
        <p:spPr>
          <a:xfrm>
            <a:off x="82027" y="202048"/>
            <a:ext cx="1830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-3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Statistics</a:t>
            </a:r>
          </a:p>
        </p:txBody>
      </p:sp>
    </p:spTree>
    <p:extLst>
      <p:ext uri="{BB962C8B-B14F-4D97-AF65-F5344CB8AC3E}">
        <p14:creationId xmlns:p14="http://schemas.microsoft.com/office/powerpoint/2010/main" val="320835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c 13">
            <a:extLst>
              <a:ext uri="{FF2B5EF4-FFF2-40B4-BE49-F238E27FC236}">
                <a16:creationId xmlns:a16="http://schemas.microsoft.com/office/drawing/2014/main" id="{52D4A276-E749-462B-9479-C5A1FB3CCA67}"/>
              </a:ext>
            </a:extLst>
          </p:cNvPr>
          <p:cNvSpPr/>
          <p:nvPr/>
        </p:nvSpPr>
        <p:spPr>
          <a:xfrm>
            <a:off x="756796" y="175936"/>
            <a:ext cx="718943" cy="718943"/>
          </a:xfrm>
          <a:prstGeom prst="arc">
            <a:avLst>
              <a:gd name="adj1" fmla="val 16200000"/>
              <a:gd name="adj2" fmla="val 6731470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819B1B4-F824-6F76-9AF6-B68D956EF92C}"/>
              </a:ext>
            </a:extLst>
          </p:cNvPr>
          <p:cNvSpPr/>
          <p:nvPr/>
        </p:nvSpPr>
        <p:spPr>
          <a:xfrm>
            <a:off x="756794" y="175934"/>
            <a:ext cx="718943" cy="718943"/>
          </a:xfrm>
          <a:prstGeom prst="arc">
            <a:avLst>
              <a:gd name="adj1" fmla="val 7086778"/>
              <a:gd name="adj2" fmla="val 9247295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B8AE764-3745-1D92-5771-6E126410CC67}"/>
              </a:ext>
            </a:extLst>
          </p:cNvPr>
          <p:cNvSpPr/>
          <p:nvPr/>
        </p:nvSpPr>
        <p:spPr>
          <a:xfrm>
            <a:off x="756794" y="175934"/>
            <a:ext cx="718943" cy="718943"/>
          </a:xfrm>
          <a:prstGeom prst="arc">
            <a:avLst>
              <a:gd name="adj1" fmla="val 12344486"/>
              <a:gd name="adj2" fmla="val 15848502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u="sng" spc="-300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4186B8D4-D174-A8E2-0280-3E73D1665613}"/>
              </a:ext>
            </a:extLst>
          </p:cNvPr>
          <p:cNvSpPr/>
          <p:nvPr/>
        </p:nvSpPr>
        <p:spPr>
          <a:xfrm>
            <a:off x="756000" y="176400"/>
            <a:ext cx="718943" cy="718943"/>
          </a:xfrm>
          <a:prstGeom prst="arc">
            <a:avLst>
              <a:gd name="adj1" fmla="val 9609412"/>
              <a:gd name="adj2" fmla="val 11977920"/>
            </a:avLst>
          </a:prstGeom>
          <a:solidFill>
            <a:schemeClr val="bg1"/>
          </a:solidFill>
          <a:ln w="190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sz="2157" spc="-300"/>
          </a:p>
        </p:txBody>
      </p:sp>
    </p:spTree>
    <p:extLst>
      <p:ext uri="{BB962C8B-B14F-4D97-AF65-F5344CB8AC3E}">
        <p14:creationId xmlns:p14="http://schemas.microsoft.com/office/powerpoint/2010/main" val="521519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Schwab</dc:creator>
  <cp:lastModifiedBy>Simon Schwab</cp:lastModifiedBy>
  <cp:revision>1</cp:revision>
  <dcterms:created xsi:type="dcterms:W3CDTF">2024-12-08T08:59:13Z</dcterms:created>
  <dcterms:modified xsi:type="dcterms:W3CDTF">2024-12-08T12:02:58Z</dcterms:modified>
</cp:coreProperties>
</file>