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505A"/>
    <a:srgbClr val="6F87A6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F222F-50DC-4797-9717-87FDF44B6DCF}" v="16" dt="2024-06-22T21:57:39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7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4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Schwab" userId="5e8e8be0-26a3-48b1-a8c0-2dbc395844a0" providerId="ADAL" clId="{0ACF222F-50DC-4797-9717-87FDF44B6DCF}"/>
    <pc:docChg chg="undo redo custSel modSld">
      <pc:chgData name="Simon Schwab" userId="5e8e8be0-26a3-48b1-a8c0-2dbc395844a0" providerId="ADAL" clId="{0ACF222F-50DC-4797-9717-87FDF44B6DCF}" dt="2024-06-22T22:13:40.471" v="245" actId="207"/>
      <pc:docMkLst>
        <pc:docMk/>
      </pc:docMkLst>
      <pc:sldChg chg="addSp delSp modSp mod">
        <pc:chgData name="Simon Schwab" userId="5e8e8be0-26a3-48b1-a8c0-2dbc395844a0" providerId="ADAL" clId="{0ACF222F-50DC-4797-9717-87FDF44B6DCF}" dt="2024-06-22T22:13:40.471" v="245" actId="207"/>
        <pc:sldMkLst>
          <pc:docMk/>
          <pc:sldMk cId="1063035620" sldId="256"/>
        </pc:sldMkLst>
        <pc:spChg chg="add mod ord">
          <ac:chgData name="Simon Schwab" userId="5e8e8be0-26a3-48b1-a8c0-2dbc395844a0" providerId="ADAL" clId="{0ACF222F-50DC-4797-9717-87FDF44B6DCF}" dt="2024-06-22T22:13:40.471" v="245" actId="207"/>
          <ac:spMkLst>
            <pc:docMk/>
            <pc:sldMk cId="1063035620" sldId="256"/>
            <ac:spMk id="2" creationId="{D0BFC38F-CF9C-9D1A-EA3A-1C2203334889}"/>
          </ac:spMkLst>
        </pc:spChg>
        <pc:spChg chg="mod">
          <ac:chgData name="Simon Schwab" userId="5e8e8be0-26a3-48b1-a8c0-2dbc395844a0" providerId="ADAL" clId="{0ACF222F-50DC-4797-9717-87FDF44B6DCF}" dt="2024-06-22T22:09:07.287" v="244" actId="208"/>
          <ac:spMkLst>
            <pc:docMk/>
            <pc:sldMk cId="1063035620" sldId="256"/>
            <ac:spMk id="30" creationId="{A1B5AD86-09AE-2D84-25D5-6085F8122C66}"/>
          </ac:spMkLst>
        </pc:spChg>
        <pc:spChg chg="add mod">
          <ac:chgData name="Simon Schwab" userId="5e8e8be0-26a3-48b1-a8c0-2dbc395844a0" providerId="ADAL" clId="{0ACF222F-50DC-4797-9717-87FDF44B6DCF}" dt="2024-06-22T21:59:53.718" v="229" actId="1076"/>
          <ac:spMkLst>
            <pc:docMk/>
            <pc:sldMk cId="1063035620" sldId="256"/>
            <ac:spMk id="1051" creationId="{B51BD1C4-8D67-86D0-A2F9-C2AD6C518742}"/>
          </ac:spMkLst>
        </pc:spChg>
        <pc:spChg chg="add mod">
          <ac:chgData name="Simon Schwab" userId="5e8e8be0-26a3-48b1-a8c0-2dbc395844a0" providerId="ADAL" clId="{0ACF222F-50DC-4797-9717-87FDF44B6DCF}" dt="2024-06-22T22:00:26.376" v="239" actId="1076"/>
          <ac:spMkLst>
            <pc:docMk/>
            <pc:sldMk cId="1063035620" sldId="256"/>
            <ac:spMk id="1052" creationId="{A3C4A253-59A3-1ACB-2E03-03BA3BD72C23}"/>
          </ac:spMkLst>
        </pc:spChg>
        <pc:spChg chg="add mod">
          <ac:chgData name="Simon Schwab" userId="5e8e8be0-26a3-48b1-a8c0-2dbc395844a0" providerId="ADAL" clId="{0ACF222F-50DC-4797-9717-87FDF44B6DCF}" dt="2024-06-22T21:59:10.301" v="223" actId="1038"/>
          <ac:spMkLst>
            <pc:docMk/>
            <pc:sldMk cId="1063035620" sldId="256"/>
            <ac:spMk id="1053" creationId="{509C2C63-E5EE-03CE-86FF-68D18BDCA126}"/>
          </ac:spMkLst>
        </pc:spChg>
        <pc:spChg chg="add mod">
          <ac:chgData name="Simon Schwab" userId="5e8e8be0-26a3-48b1-a8c0-2dbc395844a0" providerId="ADAL" clId="{0ACF222F-50DC-4797-9717-87FDF44B6DCF}" dt="2024-06-22T21:59:28.464" v="227" actId="1076"/>
          <ac:spMkLst>
            <pc:docMk/>
            <pc:sldMk cId="1063035620" sldId="256"/>
            <ac:spMk id="1054" creationId="{E55AA1FD-CA88-A020-15B2-C793B2629BDB}"/>
          </ac:spMkLst>
        </pc:spChg>
        <pc:picChg chg="add del mod modCrop">
          <ac:chgData name="Simon Schwab" userId="5e8e8be0-26a3-48b1-a8c0-2dbc395844a0" providerId="ADAL" clId="{0ACF222F-50DC-4797-9717-87FDF44B6DCF}" dt="2024-06-22T21:49:01.975" v="112" actId="478"/>
          <ac:picMkLst>
            <pc:docMk/>
            <pc:sldMk cId="1063035620" sldId="256"/>
            <ac:picMk id="33" creationId="{481C76D1-AFBF-8556-AEFB-D8732F09AA0B}"/>
          </ac:picMkLst>
        </pc:picChg>
        <pc:picChg chg="add mod modCrop">
          <ac:chgData name="Simon Schwab" userId="5e8e8be0-26a3-48b1-a8c0-2dbc395844a0" providerId="ADAL" clId="{0ACF222F-50DC-4797-9717-87FDF44B6DCF}" dt="2024-06-22T21:52:28.317" v="157" actId="732"/>
          <ac:picMkLst>
            <pc:docMk/>
            <pc:sldMk cId="1063035620" sldId="256"/>
            <ac:picMk id="1039" creationId="{FCDBA66E-7465-70C5-15D1-03F4E07E46DC}"/>
          </ac:picMkLst>
        </pc:picChg>
        <pc:cxnChg chg="mod">
          <ac:chgData name="Simon Schwab" userId="5e8e8be0-26a3-48b1-a8c0-2dbc395844a0" providerId="ADAL" clId="{0ACF222F-50DC-4797-9717-87FDF44B6DCF}" dt="2024-06-22T21:59:26.176" v="226" actId="14100"/>
          <ac:cxnSpMkLst>
            <pc:docMk/>
            <pc:sldMk cId="1063035620" sldId="256"/>
            <ac:cxnSpMk id="29" creationId="{E0428050-0958-47EA-B7FA-7E383D92B697}"/>
          </ac:cxnSpMkLst>
        </pc:cxnChg>
        <pc:cxnChg chg="add del mod">
          <ac:chgData name="Simon Schwab" userId="5e8e8be0-26a3-48b1-a8c0-2dbc395844a0" providerId="ADAL" clId="{0ACF222F-50DC-4797-9717-87FDF44B6DCF}" dt="2024-06-22T21:39:47.527" v="28" actId="478"/>
          <ac:cxnSpMkLst>
            <pc:docMk/>
            <pc:sldMk cId="1063035620" sldId="256"/>
            <ac:cxnSpMk id="38" creationId="{9352633D-D80D-1C7B-A342-50040CC83663}"/>
          </ac:cxnSpMkLst>
        </pc:cxnChg>
        <pc:cxnChg chg="add mod">
          <ac:chgData name="Simon Schwab" userId="5e8e8be0-26a3-48b1-a8c0-2dbc395844a0" providerId="ADAL" clId="{0ACF222F-50DC-4797-9717-87FDF44B6DCF}" dt="2024-06-22T21:59:10.301" v="223" actId="1038"/>
          <ac:cxnSpMkLst>
            <pc:docMk/>
            <pc:sldMk cId="1063035620" sldId="256"/>
            <ac:cxnSpMk id="39" creationId="{B0FFF171-B2FD-2BC2-3068-9B316CDB8B0C}"/>
          </ac:cxnSpMkLst>
        </pc:cxnChg>
        <pc:cxnChg chg="add mod">
          <ac:chgData name="Simon Schwab" userId="5e8e8be0-26a3-48b1-a8c0-2dbc395844a0" providerId="ADAL" clId="{0ACF222F-50DC-4797-9717-87FDF44B6DCF}" dt="2024-06-22T22:00:05.982" v="235" actId="14100"/>
          <ac:cxnSpMkLst>
            <pc:docMk/>
            <pc:sldMk cId="1063035620" sldId="256"/>
            <ac:cxnSpMk id="41" creationId="{9FEDD74F-FD63-A051-9E6C-0B1A2C242B45}"/>
          </ac:cxnSpMkLst>
        </pc:cxnChg>
        <pc:cxnChg chg="add mod">
          <ac:chgData name="Simon Schwab" userId="5e8e8be0-26a3-48b1-a8c0-2dbc395844a0" providerId="ADAL" clId="{0ACF222F-50DC-4797-9717-87FDF44B6DCF}" dt="2024-06-22T21:59:56.629" v="230" actId="14100"/>
          <ac:cxnSpMkLst>
            <pc:docMk/>
            <pc:sldMk cId="1063035620" sldId="256"/>
            <ac:cxnSpMk id="42" creationId="{8CB5617C-521E-D7F3-2255-A5CFF286ABE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2E103-90A1-AED1-1044-AD0E1A8BA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8C636-0741-5A2B-66DA-D4B535EA6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1FF40-3CFF-E8FC-62FC-3FF9794A2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AF61-4EBE-4D9D-AB9C-E028F23B44FF}" type="datetimeFigureOut">
              <a:rPr lang="de-CH" smtClean="0"/>
              <a:t>23.06.2024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69F13-0406-C255-DB80-F36FF62B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22A33-797A-0EE9-C9CB-406656A1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178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A0B3-5073-5A62-A43C-E058855C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62A3A-D5E3-FAB9-7AC1-BD7E542DF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B057B-A2B6-0A0E-BA62-3668E70D6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AF61-4EBE-4D9D-AB9C-E028F23B44FF}" type="datetimeFigureOut">
              <a:rPr lang="de-CH" smtClean="0"/>
              <a:t>23.06.2024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B8BE-ACB7-FAF5-3407-A6FBEDE40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F7298-5E89-DA00-786E-E795A5FE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044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CC597-5BF9-BF8B-68C6-4E8C0743E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3A742-792A-C59C-2B22-9A63DBEA3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B5410-4A8E-8646-2D3C-AA2CE7C79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AF61-4EBE-4D9D-AB9C-E028F23B44FF}" type="datetimeFigureOut">
              <a:rPr lang="de-CH" smtClean="0"/>
              <a:t>23.06.2024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641E-0F75-70EE-5E63-2C58C34EC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344B0-5C48-665B-1F35-AC2DF7CD6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194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843C-D7C9-438B-5F16-A4E87DE5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55EDA-8E71-6996-8FBE-7D689F77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7C6A3-16F0-4742-25B5-F5D96DE1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AF61-4EBE-4D9D-AB9C-E028F23B44FF}" type="datetimeFigureOut">
              <a:rPr lang="de-CH" smtClean="0"/>
              <a:t>23.06.2024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70AD5-AD21-2A85-3FB5-B96BC1216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A45F0-79B0-7625-B72D-ACC7F67A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158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D597-9769-DA7D-D611-EF07CED7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C20D2-DE86-021C-162D-22E6C2D10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BC0B6-6CDB-2A28-9BD0-CC9A9504D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AF61-4EBE-4D9D-AB9C-E028F23B44FF}" type="datetimeFigureOut">
              <a:rPr lang="de-CH" smtClean="0"/>
              <a:t>23.06.2024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FBF78-067A-479A-7DA2-375386F2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6E3A8-2DFB-60AA-B35F-EF841C4A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134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C689-AC82-8BE1-73FE-C5DFDE70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D2DCE-F15E-EF72-5EFB-1913E0FF5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BBFD0-2268-9F0F-09D2-9EF64B7AB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36ABC-C593-D317-0E45-028599E8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AF61-4EBE-4D9D-AB9C-E028F23B44FF}" type="datetimeFigureOut">
              <a:rPr lang="de-CH" smtClean="0"/>
              <a:t>23.06.2024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1A718-63AD-F476-4346-61E2849E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B581-B92A-C76B-3DA5-66F92ECE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8095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9740-D42F-ED13-D521-E07BCF74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7DD0F9-38A1-842D-E21D-E15922DDF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10504-533B-A8AF-E625-C8CF851CD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6E13E-67B2-2985-BDDD-EF330A969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45EC2-CE4F-817C-49B4-1FFA20E2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136CA8-29D7-3D5A-4368-CFAE74CC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AF61-4EBE-4D9D-AB9C-E028F23B44FF}" type="datetimeFigureOut">
              <a:rPr lang="de-CH" smtClean="0"/>
              <a:t>23.06.2024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6C3A5-BEC9-B7EE-5BDB-0D5E671E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39A8F-A705-4A89-4853-30288FA5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17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A8DC-9FFE-53CF-6936-31E67BD8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FF26E-7FD8-EE95-B2AC-C5E2255FF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AF61-4EBE-4D9D-AB9C-E028F23B44FF}" type="datetimeFigureOut">
              <a:rPr lang="de-CH" smtClean="0"/>
              <a:t>23.06.2024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24DCA-F292-2A31-2E7E-18086B39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5708B-75DD-4898-71B6-C62D214B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486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B498B-2276-D9EE-0989-AE6F666DB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AF61-4EBE-4D9D-AB9C-E028F23B44FF}" type="datetimeFigureOut">
              <a:rPr lang="de-CH" smtClean="0"/>
              <a:t>23.06.2024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A22AA-B05D-79BB-A94F-1F5BD4CE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F7EF0-3806-47E3-6934-40F8EDBB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724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19A3-42E5-2572-90B2-86D938D36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C80B-B34F-6CC5-45AE-C7B065A4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57723-1762-D2E7-D97E-503FED552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A586C-EC64-BD8E-0FA2-08ADAD2D4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AF61-4EBE-4D9D-AB9C-E028F23B44FF}" type="datetimeFigureOut">
              <a:rPr lang="de-CH" smtClean="0"/>
              <a:t>23.06.2024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43775-4F66-B9AB-C4EE-FA3767EE6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CC365-D9B4-5999-3E87-565B19D31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1751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1E571-1F28-E933-17B1-CF295778F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DFECFF-DFA7-81AA-ED6F-0BE14376F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9F0CF-C4D1-2C67-05C7-1F3379683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3E44B-46F5-8465-7F66-AD62D8FF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CAF61-4EBE-4D9D-AB9C-E028F23B44FF}" type="datetimeFigureOut">
              <a:rPr lang="de-CH" smtClean="0"/>
              <a:t>23.06.2024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05190-5D7F-16D8-3800-8D9CB2B15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910DA-2930-8B5F-E457-D8F1FD73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5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9F578-7A2D-5B67-AAFA-241B9603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54858-410E-C580-42F0-DF5DFF7D6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D4E78-7401-3D17-14D7-29B81AEA4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CAF61-4EBE-4D9D-AB9C-E028F23B44FF}" type="datetimeFigureOut">
              <a:rPr lang="de-CH" smtClean="0"/>
              <a:t>23.06.2024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3FC14-B3DB-90D8-68BE-1B331A6EDD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D7A91-54BE-7003-8F69-5B8AF9F5C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83C33-8D78-4076-A11F-C0561F17229F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46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BFC38F-CF9C-9D1A-EA3A-1C2203334889}"/>
              </a:ext>
            </a:extLst>
          </p:cNvPr>
          <p:cNvSpPr/>
          <p:nvPr/>
        </p:nvSpPr>
        <p:spPr>
          <a:xfrm>
            <a:off x="1937982" y="423081"/>
            <a:ext cx="7342496" cy="59094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B5AD86-09AE-2D84-25D5-6085F8122C66}"/>
              </a:ext>
            </a:extLst>
          </p:cNvPr>
          <p:cNvSpPr/>
          <p:nvPr/>
        </p:nvSpPr>
        <p:spPr>
          <a:xfrm>
            <a:off x="2941045" y="855302"/>
            <a:ext cx="5040000" cy="5040000"/>
          </a:xfrm>
          <a:prstGeom prst="ellipse">
            <a:avLst/>
          </a:prstGeom>
          <a:solidFill>
            <a:srgbClr val="BF505A"/>
          </a:solidFill>
          <a:ln>
            <a:solidFill>
              <a:srgbClr val="BF50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0428050-0958-47EA-B7FA-7E383D92B697}"/>
              </a:ext>
            </a:extLst>
          </p:cNvPr>
          <p:cNvCxnSpPr>
            <a:cxnSpLocks/>
          </p:cNvCxnSpPr>
          <p:nvPr/>
        </p:nvCxnSpPr>
        <p:spPr>
          <a:xfrm flipV="1">
            <a:off x="3959942" y="2212666"/>
            <a:ext cx="742131" cy="316682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FFF171-B2FD-2BC2-3068-9B316CDB8B0C}"/>
              </a:ext>
            </a:extLst>
          </p:cNvPr>
          <p:cNvCxnSpPr>
            <a:cxnSpLocks/>
          </p:cNvCxnSpPr>
          <p:nvPr/>
        </p:nvCxnSpPr>
        <p:spPr>
          <a:xfrm>
            <a:off x="4565548" y="2188060"/>
            <a:ext cx="631825" cy="564356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EDD74F-FD63-A051-9E6C-0B1A2C242B45}"/>
              </a:ext>
            </a:extLst>
          </p:cNvPr>
          <p:cNvCxnSpPr>
            <a:cxnSpLocks/>
          </p:cNvCxnSpPr>
          <p:nvPr/>
        </p:nvCxnSpPr>
        <p:spPr>
          <a:xfrm>
            <a:off x="5791200" y="1743075"/>
            <a:ext cx="923823" cy="577541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B5617C-521E-D7F3-2255-A5CFF286ABE2}"/>
              </a:ext>
            </a:extLst>
          </p:cNvPr>
          <p:cNvCxnSpPr>
            <a:cxnSpLocks/>
          </p:cNvCxnSpPr>
          <p:nvPr/>
        </p:nvCxnSpPr>
        <p:spPr>
          <a:xfrm flipV="1">
            <a:off x="5013223" y="1781175"/>
            <a:ext cx="749402" cy="954572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9" name="Picture 1038" descr="A white cup with steam&#10;&#10;Description automatically generated">
            <a:extLst>
              <a:ext uri="{FF2B5EF4-FFF2-40B4-BE49-F238E27FC236}">
                <a16:creationId xmlns:a16="http://schemas.microsoft.com/office/drawing/2014/main" id="{FCDBA66E-7465-70C5-15D1-03F4E07E46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98" b="12866"/>
          <a:stretch/>
        </p:blipFill>
        <p:spPr>
          <a:xfrm>
            <a:off x="3390637" y="3208326"/>
            <a:ext cx="3982397" cy="1830151"/>
          </a:xfrm>
          <a:prstGeom prst="rect">
            <a:avLst/>
          </a:prstGeom>
        </p:spPr>
      </p:pic>
      <p:sp>
        <p:nvSpPr>
          <p:cNvPr id="1051" name="Oval 1050">
            <a:extLst>
              <a:ext uri="{FF2B5EF4-FFF2-40B4-BE49-F238E27FC236}">
                <a16:creationId xmlns:a16="http://schemas.microsoft.com/office/drawing/2014/main" id="{B51BD1C4-8D67-86D0-A2F9-C2AD6C518742}"/>
              </a:ext>
            </a:extLst>
          </p:cNvPr>
          <p:cNvSpPr/>
          <p:nvPr/>
        </p:nvSpPr>
        <p:spPr>
          <a:xfrm>
            <a:off x="5514667" y="1511707"/>
            <a:ext cx="538317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2" name="Oval 1051">
            <a:extLst>
              <a:ext uri="{FF2B5EF4-FFF2-40B4-BE49-F238E27FC236}">
                <a16:creationId xmlns:a16="http://schemas.microsoft.com/office/drawing/2014/main" id="{A3C4A253-59A3-1ACB-2E03-03BA3BD72C23}"/>
              </a:ext>
            </a:extLst>
          </p:cNvPr>
          <p:cNvSpPr/>
          <p:nvPr/>
        </p:nvSpPr>
        <p:spPr>
          <a:xfrm>
            <a:off x="6507418" y="2070916"/>
            <a:ext cx="538317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3" name="Oval 1052">
            <a:extLst>
              <a:ext uri="{FF2B5EF4-FFF2-40B4-BE49-F238E27FC236}">
                <a16:creationId xmlns:a16="http://schemas.microsoft.com/office/drawing/2014/main" id="{509C2C63-E5EE-03CE-86FF-68D18BDCA126}"/>
              </a:ext>
            </a:extLst>
          </p:cNvPr>
          <p:cNvSpPr/>
          <p:nvPr/>
        </p:nvSpPr>
        <p:spPr>
          <a:xfrm>
            <a:off x="4842387" y="2342533"/>
            <a:ext cx="538317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E55AA1FD-CA88-A020-15B2-C793B2629BDB}"/>
              </a:ext>
            </a:extLst>
          </p:cNvPr>
          <p:cNvSpPr/>
          <p:nvPr/>
        </p:nvSpPr>
        <p:spPr>
          <a:xfrm>
            <a:off x="3647767" y="2268790"/>
            <a:ext cx="538317" cy="54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035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Schwab</dc:creator>
  <cp:lastModifiedBy>Simon Schwab</cp:lastModifiedBy>
  <cp:revision>1</cp:revision>
  <dcterms:created xsi:type="dcterms:W3CDTF">2024-06-22T21:21:18Z</dcterms:created>
  <dcterms:modified xsi:type="dcterms:W3CDTF">2024-06-22T22:13:43Z</dcterms:modified>
</cp:coreProperties>
</file>