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57" r:id="rId4"/>
    <p:sldId id="256" r:id="rId5"/>
  </p:sldIdLst>
  <p:sldSz cx="3600450" cy="1044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9"/>
    <a:srgbClr val="BF505A"/>
    <a:srgbClr val="D9A282"/>
    <a:srgbClr val="818C70"/>
    <a:srgbClr val="6F87A6"/>
    <a:srgbClr val="24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7" autoAdjust="0"/>
    <p:restoredTop sz="94660"/>
  </p:normalViewPr>
  <p:slideViewPr>
    <p:cSldViewPr snapToGrid="0">
      <p:cViewPr varScale="1">
        <p:scale>
          <a:sx n="351" d="100"/>
          <a:sy n="351" d="100"/>
        </p:scale>
        <p:origin x="27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F92B5F04-90E4-4457-B1A8-28367E1F9C2D}"/>
    <pc:docChg chg="modSld sldOrd">
      <pc:chgData name="Simon Schwab" userId="5e8e8be0-26a3-48b1-a8c0-2dbc395844a0" providerId="ADAL" clId="{F92B5F04-90E4-4457-B1A8-28367E1F9C2D}" dt="2025-04-11T12:38:31.721" v="1"/>
      <pc:docMkLst>
        <pc:docMk/>
      </pc:docMkLst>
      <pc:sldChg chg="ord">
        <pc:chgData name="Simon Schwab" userId="5e8e8be0-26a3-48b1-a8c0-2dbc395844a0" providerId="ADAL" clId="{F92B5F04-90E4-4457-B1A8-28367E1F9C2D}" dt="2025-04-11T12:38:31.721" v="1"/>
        <pc:sldMkLst>
          <pc:docMk/>
          <pc:sldMk cId="3208357589" sldId="256"/>
        </pc:sldMkLst>
      </pc:sldChg>
    </pc:docChg>
  </pc:docChgLst>
  <pc:docChgLst>
    <pc:chgData name="Simon Schwab" userId="5e8e8be0-26a3-48b1-a8c0-2dbc395844a0" providerId="ADAL" clId="{2F941FE3-FF64-4F84-B49A-A887E52BA933}"/>
    <pc:docChg chg="undo redo custSel addSld delSld modSld sldOrd modMainMaster">
      <pc:chgData name="Simon Schwab" userId="5e8e8be0-26a3-48b1-a8c0-2dbc395844a0" providerId="ADAL" clId="{2F941FE3-FF64-4F84-B49A-A887E52BA933}" dt="2025-03-30T21:22:03.639" v="834" actId="1038"/>
      <pc:docMkLst>
        <pc:docMk/>
      </pc:docMkLst>
      <pc:sldChg chg="addSp delSp modSp mod">
        <pc:chgData name="Simon Schwab" userId="5e8e8be0-26a3-48b1-a8c0-2dbc395844a0" providerId="ADAL" clId="{2F941FE3-FF64-4F84-B49A-A887E52BA933}" dt="2025-03-30T08:29:37.749" v="527" actId="1036"/>
        <pc:sldMkLst>
          <pc:docMk/>
          <pc:sldMk cId="3208357589" sldId="256"/>
        </pc:sldMkLst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2" creationId="{C1FE1343-2ED4-0C68-8442-99C152516619}"/>
          </ac:spMkLst>
        </pc:spChg>
        <pc:spChg chg="add del mod">
          <ac:chgData name="Simon Schwab" userId="5e8e8be0-26a3-48b1-a8c0-2dbc395844a0" providerId="ADAL" clId="{2F941FE3-FF64-4F84-B49A-A887E52BA933}" dt="2024-12-08T09:23:45.123" v="48" actId="478"/>
          <ac:spMkLst>
            <pc:docMk/>
            <pc:sldMk cId="3208357589" sldId="256"/>
            <ac:spMk id="2" creationId="{CC753E9F-007D-7D79-5A7B-6BE3D1C417AE}"/>
          </ac:spMkLst>
        </pc:spChg>
        <pc:spChg chg="add del">
          <ac:chgData name="Simon Schwab" userId="5e8e8be0-26a3-48b1-a8c0-2dbc395844a0" providerId="ADAL" clId="{2F941FE3-FF64-4F84-B49A-A887E52BA933}" dt="2024-12-08T09:23:56.093" v="50" actId="478"/>
          <ac:spMkLst>
            <pc:docMk/>
            <pc:sldMk cId="3208357589" sldId="256"/>
            <ac:spMk id="3" creationId="{144B4199-F703-7634-2A27-87960EA9003E}"/>
          </ac:spMkLst>
        </pc:spChg>
        <pc:spChg chg="add del mod">
          <ac:chgData name="Simon Schwab" userId="5e8e8be0-26a3-48b1-a8c0-2dbc395844a0" providerId="ADAL" clId="{2F941FE3-FF64-4F84-B49A-A887E52BA933}" dt="2024-12-08T09:25:34.726" v="59" actId="478"/>
          <ac:spMkLst>
            <pc:docMk/>
            <pc:sldMk cId="3208357589" sldId="256"/>
            <ac:spMk id="4" creationId="{73F37C29-BB83-3407-B403-E61670A28A04}"/>
          </ac:spMkLst>
        </pc:spChg>
        <pc:spChg chg="add del">
          <ac:chgData name="Simon Schwab" userId="5e8e8be0-26a3-48b1-a8c0-2dbc395844a0" providerId="ADAL" clId="{2F941FE3-FF64-4F84-B49A-A887E52BA933}" dt="2024-12-08T09:26:31.286" v="72" actId="478"/>
          <ac:spMkLst>
            <pc:docMk/>
            <pc:sldMk cId="3208357589" sldId="256"/>
            <ac:spMk id="11" creationId="{EE51A37A-AC0C-A334-FD82-1611E68FCA1D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4" creationId="{52D4A276-E749-462B-9479-C5A1FB3CCA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7" creationId="{F819B1B4-F824-6F76-9AF6-B68D956EF92C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20" creationId="{EB8AE764-3745-1D92-5771-6E126410CC67}"/>
          </ac:spMkLst>
        </pc:spChg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30" creationId="{2F8D2825-2CD0-C68A-B368-05E64AC69980}"/>
          </ac:spMkLst>
        </pc:spChg>
        <pc:grpChg chg="del mod">
          <ac:chgData name="Simon Schwab" userId="5e8e8be0-26a3-48b1-a8c0-2dbc395844a0" providerId="ADAL" clId="{2F941FE3-FF64-4F84-B49A-A887E52BA933}" dt="2024-12-08T09:26:07.359" v="65"/>
          <ac:grpSpMkLst>
            <pc:docMk/>
            <pc:sldMk cId="3208357589" sldId="256"/>
            <ac:grpSpMk id="8" creationId="{BBA7E75F-1242-F69F-ABC3-2867F82BB3D6}"/>
          </ac:grpSpMkLst>
        </pc:grpChg>
        <pc:grpChg chg="del mod">
          <ac:chgData name="Simon Schwab" userId="5e8e8be0-26a3-48b1-a8c0-2dbc395844a0" providerId="ADAL" clId="{2F941FE3-FF64-4F84-B49A-A887E52BA933}" dt="2024-12-08T09:26:08.277" v="66" actId="478"/>
          <ac:grpSpMkLst>
            <pc:docMk/>
            <pc:sldMk cId="3208357589" sldId="256"/>
            <ac:grpSpMk id="10" creationId="{5C7E88A3-FE98-D206-4E61-E67F73E030B8}"/>
          </ac:grpSpMkLst>
        </pc:grpChg>
        <pc:grpChg chg="mod">
          <ac:chgData name="Simon Schwab" userId="5e8e8be0-26a3-48b1-a8c0-2dbc395844a0" providerId="ADAL" clId="{2F941FE3-FF64-4F84-B49A-A887E52BA933}" dt="2024-12-08T09:01:04.676" v="12"/>
          <ac:grpSpMkLst>
            <pc:docMk/>
            <pc:sldMk cId="3208357589" sldId="256"/>
            <ac:grpSpMk id="11" creationId="{5779FC08-274C-040F-FB2A-0993A206EE6C}"/>
          </ac:grpSpMkLst>
        </pc:grpChg>
        <pc:grpChg chg="del mod">
          <ac:chgData name="Simon Schwab" userId="5e8e8be0-26a3-48b1-a8c0-2dbc395844a0" providerId="ADAL" clId="{2F941FE3-FF64-4F84-B49A-A887E52BA933}" dt="2024-12-08T09:01:13.514" v="25"/>
          <ac:grpSpMkLst>
            <pc:docMk/>
            <pc:sldMk cId="3208357589" sldId="256"/>
            <ac:grpSpMk id="14" creationId="{B6A02A8B-A7BD-62E1-85A7-F89F0DC234A3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17" creationId="{7E5F3063-AF84-9F1F-79FD-E5BDC8B07E61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20" creationId="{A975063F-9E1A-245D-DC4B-AE845F0D4002}"/>
          </ac:grpSpMkLst>
        </pc:grpChg>
        <pc:grpChg chg="del mod">
          <ac:chgData name="Simon Schwab" userId="5e8e8be0-26a3-48b1-a8c0-2dbc395844a0" providerId="ADAL" clId="{2F941FE3-FF64-4F84-B49A-A887E52BA933}" dt="2024-12-08T09:02:36.720" v="41"/>
          <ac:grpSpMkLst>
            <pc:docMk/>
            <pc:sldMk cId="3208357589" sldId="256"/>
            <ac:grpSpMk id="30" creationId="{1941C005-707B-BEEC-4487-20CB01E4D9E2}"/>
          </ac:grpSpMkLst>
        </pc:grpChg>
        <pc:grpChg chg="del mod">
          <ac:chgData name="Simon Schwab" userId="5e8e8be0-26a3-48b1-a8c0-2dbc395844a0" providerId="ADAL" clId="{2F941FE3-FF64-4F84-B49A-A887E52BA933}" dt="2024-12-08T09:02:40.233" v="43"/>
          <ac:grpSpMkLst>
            <pc:docMk/>
            <pc:sldMk cId="3208357589" sldId="256"/>
            <ac:grpSpMk id="33" creationId="{EC30B97A-F9AD-7CB6-FACA-6920BC6EC165}"/>
          </ac:grpSpMkLst>
        </pc:grpChg>
        <pc:grpChg chg="del mod">
          <ac:chgData name="Simon Schwab" userId="5e8e8be0-26a3-48b1-a8c0-2dbc395844a0" providerId="ADAL" clId="{2F941FE3-FF64-4F84-B49A-A887E52BA933}" dt="2024-12-08T09:22:39.596" v="44" actId="478"/>
          <ac:grpSpMkLst>
            <pc:docMk/>
            <pc:sldMk cId="3208357589" sldId="256"/>
            <ac:grpSpMk id="35" creationId="{B154BEC2-7B68-6D24-D579-F26353399B50}"/>
          </ac:grpSpMkLst>
        </pc:grpChg>
        <pc:inkChg chg="add del">
          <ac:chgData name="Simon Schwab" userId="5e8e8be0-26a3-48b1-a8c0-2dbc395844a0" providerId="ADAL" clId="{2F941FE3-FF64-4F84-B49A-A887E52BA933}" dt="2024-12-08T09:00:50.988" v="1" actId="9405"/>
          <ac:inkMkLst>
            <pc:docMk/>
            <pc:sldMk cId="3208357589" sldId="256"/>
            <ac:inkMk id="2" creationId="{1D822D67-3371-D598-2B5A-4CF72ED28754}"/>
          </ac:inkMkLst>
        </pc:inkChg>
        <pc:inkChg chg="add del mod">
          <ac:chgData name="Simon Schwab" userId="5e8e8be0-26a3-48b1-a8c0-2dbc395844a0" providerId="ADAL" clId="{2F941FE3-FF64-4F84-B49A-A887E52BA933}" dt="2024-12-08T09:01:06.395" v="19" actId="9405"/>
          <ac:inkMkLst>
            <pc:docMk/>
            <pc:sldMk cId="3208357589" sldId="256"/>
            <ac:inkMk id="3" creationId="{42D1DF9E-AC0E-EFB8-8DC2-AEAAB9975B1D}"/>
          </ac:inkMkLst>
        </pc:inkChg>
        <pc:inkChg chg="add del mod">
          <ac:chgData name="Simon Schwab" userId="5e8e8be0-26a3-48b1-a8c0-2dbc395844a0" providerId="ADAL" clId="{2F941FE3-FF64-4F84-B49A-A887E52BA933}" dt="2024-12-08T09:01:06.059" v="18" actId="9405"/>
          <ac:inkMkLst>
            <pc:docMk/>
            <pc:sldMk cId="3208357589" sldId="256"/>
            <ac:inkMk id="4" creationId="{F32B1D14-685C-2F47-CB35-00EB4FE48ABA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5" creationId="{4DDDB7B7-2BC1-C1CB-88AC-FA75716B3F6B}"/>
          </ac:inkMkLst>
        </pc:inkChg>
        <pc:inkChg chg="add del mod">
          <ac:chgData name="Simon Schwab" userId="5e8e8be0-26a3-48b1-a8c0-2dbc395844a0" providerId="ADAL" clId="{2F941FE3-FF64-4F84-B49A-A887E52BA933}" dt="2024-12-08T09:01:05.832" v="17" actId="9405"/>
          <ac:inkMkLst>
            <pc:docMk/>
            <pc:sldMk cId="3208357589" sldId="256"/>
            <ac:inkMk id="5" creationId="{5FF279AA-8602-E006-B09D-151C577FD0CB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6" creationId="{4C6ABD85-76B8-1710-33D3-6DF4C2542FA8}"/>
          </ac:inkMkLst>
        </pc:inkChg>
        <pc:inkChg chg="add del mod">
          <ac:chgData name="Simon Schwab" userId="5e8e8be0-26a3-48b1-a8c0-2dbc395844a0" providerId="ADAL" clId="{2F941FE3-FF64-4F84-B49A-A887E52BA933}" dt="2024-12-08T09:01:05.629" v="16" actId="9405"/>
          <ac:inkMkLst>
            <pc:docMk/>
            <pc:sldMk cId="3208357589" sldId="256"/>
            <ac:inkMk id="6" creationId="{D3E03EA5-8DA9-5A60-28FC-2BB62308B0A6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7" creationId="{9952CA3E-D814-47F7-6220-102D8A18C01A}"/>
          </ac:inkMkLst>
        </pc:inkChg>
        <pc:inkChg chg="add del mod">
          <ac:chgData name="Simon Schwab" userId="5e8e8be0-26a3-48b1-a8c0-2dbc395844a0" providerId="ADAL" clId="{2F941FE3-FF64-4F84-B49A-A887E52BA933}" dt="2024-12-08T09:01:05.457" v="15" actId="9405"/>
          <ac:inkMkLst>
            <pc:docMk/>
            <pc:sldMk cId="3208357589" sldId="256"/>
            <ac:inkMk id="7" creationId="{C7457617-5528-4CA5-67E8-02CA23A341EE}"/>
          </ac:inkMkLst>
        </pc:inkChg>
        <pc:inkChg chg="add del mod">
          <ac:chgData name="Simon Schwab" userId="5e8e8be0-26a3-48b1-a8c0-2dbc395844a0" providerId="ADAL" clId="{2F941FE3-FF64-4F84-B49A-A887E52BA933}" dt="2024-12-08T09:01:05.278" v="14" actId="9405"/>
          <ac:inkMkLst>
            <pc:docMk/>
            <pc:sldMk cId="3208357589" sldId="256"/>
            <ac:inkMk id="8" creationId="{ECF98E06-68B9-761E-C70C-A856D63150D9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9" creationId="{C8F653DD-F8D2-5853-0BF8-16298CD096B2}"/>
          </ac:inkMkLst>
        </pc:inkChg>
        <pc:inkChg chg="add del mod">
          <ac:chgData name="Simon Schwab" userId="5e8e8be0-26a3-48b1-a8c0-2dbc395844a0" providerId="ADAL" clId="{2F941FE3-FF64-4F84-B49A-A887E52BA933}" dt="2024-12-08T09:01:05.083" v="13" actId="9405"/>
          <ac:inkMkLst>
            <pc:docMk/>
            <pc:sldMk cId="3208357589" sldId="256"/>
            <ac:inkMk id="9" creationId="{DC8C02B7-A109-22E1-08EA-84BBCE2EA331}"/>
          </ac:inkMkLst>
        </pc:inkChg>
        <pc:inkChg chg="add del mod">
          <ac:chgData name="Simon Schwab" userId="5e8e8be0-26a3-48b1-a8c0-2dbc395844a0" providerId="ADAL" clId="{2F941FE3-FF64-4F84-B49A-A887E52BA933}" dt="2024-12-08T09:01:04.676" v="12"/>
          <ac:inkMkLst>
            <pc:docMk/>
            <pc:sldMk cId="3208357589" sldId="256"/>
            <ac:inkMk id="10" creationId="{0750FAF8-1704-9747-C613-8E668D30AE23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2" creationId="{DA029FFA-0C52-D1C8-FB4E-BCE050CE278E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3" creationId="{9B49C1AD-3283-E6D6-2E6A-3D77DED53FBC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5" creationId="{8E33E4D5-71E6-0495-24C5-05CCE716D66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6" creationId="{F8FC310A-84A1-B209-54B8-8FC8FE591D31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8" creationId="{3832CA32-ED15-A719-7FE3-E04E98385B37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9" creationId="{DC9D7EDD-5A37-FE96-6095-D5E7DB9FB68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1" creationId="{05BAE8F0-2B8E-9502-5D69-91849EB4DE08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2" creationId="{FCDE50E2-9590-F1FB-376E-F82DC90295C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3" creationId="{4E1984CA-FCB9-7965-0AFC-15A8980CF33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4" creationId="{23F9D55C-B369-093E-102A-87FBEFDE4082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5" creationId="{DBC69CC1-D3F5-CD98-6C52-FA0B4AA30AAD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6" creationId="{C6E7D560-02AC-119D-A056-67033E7B286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7" creationId="{7E776E23-6B48-C10E-F44A-67F8D330947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8" creationId="{8843AD6C-00BA-CADF-61B0-BA69E6D1304B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9" creationId="{488CB962-0019-DDC6-01D0-9AE32F0E1FE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1" creationId="{650BCF1A-E580-BA7D-98AB-859971332785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2" creationId="{A2BE6317-EF0E-763D-2372-B124D613AE8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4" creationId="{F531196C-31A5-6493-62FA-7044A1D7498A}"/>
          </ac:inkMkLst>
        </pc:inkChg>
      </pc:sldChg>
      <pc:sldChg chg="addSp delSp modSp add mod">
        <pc:chgData name="Simon Schwab" userId="5e8e8be0-26a3-48b1-a8c0-2dbc395844a0" providerId="ADAL" clId="{2F941FE3-FF64-4F84-B49A-A887E52BA933}" dt="2025-03-30T21:21:33.579" v="824" actId="1038"/>
        <pc:sldMkLst>
          <pc:docMk/>
          <pc:sldMk cId="521519063" sldId="257"/>
        </pc:sldMkLst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2" creationId="{82E0E680-6A79-0FD0-E5DF-FE5DFB08DE5F}"/>
          </ac:spMkLst>
        </pc:spChg>
        <pc:spChg chg="del">
          <ac:chgData name="Simon Schwab" userId="5e8e8be0-26a3-48b1-a8c0-2dbc395844a0" providerId="ADAL" clId="{2F941FE3-FF64-4F84-B49A-A887E52BA933}" dt="2024-12-08T12:01:12.078" v="496" actId="478"/>
          <ac:spMkLst>
            <pc:docMk/>
            <pc:sldMk cId="521519063" sldId="257"/>
            <ac:spMk id="2" creationId="{C1FE1343-2ED4-0C68-8442-99C152516619}"/>
          </ac:spMkLst>
        </pc:spChg>
        <pc:spChg chg="add mod">
          <ac:chgData name="Simon Schwab" userId="5e8e8be0-26a3-48b1-a8c0-2dbc395844a0" providerId="ADAL" clId="{2F941FE3-FF64-4F84-B49A-A887E52BA933}" dt="2025-03-30T20:43:41.634" v="748" actId="208"/>
          <ac:spMkLst>
            <pc:docMk/>
            <pc:sldMk cId="521519063" sldId="257"/>
            <ac:spMk id="3" creationId="{4186B8D4-D174-A8E2-0280-3E73D1665613}"/>
          </ac:spMkLst>
        </pc:spChg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4" creationId="{755FCC62-73EC-66B9-C8F7-CFD9287E77E2}"/>
          </ac:spMkLst>
        </pc:spChg>
        <pc:spChg chg="add mod">
          <ac:chgData name="Simon Schwab" userId="5e8e8be0-26a3-48b1-a8c0-2dbc395844a0" providerId="ADAL" clId="{2F941FE3-FF64-4F84-B49A-A887E52BA933}" dt="2025-03-30T20:34:41.525" v="683"/>
          <ac:spMkLst>
            <pc:docMk/>
            <pc:sldMk cId="521519063" sldId="257"/>
            <ac:spMk id="5" creationId="{804BA7BB-C96D-FF2B-874E-32A36E363BA1}"/>
          </ac:spMkLst>
        </pc:spChg>
        <pc:spChg chg="mod">
          <ac:chgData name="Simon Schwab" userId="5e8e8be0-26a3-48b1-a8c0-2dbc395844a0" providerId="ADAL" clId="{2F941FE3-FF64-4F84-B49A-A887E52BA933}" dt="2025-03-30T20:40:56.696" v="736" actId="1036"/>
          <ac:spMkLst>
            <pc:docMk/>
            <pc:sldMk cId="521519063" sldId="257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0:44:39.310" v="750" actId="208"/>
          <ac:spMkLst>
            <pc:docMk/>
            <pc:sldMk cId="521519063" sldId="257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0:43:21.920" v="747" actId="208"/>
          <ac:spMkLst>
            <pc:docMk/>
            <pc:sldMk cId="521519063" sldId="257"/>
            <ac:spMk id="20" creationId="{EB8AE764-3745-1D92-5771-6E126410CC67}"/>
          </ac:spMkLst>
        </pc:spChg>
        <pc:spChg chg="del">
          <ac:chgData name="Simon Schwab" userId="5e8e8be0-26a3-48b1-a8c0-2dbc395844a0" providerId="ADAL" clId="{2F941FE3-FF64-4F84-B49A-A887E52BA933}" dt="2024-12-08T12:01:14.426" v="497" actId="478"/>
          <ac:spMkLst>
            <pc:docMk/>
            <pc:sldMk cId="521519063" sldId="257"/>
            <ac:spMk id="30" creationId="{2F8D2825-2CD0-C68A-B368-05E64AC69980}"/>
          </ac:spMkLst>
        </pc:spChg>
      </pc:sldChg>
      <pc:sldChg chg="addSp delSp modSp new del mod">
        <pc:chgData name="Simon Schwab" userId="5e8e8be0-26a3-48b1-a8c0-2dbc395844a0" providerId="ADAL" clId="{2F941FE3-FF64-4F84-B49A-A887E52BA933}" dt="2025-03-30T20:28:00.441" v="642" actId="2696"/>
        <pc:sldMkLst>
          <pc:docMk/>
          <pc:sldMk cId="2957627048" sldId="258"/>
        </pc:sldMkLst>
        <pc:spChg chg="del">
          <ac:chgData name="Simon Schwab" userId="5e8e8be0-26a3-48b1-a8c0-2dbc395844a0" providerId="ADAL" clId="{2F941FE3-FF64-4F84-B49A-A887E52BA933}" dt="2025-03-30T20:19:54.884" v="531" actId="478"/>
          <ac:spMkLst>
            <pc:docMk/>
            <pc:sldMk cId="2957627048" sldId="258"/>
            <ac:spMk id="2" creationId="{5878740B-BA5A-9FE5-7E9F-29DD15EB30B1}"/>
          </ac:spMkLst>
        </pc:spChg>
        <pc:spChg chg="mod ord">
          <ac:chgData name="Simon Schwab" userId="5e8e8be0-26a3-48b1-a8c0-2dbc395844a0" providerId="ADAL" clId="{2F941FE3-FF64-4F84-B49A-A887E52BA933}" dt="2025-03-30T20:27:49.418" v="641" actId="1076"/>
          <ac:spMkLst>
            <pc:docMk/>
            <pc:sldMk cId="2957627048" sldId="258"/>
            <ac:spMk id="3" creationId="{A35EF1CB-49B2-871A-EAAB-E9FDCABEF3A0}"/>
          </ac:spMkLst>
        </pc:spChg>
        <pc:spChg chg="add mod">
          <ac:chgData name="Simon Schwab" userId="5e8e8be0-26a3-48b1-a8c0-2dbc395844a0" providerId="ADAL" clId="{2F941FE3-FF64-4F84-B49A-A887E52BA933}" dt="2025-03-30T20:26:36.834" v="623" actId="1076"/>
          <ac:spMkLst>
            <pc:docMk/>
            <pc:sldMk cId="2957627048" sldId="258"/>
            <ac:spMk id="4" creationId="{4F64F87A-B7F1-F308-61D1-700B73C657F8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5" creationId="{7E182A59-CA32-59CA-C613-D1E546BA20A2}"/>
          </ac:spMkLst>
        </pc:spChg>
        <pc:spChg chg="add mod">
          <ac:chgData name="Simon Schwab" userId="5e8e8be0-26a3-48b1-a8c0-2dbc395844a0" providerId="ADAL" clId="{2F941FE3-FF64-4F84-B49A-A887E52BA933}" dt="2025-03-30T20:27:43.013" v="640" actId="1076"/>
          <ac:spMkLst>
            <pc:docMk/>
            <pc:sldMk cId="2957627048" sldId="258"/>
            <ac:spMk id="6" creationId="{85998ABD-438B-7834-AD7C-3FC2854E2EEE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7" creationId="{CC3B157C-3BEE-6C85-0B62-E8A91474D79C}"/>
          </ac:spMkLst>
        </pc:spChg>
      </pc:sldChg>
      <pc:sldChg chg="modSp add mod ord">
        <pc:chgData name="Simon Schwab" userId="5e8e8be0-26a3-48b1-a8c0-2dbc395844a0" providerId="ADAL" clId="{2F941FE3-FF64-4F84-B49A-A887E52BA933}" dt="2025-03-30T21:21:24.863" v="814" actId="1038"/>
        <pc:sldMkLst>
          <pc:docMk/>
          <pc:sldMk cId="3765928959" sldId="258"/>
        </pc:sldMkLst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1:13.016" v="784" actId="207"/>
          <ac:spMkLst>
            <pc:docMk/>
            <pc:sldMk cId="3765928959" sldId="258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4" creationId="{755FCC62-73EC-66B9-C8F7-CFD9287E77E2}"/>
          </ac:spMkLst>
        </pc:spChg>
        <pc:spChg chg="mod">
          <ac:chgData name="Simon Schwab" userId="5e8e8be0-26a3-48b1-a8c0-2dbc395844a0" providerId="ADAL" clId="{2F941FE3-FF64-4F84-B49A-A887E52BA933}" dt="2025-03-30T21:11:31.235" v="786" actId="207"/>
          <ac:spMkLst>
            <pc:docMk/>
            <pc:sldMk cId="3765928959" sldId="258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1:18.684" v="785" actId="207"/>
          <ac:spMkLst>
            <pc:docMk/>
            <pc:sldMk cId="3765928959" sldId="258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1:08.684" v="783" actId="207"/>
          <ac:spMkLst>
            <pc:docMk/>
            <pc:sldMk cId="3765928959" sldId="258"/>
            <ac:spMk id="20" creationId="{EB8AE764-3745-1D92-5771-6E126410CC67}"/>
          </ac:spMkLst>
        </pc:spChg>
      </pc:sldChg>
      <pc:sldChg chg="addSp modSp add mod">
        <pc:chgData name="Simon Schwab" userId="5e8e8be0-26a3-48b1-a8c0-2dbc395844a0" providerId="ADAL" clId="{2F941FE3-FF64-4F84-B49A-A887E52BA933}" dt="2025-03-30T21:22:03.639" v="834" actId="1038"/>
        <pc:sldMkLst>
          <pc:docMk/>
          <pc:sldMk cId="269511757" sldId="259"/>
        </pc:sldMkLst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0:46.095" v="780" actId="207"/>
          <ac:spMkLst>
            <pc:docMk/>
            <pc:sldMk cId="269511757" sldId="259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4" creationId="{755FCC62-73EC-66B9-C8F7-CFD9287E77E2}"/>
          </ac:spMkLst>
        </pc:spChg>
        <pc:spChg chg="add mod ord">
          <ac:chgData name="Simon Schwab" userId="5e8e8be0-26a3-48b1-a8c0-2dbc395844a0" providerId="ADAL" clId="{2F941FE3-FF64-4F84-B49A-A887E52BA933}" dt="2025-03-30T21:12:07.975" v="788" actId="208"/>
          <ac:spMkLst>
            <pc:docMk/>
            <pc:sldMk cId="269511757" sldId="259"/>
            <ac:spMk id="5" creationId="{573E9844-EFD9-E0EA-D06D-A41AB7E4AC81}"/>
          </ac:spMkLst>
        </pc:spChg>
        <pc:spChg chg="mod">
          <ac:chgData name="Simon Schwab" userId="5e8e8be0-26a3-48b1-a8c0-2dbc395844a0" providerId="ADAL" clId="{2F941FE3-FF64-4F84-B49A-A887E52BA933}" dt="2025-03-30T21:10:32.143" v="776" actId="207"/>
          <ac:spMkLst>
            <pc:docMk/>
            <pc:sldMk cId="269511757" sldId="259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0:50.643" v="781" actId="207"/>
          <ac:spMkLst>
            <pc:docMk/>
            <pc:sldMk cId="269511757" sldId="259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0:42.823" v="779" actId="207"/>
          <ac:spMkLst>
            <pc:docMk/>
            <pc:sldMk cId="269511757" sldId="259"/>
            <ac:spMk id="20" creationId="{EB8AE764-3745-1D92-5771-6E126410CC67}"/>
          </ac:spMkLst>
        </pc:spChg>
      </pc:sldChg>
      <pc:sldMasterChg chg="modSp modSldLayout">
        <pc:chgData name="Simon Schwab" userId="5e8e8be0-26a3-48b1-a8c0-2dbc395844a0" providerId="ADAL" clId="{2F941FE3-FF64-4F84-B49A-A887E52BA933}" dt="2024-12-08T09:38:35.559" v="209"/>
        <pc:sldMasterMkLst>
          <pc:docMk/>
          <pc:sldMasterMk cId="68800903" sldId="2147483660"/>
        </pc:sldMasterMkLst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498272909" sldId="214748366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997985943" sldId="2147483663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200438314" sldId="2147483664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489223" sldId="2147483665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6056049" sldId="2147483668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3743141715" sldId="2147483669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778770699" sldId="214748367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mon Schwab" userId="5e8e8be0-26a3-48b1-a8c0-2dbc395844a0" providerId="ADAL" clId="{2F941FE3-FF64-4F84-B49A-A887E52BA933}" dt="2024-12-08T10:24:45.308" v="488"/>
        <pc:sldMasterMkLst>
          <pc:docMk/>
          <pc:sldMasterMk cId="3007823815" sldId="2147483672"/>
        </pc:sldMasterMkLst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39621261" sldId="214748367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60816084" sldId="2147483675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86783296" sldId="2147483676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83002814" sldId="2147483677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70428035" sldId="2147483680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1069225596" sldId="2147483681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4191835890" sldId="214748368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0952"/>
            <a:ext cx="2700338" cy="363667"/>
          </a:xfrm>
        </p:spPr>
        <p:txBody>
          <a:bodyPr anchor="b"/>
          <a:lstStyle>
            <a:lvl1pPr algn="ctr"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48644"/>
            <a:ext cx="2700338" cy="252197"/>
          </a:xfrm>
        </p:spPr>
        <p:txBody>
          <a:bodyPr/>
          <a:lstStyle>
            <a:lvl1pPr marL="0" indent="0" algn="ctr">
              <a:buNone/>
              <a:defRPr sz="366"/>
            </a:lvl1pPr>
            <a:lvl2pPr marL="69632" indent="0" algn="ctr">
              <a:buNone/>
              <a:defRPr sz="305"/>
            </a:lvl2pPr>
            <a:lvl3pPr marL="139263" indent="0" algn="ctr">
              <a:buNone/>
              <a:defRPr sz="274"/>
            </a:lvl3pPr>
            <a:lvl4pPr marL="208895" indent="0" algn="ctr">
              <a:buNone/>
              <a:defRPr sz="244"/>
            </a:lvl4pPr>
            <a:lvl5pPr marL="278526" indent="0" algn="ctr">
              <a:buNone/>
              <a:defRPr sz="244"/>
            </a:lvl5pPr>
            <a:lvl6pPr marL="348158" indent="0" algn="ctr">
              <a:buNone/>
              <a:defRPr sz="244"/>
            </a:lvl6pPr>
            <a:lvl7pPr marL="417789" indent="0" algn="ctr">
              <a:buNone/>
              <a:defRPr sz="244"/>
            </a:lvl7pPr>
            <a:lvl8pPr marL="487421" indent="0" algn="ctr">
              <a:buNone/>
              <a:defRPr sz="244"/>
            </a:lvl8pPr>
            <a:lvl9pPr marL="557052" indent="0" algn="ctr">
              <a:buNone/>
              <a:defRPr sz="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8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52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5614"/>
            <a:ext cx="776347" cy="885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5614"/>
            <a:ext cx="2284035" cy="885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49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1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0419"/>
            <a:ext cx="3105388" cy="434514"/>
          </a:xfrm>
        </p:spPr>
        <p:txBody>
          <a:bodyPr anchor="b"/>
          <a:lstStyle>
            <a:lvl1pPr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699043"/>
            <a:ext cx="3105388" cy="228501"/>
          </a:xfrm>
        </p:spPr>
        <p:txBody>
          <a:bodyPr/>
          <a:lstStyle>
            <a:lvl1pPr marL="0" indent="0">
              <a:buNone/>
              <a:defRPr sz="366">
                <a:solidFill>
                  <a:schemeClr val="tx1">
                    <a:tint val="75000"/>
                  </a:schemeClr>
                </a:solidFill>
              </a:defRPr>
            </a:lvl1pPr>
            <a:lvl2pPr marL="69632" indent="0">
              <a:buNone/>
              <a:defRPr sz="305">
                <a:solidFill>
                  <a:schemeClr val="tx1">
                    <a:tint val="75000"/>
                  </a:schemeClr>
                </a:solidFill>
              </a:defRPr>
            </a:lvl2pPr>
            <a:lvl3pPr marL="139263" indent="0">
              <a:buNone/>
              <a:defRPr sz="274">
                <a:solidFill>
                  <a:schemeClr val="tx1">
                    <a:tint val="75000"/>
                  </a:schemeClr>
                </a:solidFill>
              </a:defRPr>
            </a:lvl3pPr>
            <a:lvl4pPr marL="208895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4pPr>
            <a:lvl5pPr marL="278526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5pPr>
            <a:lvl6pPr marL="348158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6pPr>
            <a:lvl7pPr marL="417789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7pPr>
            <a:lvl8pPr marL="487421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8pPr>
            <a:lvl9pPr marL="557052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2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5614"/>
            <a:ext cx="3105388" cy="201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56066"/>
            <a:ext cx="1523159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81560"/>
            <a:ext cx="1523159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56066"/>
            <a:ext cx="1530660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81560"/>
            <a:ext cx="1530660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41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9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0400"/>
            <a:ext cx="1822728" cy="742325"/>
          </a:xfrm>
        </p:spPr>
        <p:txBody>
          <a:bodyPr/>
          <a:lstStyle>
            <a:lvl1pPr>
              <a:defRPr sz="487"/>
            </a:lvl1pPr>
            <a:lvl2pPr>
              <a:defRPr sz="426"/>
            </a:lvl2pPr>
            <a:lvl3pPr>
              <a:defRPr sz="366"/>
            </a:lvl3pPr>
            <a:lvl4pPr>
              <a:defRPr sz="305"/>
            </a:lvl4pPr>
            <a:lvl5pPr>
              <a:defRPr sz="305"/>
            </a:lvl5pPr>
            <a:lvl6pPr>
              <a:defRPr sz="305"/>
            </a:lvl6pPr>
            <a:lvl7pPr>
              <a:defRPr sz="305"/>
            </a:lvl7pPr>
            <a:lvl8pPr>
              <a:defRPr sz="305"/>
            </a:lvl8pPr>
            <a:lvl9pPr>
              <a:defRPr sz="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55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0400"/>
            <a:ext cx="1822728" cy="742325"/>
          </a:xfrm>
        </p:spPr>
        <p:txBody>
          <a:bodyPr anchor="t"/>
          <a:lstStyle>
            <a:lvl1pPr marL="0" indent="0">
              <a:buNone/>
              <a:defRPr sz="487"/>
            </a:lvl1pPr>
            <a:lvl2pPr marL="69632" indent="0">
              <a:buNone/>
              <a:defRPr sz="426"/>
            </a:lvl2pPr>
            <a:lvl3pPr marL="139263" indent="0">
              <a:buNone/>
              <a:defRPr sz="366"/>
            </a:lvl3pPr>
            <a:lvl4pPr marL="208895" indent="0">
              <a:buNone/>
              <a:defRPr sz="305"/>
            </a:lvl4pPr>
            <a:lvl5pPr marL="278526" indent="0">
              <a:buNone/>
              <a:defRPr sz="305"/>
            </a:lvl5pPr>
            <a:lvl6pPr marL="348158" indent="0">
              <a:buNone/>
              <a:defRPr sz="305"/>
            </a:lvl6pPr>
            <a:lvl7pPr marL="417789" indent="0">
              <a:buNone/>
              <a:defRPr sz="305"/>
            </a:lvl7pPr>
            <a:lvl8pPr marL="487421" indent="0">
              <a:buNone/>
              <a:defRPr sz="305"/>
            </a:lvl8pPr>
            <a:lvl9pPr marL="557052" indent="0">
              <a:buNone/>
              <a:defRPr sz="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5614"/>
            <a:ext cx="3105388" cy="20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78070"/>
            <a:ext cx="3105388" cy="66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22FE-7305-40DE-AD74-B7D90DD9F565}" type="datetimeFigureOut">
              <a:rPr lang="de-CH" smtClean="0"/>
              <a:t>11.04.2025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968166"/>
            <a:ext cx="1215152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5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9263" rtl="0" eaLnBrk="1" latinLnBrk="0" hangingPunct="1">
        <a:lnSpc>
          <a:spcPct val="90000"/>
        </a:lnSpc>
        <a:spcBef>
          <a:spcPct val="0"/>
        </a:spcBef>
        <a:buNone/>
        <a:defRPr sz="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16" indent="-34816" algn="l" defTabSz="139263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426" kern="1200">
          <a:solidFill>
            <a:schemeClr val="tx1"/>
          </a:solidFill>
          <a:latin typeface="+mn-lt"/>
          <a:ea typeface="+mn-ea"/>
          <a:cs typeface="+mn-cs"/>
        </a:defRPr>
      </a:lvl1pPr>
      <a:lvl2pPr marL="10444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66" kern="1200">
          <a:solidFill>
            <a:schemeClr val="tx1"/>
          </a:solidFill>
          <a:latin typeface="+mn-lt"/>
          <a:ea typeface="+mn-ea"/>
          <a:cs typeface="+mn-cs"/>
        </a:defRPr>
      </a:lvl2pPr>
      <a:lvl3pPr marL="174079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05" kern="1200">
          <a:solidFill>
            <a:schemeClr val="tx1"/>
          </a:solidFill>
          <a:latin typeface="+mn-lt"/>
          <a:ea typeface="+mn-ea"/>
          <a:cs typeface="+mn-cs"/>
        </a:defRPr>
      </a:lvl3pPr>
      <a:lvl4pPr marL="243710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313342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82974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52605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52223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91868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1pPr>
      <a:lvl2pPr marL="6963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2pPr>
      <a:lvl3pPr marL="139263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3pPr>
      <a:lvl4pPr marL="208895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278526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48158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17789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487421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5705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376592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3E9844-EFD9-E0EA-D06D-A41AB7E4AC81}"/>
              </a:ext>
            </a:extLst>
          </p:cNvPr>
          <p:cNvSpPr/>
          <p:nvPr/>
        </p:nvSpPr>
        <p:spPr>
          <a:xfrm>
            <a:off x="19050" y="19050"/>
            <a:ext cx="3524250" cy="995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2695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rgbClr val="BF505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rgbClr val="6F87A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solidFill>
            <a:schemeClr val="bg1"/>
          </a:solidFill>
          <a:ln w="190500">
            <a:solidFill>
              <a:srgbClr val="818C7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52151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003337" y="181765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D2825-2CD0-C68A-B368-05E64AC69980}"/>
              </a:ext>
            </a:extLst>
          </p:cNvPr>
          <p:cNvSpPr txBox="1"/>
          <p:nvPr/>
        </p:nvSpPr>
        <p:spPr>
          <a:xfrm>
            <a:off x="1245964" y="531511"/>
            <a:ext cx="754671" cy="50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5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yup!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1343-2ED4-0C68-8442-99C152516619}"/>
              </a:ext>
            </a:extLst>
          </p:cNvPr>
          <p:cNvSpPr txBox="1"/>
          <p:nvPr/>
        </p:nvSpPr>
        <p:spPr>
          <a:xfrm>
            <a:off x="834255" y="211639"/>
            <a:ext cx="1770906" cy="56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6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083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 Condensed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2024-12-08T08:59:13Z</dcterms:created>
  <dcterms:modified xsi:type="dcterms:W3CDTF">2025-04-11T12:38:32Z</dcterms:modified>
</cp:coreProperties>
</file>