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6891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71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61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650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881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0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886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8495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51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992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492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367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7150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64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09897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52347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870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337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7361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291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586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470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699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50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9129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411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43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316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4995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590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2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0985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17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6580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015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31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70474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718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6/5/2025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00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6/5/2025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5658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6/5/2025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5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3733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858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15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25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1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82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591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5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  <p:sldLayoutId id="2147483843" r:id="rId17"/>
    <p:sldLayoutId id="2147483844" r:id="rId18"/>
    <p:sldLayoutId id="2147483845" r:id="rId19"/>
    <p:sldLayoutId id="2147483846" r:id="rId20"/>
    <p:sldLayoutId id="2147483847" r:id="rId21"/>
    <p:sldLayoutId id="2147483848" r:id="rId22"/>
    <p:sldLayoutId id="2147483849" r:id="rId23"/>
    <p:sldLayoutId id="2147483850" r:id="rId24"/>
    <p:sldLayoutId id="2147483851" r:id="rId25"/>
    <p:sldLayoutId id="2147483852" r:id="rId26"/>
    <p:sldLayoutId id="2147483853" r:id="rId27"/>
    <p:sldLayoutId id="2147483854" r:id="rId28"/>
    <p:sldLayoutId id="2147483855" r:id="rId29"/>
    <p:sldLayoutId id="2147483856" r:id="rId30"/>
    <p:sldLayoutId id="2147483857" r:id="rId31"/>
    <p:sldLayoutId id="2147483858" r:id="rId32"/>
    <p:sldLayoutId id="2147483859" r:id="rId33"/>
    <p:sldLayoutId id="2147483860" r:id="rId34"/>
    <p:sldLayoutId id="2147483861" r:id="rId35"/>
    <p:sldLayoutId id="2147483862" r:id="rId36"/>
    <p:sldLayoutId id="2147483863" r:id="rId37"/>
    <p:sldLayoutId id="2147483864" r:id="rId38"/>
    <p:sldLayoutId id="2147483865" r:id="rId39"/>
    <p:sldLayoutId id="2147483866" r:id="rId40"/>
    <p:sldLayoutId id="2147483867" r:id="rId41"/>
    <p:sldLayoutId id="2147483868" r:id="rId42"/>
    <p:sldLayoutId id="2147483869" r:id="rId43"/>
    <p:sldLayoutId id="2147483870" r:id="rId44"/>
    <p:sldLayoutId id="2147483871" r:id="rId45"/>
    <p:sldLayoutId id="2147483872" r:id="rId46"/>
    <p:sldLayoutId id="2147483873" r:id="rId47"/>
    <p:sldLayoutId id="2147483874" r:id="rId48"/>
    <p:sldLayoutId id="2147483875" r:id="rId49"/>
    <p:sldLayoutId id="2147483876" r:id="rId50"/>
    <p:sldLayoutId id="2147483877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/>
          <a:p>
            <a:r>
              <a:rPr lang="en-US"/>
              <a:t>Add a brief explanation of the presentation’s purpose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7E195EED-FC81-E7B2-964A-0E4940B561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34656" y="0"/>
            <a:ext cx="4654296" cy="6858000"/>
          </a:xfrm>
        </p:spPr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Chroma</vt:lpstr>
      <vt:lpstr>Presentation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2025-06-05T13:35:14Z</dcterms:created>
  <dcterms:modified xsi:type="dcterms:W3CDTF">2025-06-05T13:37:32Z</dcterms:modified>
</cp:coreProperties>
</file>