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561" y="127653"/>
            <a:ext cx="2170762" cy="778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Test 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03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82" y="1408485"/>
            <a:ext cx="1206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0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92" y="1417638"/>
            <a:ext cx="1041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0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51" y="1610031"/>
            <a:ext cx="1104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13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2"/>
            <a:ext cx="1879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1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62" y="-88196"/>
            <a:ext cx="1968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18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92" y="196233"/>
            <a:ext cx="1778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21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12" y="0"/>
            <a:ext cx="1638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24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" y="5598351"/>
            <a:ext cx="1689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0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27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4" y="5675937"/>
            <a:ext cx="1549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1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77" y="5695994"/>
            <a:ext cx="1676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 Lo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06625" y="1716088"/>
            <a:ext cx="5257800" cy="220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This is a Coop / </a:t>
            </a:r>
            <a:r>
              <a:rPr lang="en-US" smtClean="0"/>
              <a:t>Local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35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3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5" y="590550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6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4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51" y="5473700"/>
            <a:ext cx="1244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17" y="5875090"/>
            <a:ext cx="1295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8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7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7973"/>
            <a:ext cx="1308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4249448"/>
            <a:ext cx="1320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6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3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5" y="4667236"/>
            <a:ext cx="1320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10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43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4" y="4807611"/>
            <a:ext cx="876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55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28" y="4884164"/>
            <a:ext cx="1955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7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57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82" y="4761830"/>
            <a:ext cx="1333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1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58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6935"/>
            <a:ext cx="1562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75145" y="199668"/>
            <a:ext cx="2929934" cy="13505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Test 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8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0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58" y="3311263"/>
            <a:ext cx="1333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2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6" y="3249436"/>
            <a:ext cx="1689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4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02" y="3201973"/>
            <a:ext cx="1612900" cy="1333500"/>
          </a:xfrm>
          <a:prstGeom prst="rect">
            <a:avLst/>
          </a:prstGeom>
        </p:spPr>
      </p:pic>
      <p:pic>
        <p:nvPicPr>
          <p:cNvPr id="4" name="Picture 3" descr="Screen Shot 2018-09-14 at 11.10.15 A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12" y="1711632"/>
            <a:ext cx="1028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3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58" y="3345371"/>
            <a:ext cx="1333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55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7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524501"/>
            <a:ext cx="1066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3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0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" y="1813927"/>
            <a:ext cx="1549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12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82" y="2082964"/>
            <a:ext cx="1435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3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14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15" y="2186227"/>
            <a:ext cx="95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55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10.15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69" y="1728343"/>
            <a:ext cx="1028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767" y="5902027"/>
            <a:ext cx="2813050" cy="78483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Test 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74962" y="5951257"/>
            <a:ext cx="2615232" cy="7554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Test Slide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75013" y="2519342"/>
            <a:ext cx="2500312" cy="1706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Remove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8.52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4" y="1754750"/>
            <a:ext cx="1117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8.5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00" y="1326268"/>
            <a:ext cx="1117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Screen Shot 2018-09-14 at 11.09.00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5" y="1340974"/>
            <a:ext cx="1727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7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KennedyC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13</cp:revision>
  <dcterms:created xsi:type="dcterms:W3CDTF">2018-09-12T13:24:05Z</dcterms:created>
  <dcterms:modified xsi:type="dcterms:W3CDTF">2018-09-17T15:17:47Z</dcterms:modified>
</cp:coreProperties>
</file>