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76" r:id="rId2"/>
  </p:sldMasterIdLst>
  <p:notesMasterIdLst>
    <p:notesMasterId r:id="rId25"/>
  </p:notesMasterIdLst>
  <p:sldIdLst>
    <p:sldId id="525" r:id="rId3"/>
    <p:sldId id="526" r:id="rId4"/>
    <p:sldId id="527" r:id="rId5"/>
    <p:sldId id="609" r:id="rId6"/>
    <p:sldId id="610" r:id="rId7"/>
    <p:sldId id="612" r:id="rId8"/>
    <p:sldId id="530" r:id="rId9"/>
    <p:sldId id="611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4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66"/>
    <a:srgbClr val="FF8B8B"/>
    <a:srgbClr val="FF7043"/>
    <a:srgbClr val="FDFDFD"/>
    <a:srgbClr val="F7F7F7"/>
    <a:srgbClr val="DD2314"/>
    <a:srgbClr val="F1995D"/>
    <a:srgbClr val="0000CC"/>
    <a:srgbClr val="00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77361" autoAdjust="0"/>
  </p:normalViewPr>
  <p:slideViewPr>
    <p:cSldViewPr snapToGrid="0">
      <p:cViewPr varScale="1">
        <p:scale>
          <a:sx n="69" d="100"/>
          <a:sy n="69" d="100"/>
        </p:scale>
        <p:origin x="141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E060-0117-4C32-A774-90659C9D5E30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9EAF9-3570-4CB9-8EFF-C9A9417D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2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anaconda3/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envs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/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RNN_tutorial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/bin/python3.6</a:t>
            </a:r>
          </a:p>
          <a:p>
            <a:endParaRPr kumimoji="1"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9EAF9-3570-4CB9-8EFF-C9A9417D47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79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7100" y="0"/>
            <a:ext cx="1104900" cy="723900"/>
          </a:xfrm>
          <a:prstGeom prst="rect">
            <a:avLst/>
          </a:prstGeom>
        </p:spPr>
      </p:pic>
      <p:sp>
        <p:nvSpPr>
          <p:cNvPr id="11" name="바닥글 개체 틀 1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30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4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7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042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5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3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6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94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0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>
            <a:lvl1pPr>
              <a:defRPr>
                <a:latin typeface="Google Sans" panose="020B0600000101010101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67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0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85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>
            <a:lvl1pPr>
              <a:defRPr>
                <a:latin typeface="Google Sans" panose="020B0600000101010101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9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7100" y="0"/>
            <a:ext cx="1104900" cy="723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692275"/>
            <a:ext cx="5181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9227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01425" y="0"/>
            <a:ext cx="790575" cy="6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38200" y="1507808"/>
            <a:ext cx="1051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103120" y="2179320"/>
            <a:ext cx="8001000" cy="2575560"/>
            <a:chOff x="2103120" y="2179320"/>
            <a:chExt cx="8001000" cy="257556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50" t="31778" r="17125" b="30667"/>
            <a:stretch/>
          </p:blipFill>
          <p:spPr>
            <a:xfrm>
              <a:off x="2103120" y="2179320"/>
              <a:ext cx="8001000" cy="257556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2103120" y="2179320"/>
              <a:ext cx="8001000" cy="257556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9B9F-D576-4504-9112-082F0E0104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-261576" y="5830799"/>
            <a:ext cx="2199552" cy="1416225"/>
            <a:chOff x="202125" y="194700"/>
            <a:chExt cx="2199552" cy="1416225"/>
          </a:xfrm>
        </p:grpSpPr>
        <p:pic>
          <p:nvPicPr>
            <p:cNvPr id="14" name="Google Shape;511;p105"/>
            <p:cNvPicPr preferRelativeResize="0"/>
            <p:nvPr/>
          </p:nvPicPr>
          <p:blipFill rotWithShape="1">
            <a:blip r:embed="rId15">
              <a:alphaModFix/>
            </a:blip>
            <a:srcRect r="53375"/>
            <a:stretch/>
          </p:blipFill>
          <p:spPr>
            <a:xfrm>
              <a:off x="202125" y="194700"/>
              <a:ext cx="1151625" cy="135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512;p105"/>
            <p:cNvSpPr txBox="1"/>
            <p:nvPr/>
          </p:nvSpPr>
          <p:spPr>
            <a:xfrm>
              <a:off x="1373100" y="742725"/>
              <a:ext cx="1028577" cy="8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Gwangju</a:t>
              </a:r>
              <a:endParaRPr sz="1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71937" y="6343999"/>
            <a:ext cx="40481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5" r:id="rId3"/>
    <p:sldLayoutId id="2147483660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ogle Sans" panose="020B0600000101010101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600000101010101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5564-A8F2-4239-ADFB-A18B010F4C61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B6BB-D068-4934-B0C9-1CDF3D01D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tiff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tiff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musescore.org/ko/down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tif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57014" y="1327162"/>
            <a:ext cx="11009544" cy="4595592"/>
            <a:chOff x="647272" y="1769360"/>
            <a:chExt cx="9441951" cy="4171308"/>
          </a:xfr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</p:grpSpPr>
        <p:sp>
          <p:nvSpPr>
            <p:cNvPr id="4" name="직사각형 3"/>
            <p:cNvSpPr/>
            <p:nvPr/>
          </p:nvSpPr>
          <p:spPr>
            <a:xfrm>
              <a:off x="647272" y="1769360"/>
              <a:ext cx="9441951" cy="41713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29492" y="2914928"/>
              <a:ext cx="1561672" cy="1880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2369" y="294136"/>
            <a:ext cx="2199552" cy="1416225"/>
            <a:chOff x="-1309908" y="57353"/>
            <a:chExt cx="2199552" cy="1416225"/>
          </a:xfrm>
        </p:grpSpPr>
        <p:pic>
          <p:nvPicPr>
            <p:cNvPr id="7" name="Google Shape;511;p105"/>
            <p:cNvPicPr preferRelativeResize="0"/>
            <p:nvPr/>
          </p:nvPicPr>
          <p:blipFill rotWithShape="1">
            <a:blip r:embed="rId3">
              <a:alphaModFix/>
            </a:blip>
            <a:srcRect r="53375"/>
            <a:stretch/>
          </p:blipFill>
          <p:spPr>
            <a:xfrm>
              <a:off x="-1309908" y="57353"/>
              <a:ext cx="1151625" cy="135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12;p105"/>
            <p:cNvSpPr txBox="1"/>
            <p:nvPr/>
          </p:nvSpPr>
          <p:spPr>
            <a:xfrm>
              <a:off x="-138933" y="605378"/>
              <a:ext cx="1028577" cy="8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5F636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Gwangju</a:t>
              </a:r>
              <a:endParaRPr sz="1600" dirty="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647" y="1065550"/>
            <a:ext cx="589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2019 RNN Spring School</a:t>
            </a:r>
            <a:endParaRPr lang="ko-KR" altLang="en-US" sz="2800" dirty="0">
              <a:solidFill>
                <a:srgbClr val="5F6368"/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895" y="1479529"/>
            <a:ext cx="8162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RNN tutorial using RNN in </a:t>
            </a:r>
            <a:r>
              <a:rPr lang="en-US" altLang="ko-KR" sz="2400" dirty="0" err="1" smtClean="0">
                <a:solidFill>
                  <a:srgbClr val="5F6368"/>
                </a:solidFill>
                <a:latin typeface="Google Sans"/>
                <a:ea typeface="Google Sans"/>
                <a:cs typeface="Google Sans"/>
              </a:rPr>
              <a:t>Tensorflow</a:t>
            </a:r>
            <a:endParaRPr lang="ko-KR" altLang="en-US" sz="2400" dirty="0">
              <a:solidFill>
                <a:srgbClr val="5F6368"/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868" y="2840832"/>
            <a:ext cx="6354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  <a:ea typeface="Google Sans"/>
                <a:cs typeface="Google Sans"/>
              </a:rPr>
              <a:t>Setup of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oogle Sans"/>
                <a:ea typeface="Google Sans"/>
                <a:cs typeface="Google Sans"/>
              </a:rPr>
              <a:t>Development Environment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Google Sans"/>
              <a:ea typeface="Google Sans"/>
              <a:cs typeface="Google San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1921" y="2550576"/>
            <a:ext cx="1820947" cy="2071412"/>
          </a:xfrm>
          <a:prstGeom prst="rect">
            <a:avLst/>
          </a:prstGeom>
          <a:blipFill dpi="0" rotWithShape="1">
            <a:blip r:embed="rId2"/>
            <a:srcRect/>
            <a:stretch>
              <a:fillRect l="-103404" t="-59108" r="-401202" b="-627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038350"/>
            <a:ext cx="4867275" cy="3848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8350"/>
            <a:ext cx="4905375" cy="38290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224623" y="5438085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63348" y="5438085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3" y="2038350"/>
            <a:ext cx="4905375" cy="3800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357"/>
            <a:ext cx="4886325" cy="381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263348" y="5362273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78670" y="5401116"/>
            <a:ext cx="786396" cy="2673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48158" y="3303475"/>
            <a:ext cx="1055330" cy="2513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150143" y="2019431"/>
            <a:ext cx="4886325" cy="3790950"/>
            <a:chOff x="11246643" y="1787207"/>
            <a:chExt cx="4886325" cy="37909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6643" y="1787207"/>
              <a:ext cx="4886325" cy="37909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4419263" y="5186776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593379" y="3093188"/>
              <a:ext cx="1055330" cy="25138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618118" y="4209980"/>
              <a:ext cx="412920" cy="25138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/>
              <a:t> (</a:t>
            </a:r>
            <a:r>
              <a:rPr lang="en-US" altLang="ko-KR" dirty="0" err="1"/>
              <a:t>cont</a:t>
            </a:r>
            <a:r>
              <a:rPr lang="en-US" altLang="ko-KR" dirty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350784" y="3052836"/>
            <a:ext cx="4086225" cy="1657350"/>
            <a:chOff x="1340510" y="2854007"/>
            <a:chExt cx="4086225" cy="16573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510" y="2854007"/>
              <a:ext cx="4086225" cy="165735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4483123" y="4065724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26809" y="3798340"/>
              <a:ext cx="1614341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810905" y="1822132"/>
            <a:ext cx="4914900" cy="3810000"/>
            <a:chOff x="5800631" y="1623303"/>
            <a:chExt cx="4914900" cy="381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0631" y="1623303"/>
              <a:ext cx="4914900" cy="3810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8534318" y="5045898"/>
              <a:ext cx="786396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97096" y="4618560"/>
              <a:ext cx="405264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405127" y="2109549"/>
            <a:ext cx="5087507" cy="4246801"/>
            <a:chOff x="6405127" y="2109549"/>
            <a:chExt cx="5087507" cy="424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5127" y="2109549"/>
              <a:ext cx="5087507" cy="4246801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10432235" y="6042026"/>
              <a:ext cx="98347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86321" y="2400312"/>
            <a:ext cx="395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본인의 원하는 테마 선택하기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51389" y="2109549"/>
            <a:ext cx="5044611" cy="4246801"/>
            <a:chOff x="1051389" y="2109549"/>
            <a:chExt cx="5044611" cy="424680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389" y="2109549"/>
              <a:ext cx="5044611" cy="424680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645672" y="2950103"/>
              <a:ext cx="421503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92997" y="2950103"/>
              <a:ext cx="478653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88697" y="6042026"/>
              <a:ext cx="983478" cy="26738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0608" y="2870554"/>
              <a:ext cx="44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57650" y="2848155"/>
              <a:ext cx="442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04654" y="5680376"/>
            <a:ext cx="15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891" y="2101668"/>
            <a:ext cx="5747732" cy="39403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105025"/>
            <a:ext cx="5396611" cy="393700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926534" y="4048125"/>
            <a:ext cx="1169215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10600" y="2473543"/>
            <a:ext cx="487680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315205" y="2684163"/>
            <a:ext cx="15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320" y="2110778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프로젝트 이름으로 교체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72961" y="2749767"/>
            <a:ext cx="1651982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41480" y="4395687"/>
            <a:ext cx="268097" cy="238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000363" y="4606308"/>
            <a:ext cx="15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클릭하기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세팅</a:t>
            </a:r>
            <a:endParaRPr lang="en-US" altLang="ko-KR" dirty="0" smtClean="0"/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dirty="0"/>
              <a:t>Add python Interpreter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en-US" altLang="ko-KR" sz="1600" dirty="0"/>
              <a:t>Select Python </a:t>
            </a:r>
            <a:r>
              <a:rPr kumimoji="1" lang="en-US" altLang="ko-KR" sz="1600" dirty="0" smtClean="0"/>
              <a:t>Interpreter</a:t>
            </a:r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 smtClean="0"/>
              <a:t>Existing Interpreter(Windows 7): Python </a:t>
            </a:r>
            <a:r>
              <a:rPr kumimoji="1" lang="ko-KR" altLang="en-US" sz="1400" dirty="0" smtClean="0"/>
              <a:t>설치 경로 </a:t>
            </a:r>
            <a:r>
              <a:rPr kumimoji="1" lang="en-US" altLang="ko-KR" sz="1400" dirty="0"/>
              <a:t>(C:\</a:t>
            </a:r>
            <a:r>
              <a:rPr kumimoji="1" lang="en-US" altLang="ko-KR" sz="1400" dirty="0" err="1" smtClean="0"/>
              <a:t>ProgramData</a:t>
            </a:r>
            <a:r>
              <a:rPr kumimoji="1" lang="en-US" altLang="ko-KR" sz="1400" dirty="0" smtClean="0"/>
              <a:t>\Anaconda3\</a:t>
            </a:r>
            <a:r>
              <a:rPr kumimoji="1" lang="en-US" altLang="ko-KR" sz="1400" dirty="0" err="1" smtClean="0"/>
              <a:t>envs</a:t>
            </a:r>
            <a:r>
              <a:rPr kumimoji="1" lang="en-US" altLang="ko-KR" sz="1400" dirty="0" smtClean="0"/>
              <a:t>\python.exe)</a:t>
            </a:r>
            <a:endParaRPr kumimoji="1" lang="en-US" altLang="ko-KR" sz="1400" dirty="0"/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 smtClean="0"/>
              <a:t>Existing </a:t>
            </a:r>
            <a:r>
              <a:rPr kumimoji="1" lang="en-US" altLang="ko-KR" sz="1400" dirty="0"/>
              <a:t>Interpreter(Windows 10): Python </a:t>
            </a:r>
            <a:r>
              <a:rPr kumimoji="1" lang="ko-KR" altLang="en-US" sz="1400" dirty="0" smtClean="0"/>
              <a:t>설치 경로 </a:t>
            </a:r>
            <a:r>
              <a:rPr kumimoji="1" lang="en-US" altLang="ko-KR" sz="1400" dirty="0"/>
              <a:t>(C:\Users\admin\Anaconda3\</a:t>
            </a:r>
            <a:r>
              <a:rPr kumimoji="1" lang="en-US" altLang="ko-KR" sz="1400" dirty="0" err="1"/>
              <a:t>envs</a:t>
            </a:r>
            <a:r>
              <a:rPr kumimoji="1" lang="en-US" altLang="ko-KR" sz="1400" dirty="0"/>
              <a:t>\</a:t>
            </a:r>
            <a:r>
              <a:rPr kumimoji="1" lang="en-US" altLang="ko-KR" sz="1400" dirty="0" err="1"/>
              <a:t>RNN_tutorial</a:t>
            </a:r>
            <a:r>
              <a:rPr kumimoji="1" lang="en-US" altLang="ko-KR" sz="1400" dirty="0"/>
              <a:t>\python.exe)</a:t>
            </a:r>
            <a:endParaRPr kumimoji="1" lang="en-US" altLang="ko-KR" sz="1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kumimoji="1" lang="en-US" altLang="ko-KR" sz="1400" dirty="0"/>
              <a:t>Existing Interpreter(Mac OSX): Python </a:t>
            </a:r>
            <a:r>
              <a:rPr kumimoji="1" lang="ko-KR" altLang="en-US" sz="1400" dirty="0"/>
              <a:t>설치 경로 </a:t>
            </a:r>
            <a:r>
              <a:rPr kumimoji="1" lang="en-US" altLang="ko-KR" sz="1400" dirty="0" smtClean="0"/>
              <a:t>(/</a:t>
            </a:r>
            <a:r>
              <a:rPr kumimoji="1" lang="en-US" altLang="ko-KR" sz="1400" dirty="0" err="1" smtClean="0"/>
              <a:t>usr</a:t>
            </a:r>
            <a:r>
              <a:rPr kumimoji="1" lang="en-US" altLang="ko-KR" sz="1400" dirty="0" smtClean="0"/>
              <a:t>/local/bin/python3.6)</a:t>
            </a:r>
            <a:endParaRPr kumimoji="1" lang="en-US" altLang="ko-KR" sz="1400" dirty="0"/>
          </a:p>
          <a:p>
            <a:pPr marL="1257300" lvl="2" indent="-342900">
              <a:buFont typeface="Wingdings" pitchFamily="2" charset="2"/>
              <a:buChar char="§"/>
            </a:pPr>
            <a:endParaRPr kumimoji="1" lang="en-US" altLang="ko-KR" sz="1400" dirty="0">
              <a:solidFill>
                <a:srgbClr val="FF0000"/>
              </a:solidFill>
            </a:endParaRPr>
          </a:p>
          <a:p>
            <a:pPr marL="1257300" lvl="2" indent="-342900">
              <a:buFont typeface="Wingdings" pitchFamily="2" charset="2"/>
              <a:buChar char="§"/>
            </a:pPr>
            <a:endParaRPr kumimoji="1"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52530" y="3575538"/>
            <a:ext cx="3569030" cy="2466488"/>
            <a:chOff x="1049655" y="2081192"/>
            <a:chExt cx="5332110" cy="39312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9655" y="2081192"/>
              <a:ext cx="5332110" cy="3931248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6028329" y="2361047"/>
              <a:ext cx="268097" cy="238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680710" y="3575538"/>
            <a:ext cx="2888152" cy="2947188"/>
            <a:chOff x="4680710" y="3575538"/>
            <a:chExt cx="2888152" cy="294718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710" y="3575538"/>
              <a:ext cx="2621769" cy="2947188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4803755" y="3981450"/>
              <a:ext cx="2765107" cy="2541276"/>
              <a:chOff x="5535239" y="3676263"/>
              <a:chExt cx="2765107" cy="25412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5535239" y="3676263"/>
                <a:ext cx="2748253" cy="754184"/>
                <a:chOff x="7943795" y="3018257"/>
                <a:chExt cx="2748253" cy="75418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8950356" y="3156888"/>
                  <a:ext cx="1741692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solidFill>
                        <a:schemeClr val="accent2"/>
                      </a:solidFill>
                      <a:latin typeface="맑은 고딕" panose="020B0503020000020004" pitchFamily="50" charset="-127"/>
                    </a:rPr>
                    <a:t>① </a:t>
                  </a:r>
                  <a:r>
                    <a:rPr lang="en-US" altLang="ko-KR" sz="1600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python.exe </a:t>
                  </a:r>
                  <a:r>
                    <a:rPr lang="ko-KR" altLang="en-US" sz="1600" dirty="0" smtClean="0">
                      <a:solidFill>
                        <a:schemeClr val="accent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파일 선택하기</a:t>
                  </a:r>
                  <a:endParaRPr lang="ko-KR" altLang="en-US" sz="1200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7943795" y="3018257"/>
                  <a:ext cx="2282845" cy="138631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직사각형 17"/>
              <p:cNvSpPr/>
              <p:nvPr/>
            </p:nvSpPr>
            <p:spPr>
              <a:xfrm>
                <a:off x="6900053" y="5979414"/>
                <a:ext cx="529447" cy="2381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558654" y="5575785"/>
                <a:ext cx="1741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클릭하기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7984674" y="3709062"/>
            <a:ext cx="3960323" cy="2723906"/>
            <a:chOff x="7984674" y="3709062"/>
            <a:chExt cx="3960323" cy="272390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4674" y="3709062"/>
              <a:ext cx="3960323" cy="2723906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11118814" y="6206949"/>
              <a:ext cx="368336" cy="14940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파일 생성하기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1923"/>
          <a:stretch/>
        </p:blipFill>
        <p:spPr>
          <a:xfrm>
            <a:off x="919163" y="2039365"/>
            <a:ext cx="7794625" cy="43601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0" y="2809748"/>
            <a:ext cx="3295650" cy="14097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480675" y="3852862"/>
            <a:ext cx="735965" cy="2695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32851" y="3159441"/>
            <a:ext cx="2970530" cy="2695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25470" y="3146136"/>
            <a:ext cx="1522730" cy="1228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29030" y="2651184"/>
            <a:ext cx="486410" cy="99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9172" y="2343407"/>
            <a:ext cx="55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맑은 고딕" panose="020B0503020000020004" pitchFamily="50" charset="-127"/>
              </a:rPr>
              <a:t>①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RNN_tutorial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마우스 오른쪽 클릭하기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48200" y="2974775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96170" y="4135874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9807" y="2790109"/>
            <a:ext cx="20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① </a:t>
            </a:r>
            <a:r>
              <a:rPr lang="en-US" altLang="ko-KR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정하기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9885"/>
            <a:ext cx="10515600" cy="1142683"/>
          </a:xfrm>
        </p:spPr>
        <p:txBody>
          <a:bodyPr/>
          <a:lstStyle/>
          <a:p>
            <a:r>
              <a:rPr lang="en-US" altLang="ko-KR" dirty="0" err="1" smtClean="0"/>
              <a:t>PyCharm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테스트하기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   print(‘Hello, world!’)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56910"/>
          <a:stretch/>
        </p:blipFill>
        <p:spPr>
          <a:xfrm>
            <a:off x="4148137" y="1744662"/>
            <a:ext cx="2138363" cy="847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3559" b="64216"/>
          <a:stretch/>
        </p:blipFill>
        <p:spPr>
          <a:xfrm>
            <a:off x="1300162" y="2711448"/>
            <a:ext cx="6130925" cy="33845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7020" r="73810" b="14249"/>
          <a:stretch/>
        </p:blipFill>
        <p:spPr>
          <a:xfrm>
            <a:off x="7585075" y="3257551"/>
            <a:ext cx="3457575" cy="1771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200" y="209792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</a:rPr>
              <a:t>①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9749" y="291413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(RUN) 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3862" y="3535125"/>
            <a:ext cx="287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600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출력창에서</a:t>
            </a:r>
            <a:r>
              <a:rPr lang="ko-KR" altLang="en-US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 확인하기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5341" y="2000250"/>
            <a:ext cx="1574484" cy="2095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12855" y="2993271"/>
            <a:ext cx="335282" cy="2642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12856" y="3230559"/>
            <a:ext cx="3311844" cy="1793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72474" y="3617358"/>
            <a:ext cx="1047751" cy="2680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악보를 보기 위해서 사용하는 어플리케이션 </a:t>
            </a:r>
            <a:endParaRPr lang="en-US" altLang="ko-KR" dirty="0" smtClean="0"/>
          </a:p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musescore.org/ko/download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793781" y="3000055"/>
            <a:ext cx="8048862" cy="3122110"/>
            <a:chOff x="643075" y="3102796"/>
            <a:chExt cx="6851800" cy="255567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799" y="3102796"/>
              <a:ext cx="6761076" cy="2223089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643075" y="4029194"/>
              <a:ext cx="6851799" cy="1629275"/>
              <a:chOff x="3858886" y="2541587"/>
              <a:chExt cx="7272528" cy="17321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858886" y="2541587"/>
                <a:ext cx="7272528" cy="13785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95039" y="3904415"/>
                <a:ext cx="4200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본인의 컴퓨터에 맞는 </a:t>
                </a:r>
                <a:r>
                  <a:rPr lang="en-US" altLang="ko-KR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OS 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선택하기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" y="3167761"/>
            <a:ext cx="2310046" cy="11978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43" y="2304443"/>
            <a:ext cx="4139654" cy="3224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94" y="2284698"/>
            <a:ext cx="4126492" cy="32445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42130" y="3935002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99402" y="5145641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61465" y="5153004"/>
            <a:ext cx="707218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86422" y="4777483"/>
            <a:ext cx="1856118" cy="2157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 Black" panose="020B0A04020102020204" pitchFamily="34" charset="0"/>
              </a:rPr>
              <a:t>시스템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운영 체제</a:t>
            </a:r>
            <a:r>
              <a:rPr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</a:t>
            </a:r>
            <a:r>
              <a:rPr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Anaconda for Python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en-US" altLang="ko-KR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96552" l="9091" r="89773">
                        <a14:foregroundMark x1="61932" y1="20197" x2="61932" y2="20197"/>
                        <a14:foregroundMark x1="39205" y1="40887" x2="39205" y2="40887"/>
                        <a14:foregroundMark x1="28977" y1="44828" x2="28977" y2="44828"/>
                        <a14:foregroundMark x1="27841" y1="48768" x2="27841" y2="48768"/>
                        <a14:foregroundMark x1="30682" y1="49754" x2="30682" y2="49754"/>
                        <a14:foregroundMark x1="30682" y1="50246" x2="30682" y2="50246"/>
                        <a14:foregroundMark x1="25000" y1="67488" x2="25000" y2="67488"/>
                        <a14:foregroundMark x1="25000" y1="67488" x2="25000" y2="67488"/>
                        <a14:foregroundMark x1="39205" y1="86700" x2="39205" y2="86700"/>
                        <a14:foregroundMark x1="39773" y1="92118" x2="39773" y2="921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2406" y="2526301"/>
            <a:ext cx="326457" cy="376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7" b="94286" l="952" r="99048">
                        <a14:foregroundMark x1="38095" y1="23810" x2="38095" y2="23810"/>
                        <a14:foregroundMark x1="39048" y1="27619" x2="40476" y2="28095"/>
                        <a14:foregroundMark x1="40476" y1="28095" x2="40476" y2="28095"/>
                        <a14:foregroundMark x1="40476" y1="28571" x2="40476" y2="28571"/>
                        <a14:foregroundMark x1="39524" y1="29048" x2="39524" y2="29048"/>
                        <a14:foregroundMark x1="32857" y1="22857" x2="32857" y2="22857"/>
                        <a14:foregroundMark x1="29048" y1="19524" x2="29048" y2="19524"/>
                        <a14:foregroundMark x1="29048" y1="17143" x2="29048" y2="17143"/>
                        <a14:foregroundMark x1="28571" y1="15238" x2="28571" y2="15238"/>
                        <a14:foregroundMark x1="27143" y1="15238" x2="27143" y2="15238"/>
                        <a14:foregroundMark x1="26667" y1="22381" x2="26667" y2="22381"/>
                        <a14:foregroundMark x1="24286" y1="25238" x2="24286" y2="25238"/>
                        <a14:foregroundMark x1="22381" y1="27143" x2="22381" y2="27143"/>
                        <a14:foregroundMark x1="21905" y1="29048" x2="21905" y2="29048"/>
                        <a14:foregroundMark x1="21429" y1="32381" x2="21429" y2="32381"/>
                        <a14:foregroundMark x1="21429" y1="32381" x2="21429" y2="32381"/>
                        <a14:foregroundMark x1="16190" y1="37619" x2="16190" y2="37619"/>
                        <a14:foregroundMark x1="18095" y1="39524" x2="18095" y2="39524"/>
                        <a14:foregroundMark x1="18095" y1="40000" x2="18095" y2="40000"/>
                        <a14:foregroundMark x1="19524" y1="37143" x2="19524" y2="37143"/>
                        <a14:foregroundMark x1="19524" y1="35714" x2="19524" y2="35714"/>
                        <a14:foregroundMark x1="20000" y1="33333" x2="20000" y2="33333"/>
                        <a14:foregroundMark x1="20000" y1="33333" x2="20000" y2="33333"/>
                        <a14:foregroundMark x1="45714" y1="17143" x2="45714" y2="17143"/>
                        <a14:foregroundMark x1="52381" y1="19048" x2="52381" y2="19048"/>
                        <a14:foregroundMark x1="52381" y1="25238" x2="52381" y2="25238"/>
                        <a14:foregroundMark x1="52381" y1="27619" x2="52381" y2="27619"/>
                        <a14:foregroundMark x1="52381" y1="32381" x2="52381" y2="32381"/>
                        <a14:foregroundMark x1="50476" y1="39524" x2="50476" y2="39524"/>
                        <a14:foregroundMark x1="62857" y1="39524" x2="62857" y2="39524"/>
                        <a14:foregroundMark x1="62857" y1="39524" x2="62857" y2="39524"/>
                        <a14:foregroundMark x1="62857" y1="39524" x2="62857" y2="39524"/>
                        <a14:foregroundMark x1="75714" y1="31429" x2="75714" y2="31429"/>
                        <a14:foregroundMark x1="75714" y1="31429" x2="76667" y2="32381"/>
                        <a14:foregroundMark x1="78571" y1="35714" x2="78571" y2="37143"/>
                        <a14:foregroundMark x1="78571" y1="37143" x2="76667" y2="38571"/>
                        <a14:foregroundMark x1="74286" y1="39524" x2="72857" y2="40952"/>
                        <a14:foregroundMark x1="70000" y1="41905" x2="65238" y2="44286"/>
                        <a14:foregroundMark x1="63810" y1="43810" x2="63810" y2="43810"/>
                        <a14:foregroundMark x1="66667" y1="43810" x2="66667" y2="43810"/>
                        <a14:foregroundMark x1="68095" y1="38095" x2="67619" y2="37143"/>
                        <a14:foregroundMark x1="67619" y1="36667" x2="66190" y2="35238"/>
                        <a14:foregroundMark x1="64762" y1="32857" x2="64762" y2="32857"/>
                        <a14:foregroundMark x1="64762" y1="31429" x2="64762" y2="36190"/>
                        <a14:foregroundMark x1="66190" y1="50476" x2="66190" y2="50476"/>
                        <a14:foregroundMark x1="71429" y1="53810" x2="74762" y2="51905"/>
                        <a14:foregroundMark x1="77143" y1="50000" x2="80476" y2="45714"/>
                        <a14:foregroundMark x1="86190" y1="40000" x2="86190" y2="40000"/>
                        <a14:foregroundMark x1="86190" y1="39048" x2="86190" y2="37619"/>
                        <a14:foregroundMark x1="86667" y1="34762" x2="87143" y2="32857"/>
                        <a14:foregroundMark x1="87619" y1="31429" x2="87619" y2="31429"/>
                        <a14:foregroundMark x1="87619" y1="30952" x2="87619" y2="30952"/>
                        <a14:foregroundMark x1="25714" y1="71905" x2="25714" y2="71905"/>
                        <a14:foregroundMark x1="63333" y1="68095" x2="63333" y2="68095"/>
                        <a14:foregroundMark x1="63333" y1="68095" x2="64286" y2="70000"/>
                        <a14:foregroundMark x1="66667" y1="74762" x2="67619" y2="76190"/>
                        <a14:foregroundMark x1="68095" y1="76190" x2="68095" y2="76190"/>
                        <a14:foregroundMark x1="68571" y1="76190" x2="68571" y2="76190"/>
                        <a14:foregroundMark x1="60000" y1="76190" x2="56667" y2="76190"/>
                        <a14:foregroundMark x1="55714" y1="76190" x2="55714" y2="76190"/>
                        <a14:foregroundMark x1="56667" y1="80000" x2="62857" y2="82381"/>
                        <a14:foregroundMark x1="66667" y1="77143" x2="68571" y2="77143"/>
                        <a14:foregroundMark x1="70000" y1="76667" x2="72857" y2="77619"/>
                        <a14:foregroundMark x1="54762" y1="64762" x2="54762" y2="64762"/>
                        <a14:foregroundMark x1="54762" y1="64762" x2="54762" y2="64762"/>
                        <a14:foregroundMark x1="54286" y1="63810" x2="54286" y2="63810"/>
                        <a14:foregroundMark x1="49524" y1="58095" x2="49524" y2="58095"/>
                        <a14:foregroundMark x1="52381" y1="56667" x2="52381" y2="56667"/>
                        <a14:foregroundMark x1="56667" y1="25714" x2="56667" y2="25714"/>
                        <a14:foregroundMark x1="60476" y1="24286" x2="60476" y2="24286"/>
                        <a14:foregroundMark x1="57143" y1="25714" x2="57143" y2="25714"/>
                        <a14:foregroundMark x1="57143" y1="25714" x2="57143" y2="25714"/>
                        <a14:foregroundMark x1="90476" y1="33333" x2="90476" y2="33333"/>
                        <a14:foregroundMark x1="90952" y1="34286" x2="90476" y2="35238"/>
                        <a14:foregroundMark x1="90476" y1="30476" x2="90476" y2="30476"/>
                        <a14:backgroundMark x1="20476" y1="44286" x2="20476" y2="44286"/>
                        <a14:backgroundMark x1="15714" y1="77619" x2="15714" y2="776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307" y="2146303"/>
            <a:ext cx="389523" cy="389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058" l="0" r="99500">
                        <a14:foregroundMark x1="52500" y1="16505" x2="52500" y2="16505"/>
                        <a14:foregroundMark x1="56000" y1="17476" x2="56000" y2="17476"/>
                        <a14:foregroundMark x1="56500" y1="17476" x2="56500" y2="17476"/>
                        <a14:foregroundMark x1="59000" y1="12136" x2="59000" y2="12136"/>
                        <a14:foregroundMark x1="65000" y1="18447" x2="65000" y2="18932"/>
                        <a14:foregroundMark x1="66500" y1="27184" x2="66500" y2="27184"/>
                        <a14:foregroundMark x1="57500" y1="15049" x2="57500" y2="15049"/>
                        <a14:foregroundMark x1="60500" y1="17961" x2="60500" y2="17961"/>
                        <a14:foregroundMark x1="47500" y1="17961" x2="47500" y2="17961"/>
                        <a14:foregroundMark x1="54000" y1="53398" x2="54000" y2="53398"/>
                        <a14:foregroundMark x1="50000" y1="51942" x2="50000" y2="51942"/>
                        <a14:foregroundMark x1="45000" y1="53398" x2="45000" y2="53398"/>
                        <a14:foregroundMark x1="47500" y1="61165" x2="49500" y2="62621"/>
                        <a14:foregroundMark x1="59000" y1="66990" x2="59500" y2="66990"/>
                        <a14:foregroundMark x1="60500" y1="66990" x2="60500" y2="66990"/>
                        <a14:foregroundMark x1="63000" y1="57282" x2="62500" y2="53883"/>
                        <a14:foregroundMark x1="62500" y1="52913" x2="62500" y2="52913"/>
                        <a14:foregroundMark x1="62000" y1="49029" x2="62000" y2="48544"/>
                        <a14:foregroundMark x1="61000" y1="45631" x2="61000" y2="45146"/>
                        <a14:foregroundMark x1="62000" y1="43689" x2="62500" y2="44175"/>
                        <a14:foregroundMark x1="64000" y1="43689" x2="65000" y2="45146"/>
                        <a14:foregroundMark x1="66500" y1="47087" x2="66500" y2="48544"/>
                        <a14:foregroundMark x1="66500" y1="49515" x2="67500" y2="53398"/>
                        <a14:foregroundMark x1="68000" y1="54854" x2="68000" y2="56796"/>
                        <a14:foregroundMark x1="66000" y1="61165" x2="64500" y2="63592"/>
                        <a14:foregroundMark x1="64000" y1="65049" x2="62000" y2="66990"/>
                        <a14:foregroundMark x1="61500" y1="67476" x2="58500" y2="69417"/>
                        <a14:foregroundMark x1="57500" y1="69417" x2="55000" y2="68932"/>
                        <a14:foregroundMark x1="54000" y1="67961" x2="53500" y2="67961"/>
                        <a14:foregroundMark x1="53000" y1="68447" x2="52000" y2="69903"/>
                        <a14:foregroundMark x1="51000" y1="75243" x2="50500" y2="77184"/>
                        <a14:foregroundMark x1="50500" y1="77184" x2="52000" y2="77184"/>
                        <a14:foregroundMark x1="55500" y1="76699" x2="60500" y2="75243"/>
                        <a14:foregroundMark x1="40000" y1="61650" x2="40000" y2="61650"/>
                        <a14:foregroundMark x1="40000" y1="60680" x2="54000" y2="36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4660" y="2924795"/>
            <a:ext cx="370974" cy="382103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F14FB5E-D0B9-7846-91B9-08D748F06FB1}"/>
              </a:ext>
            </a:extLst>
          </p:cNvPr>
          <p:cNvGrpSpPr/>
          <p:nvPr/>
        </p:nvGrpSpPr>
        <p:grpSpPr>
          <a:xfrm>
            <a:off x="2445552" y="4187671"/>
            <a:ext cx="2162767" cy="1646244"/>
            <a:chOff x="3653397" y="3753859"/>
            <a:chExt cx="3899593" cy="32088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F817C5-A28C-0648-9C5C-32FC27B2C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37" t="23437" r="23437" b="23437"/>
            <a:stretch/>
          </p:blipFill>
          <p:spPr>
            <a:xfrm>
              <a:off x="3653397" y="4631210"/>
              <a:ext cx="762001" cy="76200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01A444-3984-DE42-A85F-15AA2905F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010" y="3753859"/>
              <a:ext cx="1331980" cy="66599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F2B524-08F6-2148-8E1A-E2C2DB00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447" y="5346579"/>
              <a:ext cx="762001" cy="7620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6C36BF-8F55-B945-8DA2-446A9A80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60713" y="6108580"/>
              <a:ext cx="854081" cy="854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5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8" y="2498408"/>
            <a:ext cx="3654248" cy="28791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800" y="2483745"/>
            <a:ext cx="3660075" cy="2884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76" y="2492580"/>
            <a:ext cx="3654248" cy="28791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699336" y="5004636"/>
            <a:ext cx="619217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72405" y="5004636"/>
            <a:ext cx="809231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398540" y="5004636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r="1313" b="1853"/>
          <a:stretch/>
        </p:blipFill>
        <p:spPr>
          <a:xfrm>
            <a:off x="117872" y="2133119"/>
            <a:ext cx="3888717" cy="269891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2292" b="3031"/>
          <a:stretch/>
        </p:blipFill>
        <p:spPr>
          <a:xfrm>
            <a:off x="4236595" y="2161701"/>
            <a:ext cx="3840108" cy="266005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r="2017" b="1845"/>
          <a:stretch/>
        </p:blipFill>
        <p:spPr>
          <a:xfrm>
            <a:off x="8306709" y="2161701"/>
            <a:ext cx="3830387" cy="26794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64271"/>
            <a:ext cx="2743200" cy="365125"/>
          </a:xfrm>
        </p:spPr>
        <p:txBody>
          <a:bodyPr/>
          <a:lstStyle/>
          <a:p>
            <a:fld id="{7CE59B9F-D576-4504-9112-082F0E0104D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907210" y="4573184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47205" y="45537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43392" y="45359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223" b="1888"/>
          <a:stretch/>
        </p:blipFill>
        <p:spPr>
          <a:xfrm>
            <a:off x="117871" y="2133118"/>
            <a:ext cx="3899577" cy="269117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r="896" b="2043"/>
          <a:stretch/>
        </p:blipFill>
        <p:spPr>
          <a:xfrm>
            <a:off x="4233485" y="2154745"/>
            <a:ext cx="3899577" cy="265404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" r="1449" b="1755"/>
          <a:stretch/>
        </p:blipFill>
        <p:spPr>
          <a:xfrm>
            <a:off x="8268062" y="2149373"/>
            <a:ext cx="3869034" cy="2714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MuseScore2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206" y="1700962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21348" cy="8369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876388" y="4573184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57479" y="45537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53666" y="4535972"/>
            <a:ext cx="656454" cy="2679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https://www.anaconda.com/distribution/#download-section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50" y="2568649"/>
            <a:ext cx="6030502" cy="384982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3510051" y="5088788"/>
            <a:ext cx="3052626" cy="431573"/>
            <a:chOff x="3530600" y="5205374"/>
            <a:chExt cx="3240070" cy="458826"/>
          </a:xfrm>
        </p:grpSpPr>
        <p:sp>
          <p:nvSpPr>
            <p:cNvPr id="9" name="직사각형 8"/>
            <p:cNvSpPr/>
            <p:nvPr/>
          </p:nvSpPr>
          <p:spPr>
            <a:xfrm>
              <a:off x="3530600" y="5208587"/>
              <a:ext cx="1092199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88179" y="5205374"/>
              <a:ext cx="2182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다운로드하기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58888" y="2568649"/>
            <a:ext cx="7563860" cy="428551"/>
            <a:chOff x="3858887" y="2541587"/>
            <a:chExt cx="8028313" cy="455613"/>
          </a:xfrm>
        </p:grpSpPr>
        <p:sp>
          <p:nvSpPr>
            <p:cNvPr id="8" name="직사각형 7"/>
            <p:cNvSpPr/>
            <p:nvPr/>
          </p:nvSpPr>
          <p:spPr>
            <a:xfrm>
              <a:off x="3858887" y="2541587"/>
              <a:ext cx="3862713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6980" y="2541587"/>
              <a:ext cx="420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본인의 컴퓨터에 맞는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OS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4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sp>
        <p:nvSpPr>
          <p:cNvPr id="24" name="내용 개체 틀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" y="2061806"/>
            <a:ext cx="4838700" cy="372427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00" y="2061805"/>
            <a:ext cx="4829175" cy="37242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058292" y="5435029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979185" y="5421186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8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16" name="내용 개체 틀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55" y="2061055"/>
            <a:ext cx="4819650" cy="37338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08" y="2032480"/>
            <a:ext cx="4876800" cy="37623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979185" y="5421186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58292" y="5435029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3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40" y="2051529"/>
            <a:ext cx="4886325" cy="3819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83" y="2032480"/>
            <a:ext cx="4962525" cy="3857625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23" name="내용 개체 틀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900749" y="5452008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89114" y="5431460"/>
            <a:ext cx="770135" cy="2188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23" name="내용 개체 틀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Anaconda Prompt(</a:t>
            </a:r>
            <a:r>
              <a:rPr lang="en-US" altLang="ko-KR" dirty="0" smtClean="0">
                <a:solidFill>
                  <a:schemeClr val="accent1"/>
                </a:solidFill>
              </a:rPr>
              <a:t>Windows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Terminal(</a:t>
            </a:r>
            <a:r>
              <a:rPr lang="en-US" altLang="ko-KR" dirty="0" err="1">
                <a:solidFill>
                  <a:schemeClr val="accent1"/>
                </a:solidFill>
              </a:rPr>
              <a:t>macOS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키 </a:t>
            </a:r>
            <a:r>
              <a:rPr lang="en-US" altLang="ko-KR" dirty="0" smtClean="0">
                <a:sym typeface="Wingdings" panose="05000000000000000000" pitchFamily="2" charset="2"/>
              </a:rPr>
              <a:t> Anaconda Prompt </a:t>
            </a:r>
            <a:r>
              <a:rPr lang="ko-KR" altLang="en-US" dirty="0" smtClean="0">
                <a:sym typeface="Wingdings" panose="05000000000000000000" pitchFamily="2" charset="2"/>
              </a:rPr>
              <a:t>타이핑 및 실행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64080" t="67507" r="23815" b="2023"/>
          <a:stretch/>
        </p:blipFill>
        <p:spPr>
          <a:xfrm>
            <a:off x="1567015" y="2411999"/>
            <a:ext cx="2366809" cy="381290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46" y="2582700"/>
            <a:ext cx="6934200" cy="36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2683"/>
          </a:xfrm>
        </p:spPr>
        <p:txBody>
          <a:bodyPr/>
          <a:lstStyle/>
          <a:p>
            <a:r>
              <a:rPr lang="en-US" altLang="ko-KR" dirty="0" smtClean="0"/>
              <a:t>Anaconda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01A444-3984-DE42-A85F-15AA2905FC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34" y="50801"/>
            <a:ext cx="1527825" cy="706651"/>
          </a:xfrm>
          <a:prstGeom prst="rect">
            <a:avLst/>
          </a:prstGeom>
        </p:spPr>
      </p:pic>
      <p:sp>
        <p:nvSpPr>
          <p:cNvPr id="12" name="내용 개체 틀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Install Python 3.6x,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, and music21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3" y="2431138"/>
            <a:ext cx="8929251" cy="71211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lang="en-US" altLang="ko-KR" kern="12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conda</a:t>
            </a: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 create –n </a:t>
            </a:r>
            <a:r>
              <a:rPr lang="en-US" altLang="ko-KR" kern="12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</a:t>
            </a:r>
            <a:r>
              <a:rPr lang="en-US" altLang="ko-KR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NN</a:t>
            </a:r>
            <a:r>
              <a:rPr lang="en-US" altLang="ko-KR" kern="12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_tutorial</a:t>
            </a:r>
            <a:r>
              <a:rPr lang="en-US" altLang="ko-KR" kern="12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python=3.6 </a:t>
            </a:r>
            <a:r>
              <a:rPr lang="en-US" altLang="ko-KR" kern="12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tensorflow</a:t>
            </a:r>
            <a:endParaRPr lang="en-US" altLang="ko-KR" kern="12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457200" lvl="1" latinLnBrk="1">
              <a:buClrTx/>
            </a:pPr>
            <a:r>
              <a:rPr lang="en-US" altLang="ko-KR" kern="12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34" charset="-127"/>
                <a:cs typeface="Arial" panose="020B0604020202020204" pitchFamily="34" charset="0"/>
              </a:rPr>
              <a:t>Proceed ([y]/n)? y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4" y="3556498"/>
            <a:ext cx="8929250" cy="102101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&gt;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conda</a:t>
            </a: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 activate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RNN_tutorial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)&gt; pip install </a:t>
            </a:r>
            <a:r>
              <a:rPr lang="en-US" altLang="ko-KR" sz="20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matplotlib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)&gt; pip install 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music21</a:t>
            </a:r>
            <a:endParaRPr lang="en-US" altLang="ko-KR" sz="20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2060020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1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Conda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환경 만들기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3187166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가상 환경 생성하고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music21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설치하기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99FDA3-3F34-3844-90E0-B85283A0C433}"/>
              </a:ext>
            </a:extLst>
          </p:cNvPr>
          <p:cNvSpPr/>
          <p:nvPr/>
        </p:nvSpPr>
        <p:spPr>
          <a:xfrm>
            <a:off x="1557773" y="4970397"/>
            <a:ext cx="8929251" cy="11155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457200" lvl="1" latinLnBrk="1">
              <a:buClrTx/>
            </a:pPr>
            <a:r>
              <a:rPr lang="en-US" altLang="ko-KR" sz="2000" kern="1200" dirty="0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$ source activate </a:t>
            </a:r>
            <a:r>
              <a:rPr lang="en-US" altLang="ko-KR" sz="2000" kern="1200" dirty="0" err="1" smtClean="0">
                <a:solidFill>
                  <a:prstClr val="black"/>
                </a:solidFill>
                <a:latin typeface="+mn-lt"/>
                <a:ea typeface="맑은 고딕" panose="020B0503020000020004" pitchFamily="34" charset="-127"/>
                <a:cs typeface="Arial" panose="020B0604020202020204" pitchFamily="34" charset="0"/>
              </a:rPr>
              <a:t>RNN_tutorial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)$ 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matplotlib</a:t>
            </a:r>
            <a:endParaRPr lang="en-US" altLang="ko-KR" sz="2000" kern="1200" dirty="0" smtClean="0">
              <a:solidFill>
                <a:prstClr val="black"/>
              </a:solidFill>
              <a:latin typeface="+mn-lt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RL_tutorial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)$ </a:t>
            </a:r>
            <a:r>
              <a:rPr lang="en-US" altLang="ko-KR" sz="2000" dirty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pip install </a:t>
            </a:r>
            <a:r>
              <a:rPr lang="en-US" altLang="ko-KR" sz="2000" dirty="0" smtClean="0">
                <a:solidFill>
                  <a:prstClr val="black"/>
                </a:solidFill>
                <a:ea typeface="맑은 고딕" panose="020B0503020000020004" pitchFamily="34" charset="-127"/>
                <a:cs typeface="Arial" panose="020B0604020202020204" pitchFamily="34" charset="0"/>
              </a:rPr>
              <a:t>music21</a:t>
            </a:r>
            <a:endParaRPr lang="en-US" altLang="ko-KR" sz="2000" dirty="0">
              <a:solidFill>
                <a:prstClr val="black"/>
              </a:solidFill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4415274" y="3164119"/>
            <a:ext cx="43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accent1"/>
                </a:solidFill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Windows</a:t>
            </a:r>
            <a:endParaRPr lang="ko-KR" altLang="en-US" dirty="0">
              <a:solidFill>
                <a:schemeClr val="accent1"/>
              </a:solidFill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4314825" y="4577515"/>
            <a:ext cx="43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err="1" smtClean="0">
                <a:solidFill>
                  <a:schemeClr val="accent1"/>
                </a:solidFill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macOS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EE06B-F465-6143-9FAC-9093F9FA918F}"/>
              </a:ext>
            </a:extLst>
          </p:cNvPr>
          <p:cNvSpPr txBox="1"/>
          <p:nvPr/>
        </p:nvSpPr>
        <p:spPr>
          <a:xfrm>
            <a:off x="1129149" y="4589290"/>
            <a:ext cx="1011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Step </a:t>
            </a: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가상 환경 생성하고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music21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600000101010101" charset="0"/>
                <a:ea typeface="Tahoma" panose="020B0604030504040204" pitchFamily="34" charset="0"/>
                <a:cs typeface="Arial" panose="020B0604020202020204" pitchFamily="34" charset="0"/>
              </a:rPr>
              <a:t>설치하기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600000101010101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PyCharm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Download</a:t>
            </a:r>
          </a:p>
          <a:p>
            <a:pPr lvl="1"/>
            <a:r>
              <a:rPr lang="en-US" altLang="ko-KR" dirty="0" smtClean="0">
                <a:hlinkClick r:id="rId2"/>
              </a:rPr>
              <a:t>https://www.jetbrains.com/pycharm/download/#section=windows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9B9F-D576-4504-9112-082F0E0104D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7" y="2481290"/>
            <a:ext cx="6883364" cy="3973058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533145" y="3692210"/>
            <a:ext cx="6458330" cy="638788"/>
            <a:chOff x="3858887" y="2541587"/>
            <a:chExt cx="6854899" cy="679126"/>
          </a:xfrm>
        </p:grpSpPr>
        <p:sp>
          <p:nvSpPr>
            <p:cNvPr id="8" name="직사각형 7"/>
            <p:cNvSpPr/>
            <p:nvPr/>
          </p:nvSpPr>
          <p:spPr>
            <a:xfrm>
              <a:off x="3858887" y="2541587"/>
              <a:ext cx="2693284" cy="45561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13566" y="2566289"/>
              <a:ext cx="4200220" cy="65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본인의 컴퓨터에</a:t>
              </a:r>
              <a:endParaRPr lang="en-US" altLang="ko-KR" sz="160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맞는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OS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34247" y="5753523"/>
            <a:ext cx="3487022" cy="522749"/>
            <a:chOff x="3069530" y="5163055"/>
            <a:chExt cx="3701140" cy="555760"/>
          </a:xfrm>
        </p:grpSpPr>
        <p:sp>
          <p:nvSpPr>
            <p:cNvPr id="11" name="직사각형 10"/>
            <p:cNvSpPr/>
            <p:nvPr/>
          </p:nvSpPr>
          <p:spPr>
            <a:xfrm>
              <a:off x="3069530" y="5163055"/>
              <a:ext cx="1553269" cy="55576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8179" y="5205374"/>
              <a:ext cx="2182491" cy="39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55" y="4234850"/>
            <a:ext cx="4824413" cy="129419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0572562" y="5066610"/>
            <a:ext cx="1740263" cy="609211"/>
            <a:chOff x="2467491" y="5163056"/>
            <a:chExt cx="1847123" cy="647683"/>
          </a:xfrm>
        </p:grpSpPr>
        <p:sp>
          <p:nvSpPr>
            <p:cNvPr id="16" name="직사각형 15"/>
            <p:cNvSpPr/>
            <p:nvPr/>
          </p:nvSpPr>
          <p:spPr>
            <a:xfrm>
              <a:off x="3069531" y="5163056"/>
              <a:ext cx="834684" cy="28426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7491" y="5418084"/>
              <a:ext cx="1847123" cy="39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다운로드하기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96C36BF-8F55-B945-8DA2-446A9A808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9304" y="46056"/>
            <a:ext cx="850777" cy="7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389</Words>
  <Application>Microsoft Office PowerPoint</Application>
  <PresentationFormat>와이드스크린</PresentationFormat>
  <Paragraphs>129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Google Sans</vt:lpstr>
      <vt:lpstr>맑은 고딕</vt:lpstr>
      <vt:lpstr>Arial</vt:lpstr>
      <vt:lpstr>Arial Black</vt:lpstr>
      <vt:lpstr>Tahoma</vt:lpstr>
      <vt:lpstr>Wingdings</vt:lpstr>
      <vt:lpstr>디자인 사용자 지정</vt:lpstr>
      <vt:lpstr>1_디자인 사용자 지정</vt:lpstr>
      <vt:lpstr>PowerPoint 프레젠테이션</vt:lpstr>
      <vt:lpstr>시스템 요구사항</vt:lpstr>
      <vt:lpstr>Anaconda</vt:lpstr>
      <vt:lpstr>Anaconda (cont’)</vt:lpstr>
      <vt:lpstr>Anaconda (cont’)</vt:lpstr>
      <vt:lpstr>Anaconda (cont’)</vt:lpstr>
      <vt:lpstr>Anaconda (cont’)</vt:lpstr>
      <vt:lpstr>Anaconda (cont’)</vt:lpstr>
      <vt:lpstr>PyCharm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PyCharm (cont’)</vt:lpstr>
      <vt:lpstr>MuseScore2 </vt:lpstr>
      <vt:lpstr>MuseScore2 </vt:lpstr>
      <vt:lpstr>MuseScore2 </vt:lpstr>
      <vt:lpstr>MuseScore2 </vt:lpstr>
      <vt:lpstr>MuseScore2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yongyilee</dc:creator>
  <cp:lastModifiedBy>박 승화</cp:lastModifiedBy>
  <cp:revision>1346</cp:revision>
  <dcterms:created xsi:type="dcterms:W3CDTF">2018-07-08T11:47:42Z</dcterms:created>
  <dcterms:modified xsi:type="dcterms:W3CDTF">2019-03-25T06:08:58Z</dcterms:modified>
</cp:coreProperties>
</file>