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194734"/>
            <a:ext cx="8520600" cy="3850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832297" y="4863993"/>
            <a:ext cx="311411" cy="192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311699" y="712926"/>
            <a:ext cx="8520599" cy="481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6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4" name="Google Shape;54;p1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267122" y="1508670"/>
            <a:ext cx="6609605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267122" y="2165895"/>
            <a:ext cx="6609605" cy="45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267122" y="2165895"/>
            <a:ext cx="660960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Vision for SchwarzShuttle Data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Vision for the Future</a:t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228600" y="1508670"/>
            <a:ext cx="8686800" cy="286464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286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8p12lgrk.png" id="315" name="Google Shape;3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 txBox="1"/>
          <p:nvPr/>
        </p:nvSpPr>
        <p:spPr>
          <a:xfrm>
            <a:off x="2286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AI-Driven Dispatching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Integrating AI technologies to enhance dispatch efficiency, optimize routes, and improve user experience through predictive analytics.</a:t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47244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965nbd05.png" id="320" name="Google Shape;32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47244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Customer-Centric Approach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Leveraging technology to create personalized experiences based on user preferences and past interactions for enhanced satisfaction.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2286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l2o73d62.png" id="325" name="Google Shape;32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3"/>
          <p:cNvSpPr txBox="1"/>
          <p:nvPr/>
        </p:nvSpPr>
        <p:spPr>
          <a:xfrm>
            <a:off x="2286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Autonomous Vehicle Integration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Setting the stage for seamless integration of autonomous vehicles into the fleet, exploring future mobility solutions.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47244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9kei91b1.png" id="330" name="Google Shape;33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3"/>
          <p:cNvSpPr txBox="1"/>
          <p:nvPr/>
        </p:nvSpPr>
        <p:spPr>
          <a:xfrm>
            <a:off x="47244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Sustainability Analytics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Utilizing analytical tools to evaluate and enhance sustainability efforts within the business strategy and operational practices.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Key Focus Areas (Next 2-3 Years)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228600" y="1508670"/>
            <a:ext cx="8686800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2286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228600" y="1508670"/>
            <a:ext cx="4191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</a:t>
            </a:r>
            <a:r>
              <a:rPr b="1"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Capabilities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and compliance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AI and machine learning adoption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Scalability and flexibility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47244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r313v4n7.png" id="344" name="Google Shape;3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Photo by Luke Chesser on Unsplash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Conclusion</a:t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228600" y="1508670"/>
            <a:ext cx="8686800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228600" y="1508670"/>
            <a:ext cx="4191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 for Innovation: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Our platform is structured to be both secure and scalable, laying the groundwork for continuous innovation.</a:t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47244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0tmh1ayv.png" id="359" name="Google Shape;3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Photo by Alexander Redl on Unsplash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Q&amp;A</a:t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228600" y="879695"/>
            <a:ext cx="419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Open Floor: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Inviting questions from the audience,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0"/>
            <a:ext cx="852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Agenda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28600" y="685800"/>
            <a:ext cx="8686800" cy="4343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28600" y="685800"/>
            <a:ext cx="8686800" cy="4343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914400" y="685800"/>
            <a:ext cx="73152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066800" y="6858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066800" y="6858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162050" y="6858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066800" y="6858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066800" y="6858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295400" y="6858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447800" y="6858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447800" y="685800"/>
            <a:ext cx="6629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Vision for SchwarzShuttle Data Platform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066800" y="9525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066800" y="9525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162050" y="9525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066800" y="9525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066800" y="9525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295400" y="9525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447800" y="9525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47800" y="9525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Proposed Architecture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066800" y="12192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066800" y="12192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162050" y="12192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066800" y="12192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066800" y="12192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295400" y="12192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447800" y="12192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447800" y="12192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Functional Requirements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066800" y="14859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066800" y="14859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162050" y="14859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066800" y="14859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066800" y="14859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295400" y="14859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447800" y="14859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447800" y="14859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Non-Functional Requirements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066800" y="17526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066800" y="17526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162050" y="17526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066800" y="17526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066800" y="17526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295400" y="17526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1447800" y="17526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447800" y="17526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Automation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1066800" y="20193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066800" y="20193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162050" y="20193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066800" y="20193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066800" y="20193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1295400" y="20193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447800" y="20193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447800" y="2019300"/>
            <a:ext cx="6629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DevOps</a:t>
            </a: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Automation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1066800" y="22860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066800" y="22860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162050" y="22860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066800" y="22860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066800" y="22860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295400" y="22860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447800" y="22860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447800" y="2286000"/>
            <a:ext cx="6629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DevSecOps Processes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066800" y="25527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066800" y="25527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162050" y="25527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066800" y="25527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066800" y="25527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1295400" y="25527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447800" y="25527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447800" y="2552700"/>
            <a:ext cx="6629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Low-Level Design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066800" y="28194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1066800" y="28194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162050" y="28194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066800" y="28194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66800" y="281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295400" y="28194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447800" y="28194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447800" y="28194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Vision for the Future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1066800" y="30861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1066800" y="30861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162050" y="30861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066800" y="30861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1066800" y="30861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1295400" y="30861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447800" y="30861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447800" y="30861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Key Focus Areas (Next 2-3 Years)</a:t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1066800" y="33528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1066800" y="33528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1162050" y="33528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066800" y="33528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66800" y="33528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295400" y="33528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1447800" y="33528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447800" y="33528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1066800" y="36195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1066800" y="36195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1162050" y="36195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1066800" y="36195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1066800" y="36195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1295400" y="36195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447800" y="36195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1447800" y="36195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Vision for SchwarzShuttle Data Platform</a:t>
            </a:r>
            <a:endParaRPr/>
          </a:p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11699" y="712926"/>
            <a:ext cx="8520599" cy="481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Building a Secure, Scalable, and Future-Ready Taxi Business</a:t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228600" y="1508670"/>
            <a:ext cx="8686800" cy="286464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2286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n99urz1z.png"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2286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Vision Statement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Our aim is to revolutionize urban transport through advanced data platforms that leverage emerging technologies.</a:t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47244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og1fy8i0.png" id="196" name="Google Shape;1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47244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Future-Ready Infrastructure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platform will be designed to seamlessly integrate innovative technologies, ensuring adaptability for future advancements.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2286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v9a7ib8x.png" id="201" name="Google Shape;20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2286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Secure Framework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robust security measures to safeguard user data and ensure compliance with regulatory standards.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47244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ywq9z48_.png" id="206" name="Google Shape;20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/>
        </p:nvSpPr>
        <p:spPr>
          <a:xfrm>
            <a:off x="47244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Scalability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Designing an architecture capable of easily managing increased user demand, ensuring seamless operations during peak times.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Proposed Architecture</a:t>
            </a:r>
            <a:endParaRPr/>
          </a:p>
        </p:txBody>
      </p:sp>
      <p:sp>
        <p:nvSpPr>
          <p:cNvPr id="213" name="Google Shape;213;p17"/>
          <p:cNvSpPr txBox="1"/>
          <p:nvPr>
            <p:ph idx="2" type="subTitle"/>
          </p:nvPr>
        </p:nvSpPr>
        <p:spPr>
          <a:xfrm>
            <a:off x="311699" y="712926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real-time, integrated, scalable, and secure foundation for a new taxi app</a:t>
            </a:r>
            <a:endParaRPr sz="1600"/>
          </a:p>
        </p:txBody>
      </p:sp>
      <p:sp>
        <p:nvSpPr>
          <p:cNvPr id="214" name="Google Shape;214;p17"/>
          <p:cNvSpPr/>
          <p:nvPr/>
        </p:nvSpPr>
        <p:spPr>
          <a:xfrm>
            <a:off x="4724400" y="1508670"/>
            <a:ext cx="4191000" cy="3172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4724400" y="1508670"/>
            <a:ext cx="4191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3025"/>
            <a:ext cx="8836052" cy="344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Functional Requirements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228600" y="1508670"/>
            <a:ext cx="8686800" cy="286464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2286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r252u12o.png"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/>
        </p:nvSpPr>
        <p:spPr>
          <a:xfrm>
            <a:off x="228600" y="1965870"/>
            <a:ext cx="41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taxi tracking and dispatching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platform will feature GPS-enabled real-time tracking for enhanced user and driver visibility, improving overall service reliability.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47244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nvd7enuw.png"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4724400" y="1965870"/>
            <a:ext cx="41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booking and payment processing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 streamlined, user-friendly booking interface that facilitates quick reservations, with integrated payment options for customer convenience.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6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m4clxgsr.png" id="240" name="Google Shape;2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 txBox="1"/>
          <p:nvPr/>
        </p:nvSpPr>
        <p:spPr>
          <a:xfrm>
            <a:off x="228600" y="3550592"/>
            <a:ext cx="41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Driver management and analytics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Tools for managing driver profiles, performance analytics, and training modules, ensuring high service quality and compliance.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7244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c8ss1h5f.png" id="245" name="Google Shape;24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 txBox="1"/>
          <p:nvPr/>
        </p:nvSpPr>
        <p:spPr>
          <a:xfrm>
            <a:off x="4724400" y="3550592"/>
            <a:ext cx="41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intelligence and reporting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Incorporating analytical capabilities that generate insights from data to drive strategic business decisions and operational improvements.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Non-Functional Requirements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228600" y="1508670"/>
            <a:ext cx="8686800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2286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228600" y="1508670"/>
            <a:ext cx="4190999" cy="3172569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High Availability: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Achieving a 99.9% uptime, ensuring that the service is always operational and accessible for users and drivers at all times.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Reliability Metrics: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Implementing failover strategies and consistent monitoring to minimize service disruptions, thereby enhancing user trust and satisfaction.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Scalable Solutions: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Capacity to dynamically manage increased workloads with minimal impact on responsiveness or performance during peak times.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Security Standards: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Adhering to top-tier security protocols to protect sensitive information and maintain user trust within the platform.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47244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fypbbxqr.png"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Photo by Isaac Smith on Unsplash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266050" y="-48450"/>
            <a:ext cx="852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DevOps </a:t>
            </a:r>
            <a:r>
              <a:rPr lang="en-US" sz="2200"/>
              <a:t>Automation</a:t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228600" y="712925"/>
            <a:ext cx="52194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Deployments</a:t>
            </a:r>
            <a:endParaRPr b="1" i="0" sz="12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Faster feature rollouts with minimal errors 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Scaling Automation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Adjusts resources dynamically for optimal performance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Monitoring Systems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anomaly detection and resolution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CI/CD Pipeline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Seamless code-to-deployment process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4150975" y="3931845"/>
            <a:ext cx="4191000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23" y="515848"/>
            <a:ext cx="416400" cy="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425" y="1269957"/>
            <a:ext cx="416399" cy="33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418" y="1893875"/>
            <a:ext cx="369858" cy="4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673" y="2794498"/>
            <a:ext cx="300475" cy="3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/>
          <p:nvPr/>
        </p:nvSpPr>
        <p:spPr>
          <a:xfrm>
            <a:off x="5265675" y="441325"/>
            <a:ext cx="16029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Code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5265675" y="1494213"/>
            <a:ext cx="16029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Build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5265675" y="2547125"/>
            <a:ext cx="16029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Test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5240300" y="3600025"/>
            <a:ext cx="16029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Deploy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5991075" y="1175825"/>
            <a:ext cx="1521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5944950" y="2228725"/>
            <a:ext cx="1521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5944950" y="3308100"/>
            <a:ext cx="1521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DevSecOps </a:t>
            </a:r>
            <a:r>
              <a:rPr lang="en-US"/>
              <a:t>Processes</a:t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Tools: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Encryption: Key Management Service (KMS)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Access Control: IAM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Monitoring: Cloud Logging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Data Loss Prevention: DLP API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92" name="Google Shape;292;p21"/>
          <p:cNvSpPr txBox="1"/>
          <p:nvPr>
            <p:ph idx="2" type="body"/>
          </p:nvPr>
        </p:nvSpPr>
        <p:spPr>
          <a:xfrm>
            <a:off x="4832400" y="13810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Processes</a:t>
            </a:r>
            <a:r>
              <a:rPr b="1" lang="en-US" sz="1300"/>
              <a:t>: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Regular security audits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Incident response plans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Compliance checks (e.g., GDPR)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1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and Processes for Data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Low-Level Design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25" y="524300"/>
            <a:ext cx="8176850" cy="4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