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>
        <p:scale>
          <a:sx n="61" d="100"/>
          <a:sy n="61" d="100"/>
        </p:scale>
        <p:origin x="20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UQWLtT2KG_tX0MyyOVTe944ZvasIZ4rm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WzpWiWdpaHf6aeFlYbfqyQdE4KFHwNT/view?usp=sharing" TargetMode="External"/><Relationship Id="rId2" Type="http://schemas.openxmlformats.org/officeDocument/2006/relationships/hyperlink" Target="https://drive.google.com/file/d/1UyljO_qtDW9wVgSP21VO9JIR68QHvFXK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40DDA-1854-4D6E-A4B8-C6380C778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ADD32E-1836-4679-8F1D-F7E1CF6AD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1EE408C-AE65-4F7D-8361-C4D4426BA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C5ED2-7560-4690-BDE5-563A97456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B923C1-20A5-3DA9-9E36-E6ECE4E9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/>
            <a:r>
              <a:rPr lang="es-MX" dirty="0"/>
              <a:t>AquaLife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F582A8-B32F-3C89-0230-9EDC90C0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>
            <a:normAutofit/>
          </a:bodyPr>
          <a:lstStyle/>
          <a:p>
            <a:pPr algn="l"/>
            <a:r>
              <a:rPr lang="es-MX" sz="2200" dirty="0"/>
              <a:t>Alma Carolina Colunga Aguilar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09091A-82F0-556A-288D-69246223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786" y="1797693"/>
            <a:ext cx="3262614" cy="32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7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7432-A605-FE13-693C-EEC6FC31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20A16-53D0-85D0-17F2-5BF24357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b="0" i="0" dirty="0">
                <a:effectLst/>
              </a:rPr>
              <a:t>Concientizar a través de información clara, accesible y confiable, brindando datos específicos sobre la situación del agua potable, ofreciendo consejos prácticos y fomentando la participación activa. </a:t>
            </a:r>
          </a:p>
          <a:p>
            <a:pPr marL="0" indent="0" algn="just">
              <a:buNone/>
            </a:pPr>
            <a:r>
              <a:rPr lang="es-MX" b="0" i="0" dirty="0">
                <a:effectLst/>
              </a:rPr>
              <a:t>Al mantener informadas a las personas con conocimientos, se busca que la aplicación se convierta en una herramienta efectiva en la promoción de un uso responsable y sostenible del agua, contribuyendo así a la preservación de este recurso esencial para las generaciones presentes y futuras.</a:t>
            </a:r>
          </a:p>
          <a:p>
            <a:pPr marL="0" indent="0" algn="l">
              <a:buNone/>
            </a:pPr>
            <a:br>
              <a:rPr lang="es-MX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s-MX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70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B8546-C896-3D43-7DB2-29426438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A442A-4893-9D12-C032-C7469DA8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Se tienen varias vistas que contienen información de fuentes confiables, recomendaciones sobre el cuidado del agua y un inicio de sesión.</a:t>
            </a:r>
          </a:p>
          <a:p>
            <a:pPr marL="0" indent="0" algn="just">
              <a:buNone/>
            </a:pPr>
            <a:r>
              <a:rPr lang="es-MX" dirty="0"/>
              <a:t>La interfaz de usuario es lo más clara y fácil de usar posible para que sea utilizada por cualquier persona de edades diferentes.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620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87E566A-4D3B-00E5-C8BB-7A07C2608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170" y="1125954"/>
            <a:ext cx="3945659" cy="4606091"/>
          </a:xfrm>
        </p:spPr>
      </p:pic>
    </p:spTree>
    <p:extLst>
      <p:ext uri="{BB962C8B-B14F-4D97-AF65-F5344CB8AC3E}">
        <p14:creationId xmlns:p14="http://schemas.microsoft.com/office/powerpoint/2010/main" val="967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2D1A53-E40C-3055-A70D-45D0E55A8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796" y="1767302"/>
            <a:ext cx="6880832" cy="3323395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D54BC46-B7CB-69F1-EC83-CA6067199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14" y="0"/>
            <a:ext cx="3308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3F9C9-1629-E881-0FB8-109EFEEF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99541-2773-C5B8-2A0C-F46AE0BC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Cuidar del medio ambiente es importante, enfocandonos en el recurso del agua, este es uno indispensable para los seres vivos. Por ello informar sobre su cuidado es vital, ajustandose a las tecnologias actuales (aplicaciones) para llamar más la atención y llegar a más personas.</a:t>
            </a:r>
          </a:p>
        </p:txBody>
      </p:sp>
    </p:spTree>
    <p:extLst>
      <p:ext uri="{BB962C8B-B14F-4D97-AF65-F5344CB8AC3E}">
        <p14:creationId xmlns:p14="http://schemas.microsoft.com/office/powerpoint/2010/main" val="92448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04522-80B4-19E9-384F-08230C2C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 .zip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A44A6-825D-0928-6D2E-84498AB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https://drive.google.com/file/d/1UQWLtT2KG_tX0MyyOVTe944ZvasIZ4rm/view?usp</a:t>
            </a:r>
            <a:r>
              <a:rPr lang="es-MX">
                <a:hlinkClick r:id="rId2"/>
              </a:rPr>
              <a:t>=sharing</a:t>
            </a:r>
            <a:endParaRPr lang="es-MX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06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04522-80B4-19E9-384F-08230C2C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Video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A44A6-825D-0928-6D2E-84498AB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Funcionando: </a:t>
            </a:r>
            <a:r>
              <a:rPr lang="es-MX" dirty="0">
                <a:hlinkClick r:id="rId2"/>
              </a:rPr>
              <a:t>https://drive.google.com/file/d/1UyljO_qtDW9wVgSP21VO9JIR68QHvFXK/view?usp=sharing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Estructura: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https://drive.google.com/file/d/1QWzpWiWdpaHf6aeFlYbfqyQdE4KFHwNT/view?usp=sharing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36354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254</Words>
  <Application>Microsoft Macintosh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AvenirNext LT Pro Medium</vt:lpstr>
      <vt:lpstr>Söhne</vt:lpstr>
      <vt:lpstr>Arial</vt:lpstr>
      <vt:lpstr>Avenir Next LT Pro</vt:lpstr>
      <vt:lpstr>Sabon Next LT</vt:lpstr>
      <vt:lpstr>DappledVTI</vt:lpstr>
      <vt:lpstr>AquaLife</vt:lpstr>
      <vt:lpstr>Objetivo</vt:lpstr>
      <vt:lpstr>Funcionamiento</vt:lpstr>
      <vt:lpstr>Presentación de PowerPoint</vt:lpstr>
      <vt:lpstr>Presentación de PowerPoint</vt:lpstr>
      <vt:lpstr>Conclusión</vt:lpstr>
      <vt:lpstr>Archivo .zip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AquaLife</dc:title>
  <dc:creator>ALMA CAROLINA COLUNGA AGUILAR</dc:creator>
  <cp:lastModifiedBy>Microsoft Office User</cp:lastModifiedBy>
  <cp:revision>8</cp:revision>
  <dcterms:created xsi:type="dcterms:W3CDTF">2023-11-24T03:10:45Z</dcterms:created>
  <dcterms:modified xsi:type="dcterms:W3CDTF">2023-11-24T17:42:16Z</dcterms:modified>
</cp:coreProperties>
</file>