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2F-8C30-45D0-9143-2325BEB9700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C662-AA38-4BAF-AB21-5267F80D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9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2F-8C30-45D0-9143-2325BEB9700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C662-AA38-4BAF-AB21-5267F80D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5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2F-8C30-45D0-9143-2325BEB9700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C662-AA38-4BAF-AB21-5267F80D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5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2F-8C30-45D0-9143-2325BEB9700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C662-AA38-4BAF-AB21-5267F80D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2F-8C30-45D0-9143-2325BEB9700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C662-AA38-4BAF-AB21-5267F80D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09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2F-8C30-45D0-9143-2325BEB9700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C662-AA38-4BAF-AB21-5267F80D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2F-8C30-45D0-9143-2325BEB9700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C662-AA38-4BAF-AB21-5267F80D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2F-8C30-45D0-9143-2325BEB9700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C662-AA38-4BAF-AB21-5267F80D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5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2F-8C30-45D0-9143-2325BEB9700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C662-AA38-4BAF-AB21-5267F80D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4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2F-8C30-45D0-9143-2325BEB9700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C662-AA38-4BAF-AB21-5267F80D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7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2F-8C30-45D0-9143-2325BEB9700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C662-AA38-4BAF-AB21-5267F80D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8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D02F-8C30-45D0-9143-2325BEB97009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C662-AA38-4BAF-AB21-5267F80D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1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可见光固体锁模激光器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罗塞雨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6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3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可见光固体锁模激光器</vt:lpstr>
      <vt:lpstr>PowerPoint 演示文稿</vt:lpstr>
    </vt:vector>
  </TitlesOfParts>
  <Company>XMU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可见光固体锁模激光器</dc:title>
  <dc:creator>Luo Saiyu</dc:creator>
  <cp:lastModifiedBy>Luo Saiyu</cp:lastModifiedBy>
  <cp:revision>1</cp:revision>
  <dcterms:created xsi:type="dcterms:W3CDTF">2016-12-29T01:50:26Z</dcterms:created>
  <dcterms:modified xsi:type="dcterms:W3CDTF">2016-12-29T01:51:25Z</dcterms:modified>
</cp:coreProperties>
</file>