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2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2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4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90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0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0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06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7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1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FD0E-B69C-F84F-97C7-8EC775F3D525}" type="datetimeFigureOut">
              <a:rPr lang="en-US" smtClean="0"/>
              <a:t>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EA3B-DAF6-2046-8C8A-8F943A54E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1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35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66" y="5190816"/>
            <a:ext cx="6826794" cy="11103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366" y="102435"/>
            <a:ext cx="914400" cy="635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72249" y="172886"/>
            <a:ext cx="914400" cy="635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881" y="6120470"/>
            <a:ext cx="914400" cy="635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8162" y="6045111"/>
            <a:ext cx="914400" cy="635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183" y="1884797"/>
            <a:ext cx="628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/>
              <a:t>e</a:t>
            </a:r>
            <a:r>
              <a:rPr lang="en-GB" sz="4000" baseline="30000" dirty="0" smtClean="0">
                <a:latin typeface="Symbol" charset="2"/>
                <a:cs typeface="Symbol" charset="2"/>
              </a:rPr>
              <a:t>-</a:t>
            </a:r>
            <a:endParaRPr lang="en-GB" sz="4000" baseline="30000" dirty="0"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66" y="4482930"/>
            <a:ext cx="628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/>
              <a:t>e</a:t>
            </a:r>
            <a:r>
              <a:rPr lang="en-GB" sz="4000" baseline="30000" dirty="0" smtClean="0">
                <a:latin typeface="Symbol" charset="2"/>
                <a:cs typeface="Symbol" charset="2"/>
              </a:rPr>
              <a:t>-</a:t>
            </a:r>
            <a:endParaRPr lang="en-GB" sz="4000" baseline="30000" dirty="0"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8356" y="1896952"/>
            <a:ext cx="664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/>
              <a:t>p</a:t>
            </a:r>
            <a:r>
              <a:rPr lang="en-GB" sz="4000" baseline="30000" dirty="0" smtClean="0">
                <a:latin typeface="Symbol" charset="2"/>
                <a:cs typeface="Symbol" charset="2"/>
              </a:rPr>
              <a:t>+</a:t>
            </a:r>
            <a:endParaRPr lang="en-GB" sz="4000" baseline="30000" dirty="0"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77871" y="4221695"/>
            <a:ext cx="664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/>
              <a:t>p</a:t>
            </a:r>
            <a:r>
              <a:rPr lang="en-GB" sz="4000" baseline="30000" dirty="0">
                <a:latin typeface="Symbol" charset="2"/>
                <a:cs typeface="Symbol" charset="2"/>
              </a:rPr>
              <a:t>+</a:t>
            </a:r>
            <a:endParaRPr lang="en-GB" sz="4000" baseline="30000" dirty="0">
              <a:latin typeface="Symbol" charset="2"/>
              <a:cs typeface="Symbol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8281" y="5072990"/>
            <a:ext cx="6919881" cy="14182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006" y="377756"/>
            <a:ext cx="4412565" cy="27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6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 Massey University</dc:creator>
  <cp:lastModifiedBy>ITS Massey University</cp:lastModifiedBy>
  <cp:revision>4</cp:revision>
  <dcterms:created xsi:type="dcterms:W3CDTF">2015-08-01T20:20:05Z</dcterms:created>
  <dcterms:modified xsi:type="dcterms:W3CDTF">2015-08-01T20:39:01Z</dcterms:modified>
</cp:coreProperties>
</file>