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032E5-8FD0-A469-C28B-3C1DED4AA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4D1330-7A81-6DAB-5A47-B27C38C4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C7A960-92C6-338B-8FC3-44C33B65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ECF8-4D60-4540-BA42-AD10D9A8BE17}" type="datetimeFigureOut">
              <a:rPr lang="de-AT" smtClean="0"/>
              <a:t>10.10.2023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1441D-7A49-5774-4E24-B4F5435E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DC159A-CD6A-31CE-9D51-7342EF92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CC4E-7BF5-4A78-9DD6-E5D6739B68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307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C5A86-4CA5-AC62-7757-D65C5991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186343-5D8F-080E-981F-A2080B2D9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850DD7-8BFA-1254-03C7-F729DE5E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ECF8-4D60-4540-BA42-AD10D9A8BE17}" type="datetimeFigureOut">
              <a:rPr lang="de-AT" smtClean="0"/>
              <a:t>10.10.2023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1F80E-A55B-83DD-8064-A27DAF85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E9ED3D-FD8C-8782-95D4-4EEC6089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CC4E-7BF5-4A78-9DD6-E5D6739B68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41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AF9313-E5CC-B42C-FA18-183272EEC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92B674-E7DA-5966-C5FC-07A90D31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6EFC7-5227-7BFB-52C0-2F171512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ECF8-4D60-4540-BA42-AD10D9A8BE17}" type="datetimeFigureOut">
              <a:rPr lang="de-AT" smtClean="0"/>
              <a:t>10.10.2023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A12B59-967A-2F38-4F38-F2EC8661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0C09B-6CFF-8B9C-7DC5-D68D7207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CC4E-7BF5-4A78-9DD6-E5D6739B68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409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E7CF7-EB51-0388-9093-108116BF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3772-8DF2-3C64-B4F6-A1B2D077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E5943E-1AE3-9800-2B89-D34C25FC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ECF8-4D60-4540-BA42-AD10D9A8BE17}" type="datetimeFigureOut">
              <a:rPr lang="de-AT" smtClean="0"/>
              <a:t>10.10.2023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30346-3589-D06A-AD8B-5DD1AAD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0C340-F83B-B2C8-EC90-BD7CD3DB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CC4E-7BF5-4A78-9DD6-E5D6739B68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50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21216-29D8-AA04-2794-B714028D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98E267-0946-29C3-5737-95AC8252F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51AAD2-8AB9-6DE9-C66B-86461080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ECF8-4D60-4540-BA42-AD10D9A8BE17}" type="datetimeFigureOut">
              <a:rPr lang="de-AT" smtClean="0"/>
              <a:t>10.10.2023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0456E0-9BB6-F1BA-0F5D-939EC1EC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C3C34-186A-8688-4F8F-9EA4D2F9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CC4E-7BF5-4A78-9DD6-E5D6739B68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047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D2998-2DD6-939C-4C1A-6F54F420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E94721-62BC-D310-3479-1BFC1EF4E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A990F1-A547-0BC2-A08D-E6B2616FC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53563D-B13F-AA23-BDDF-DEBAE242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ECF8-4D60-4540-BA42-AD10D9A8BE17}" type="datetimeFigureOut">
              <a:rPr lang="de-AT" smtClean="0"/>
              <a:t>10.10.2023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1B7EE-6D48-C92E-E028-9E8546F6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2265B-C8F1-1D07-EA66-1BFDC89B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CC4E-7BF5-4A78-9DD6-E5D6739B68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425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AF22D-FA97-FEAE-7E42-1D65C79C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A6B5A0-1DBB-188B-CBB6-EE8A2FB1E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314DE4-0ACE-E5EF-BA63-E63AA6985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F9324C-9514-63B3-A782-4CF857BCD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CB9E51-DD8D-74FC-3187-24E46070F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AD981B-AD93-4BD5-67DF-8DD0D51B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ECF8-4D60-4540-BA42-AD10D9A8BE17}" type="datetimeFigureOut">
              <a:rPr lang="de-AT" smtClean="0"/>
              <a:t>10.10.2023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0EA76C-F9D5-052F-C985-504C5555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03C540-996C-E08A-1E6A-5DBF28EA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CC4E-7BF5-4A78-9DD6-E5D6739B68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738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03FFA-CEE0-B1E1-E72E-018CD44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85645F-8162-62F1-279F-C6A74D88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ECF8-4D60-4540-BA42-AD10D9A8BE17}" type="datetimeFigureOut">
              <a:rPr lang="de-AT" smtClean="0"/>
              <a:t>10.10.2023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9DD835-C56E-2E86-961E-89C2CEE5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BBF291-024E-F7CA-EDC6-D98320D2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CC4E-7BF5-4A78-9DD6-E5D6739B68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030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5A4A6B-2CF2-E4C7-C88B-974C7CA8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ECF8-4D60-4540-BA42-AD10D9A8BE17}" type="datetimeFigureOut">
              <a:rPr lang="de-AT" smtClean="0"/>
              <a:t>10.10.2023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358C3F-1CF8-5A94-007D-6BF4EEBC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173148-26FF-D366-1D91-C89A794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CC4E-7BF5-4A78-9DD6-E5D6739B68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560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9DA08-C25B-069F-ABAA-F7D97FB6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B85D38-477F-AFBC-E81B-CCA7256C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D1E139-9ABB-6DB7-E69C-2C9AA2C4F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B9667-548E-BE04-3BAF-63B178A2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ECF8-4D60-4540-BA42-AD10D9A8BE17}" type="datetimeFigureOut">
              <a:rPr lang="de-AT" smtClean="0"/>
              <a:t>10.10.2023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3DFA9-0AF8-C760-F023-FDEDFD74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1A9C14-351C-56D8-0550-DC1FAEEE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CC4E-7BF5-4A78-9DD6-E5D6739B68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787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EA8C6-80B6-3415-281F-8B558041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72E7AC-2C02-1043-CE18-E2CB90233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3D2B57-EE10-A55E-EDA9-C3384C1F4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368A66-16A8-9D99-43A1-82006952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ECF8-4D60-4540-BA42-AD10D9A8BE17}" type="datetimeFigureOut">
              <a:rPr lang="de-AT" smtClean="0"/>
              <a:t>10.10.2023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C4D3DC-168E-37F7-485E-9E706069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E8C87D-B102-8FEF-4604-02E1D582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CC4E-7BF5-4A78-9DD6-E5D6739B68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264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4A7551-382A-E14B-95CE-67745160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B2D74B-2BC6-C04E-D149-1C5C32384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9379AE-E9DB-3AF6-51A6-D4F38E894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ECF8-4D60-4540-BA42-AD10D9A8BE17}" type="datetimeFigureOut">
              <a:rPr lang="de-AT" smtClean="0"/>
              <a:t>10.10.2023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80D40-078B-44D3-455A-07E59597F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3E9824-861C-9830-7A83-E7F77E220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CC4E-7BF5-4A78-9DD6-E5D6739B68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194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D4177-E1A2-8A74-419E-A1396AD8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0EAE94-C806-6913-0759-392FF572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DB9E93-5799-9F02-D6C0-19338CA9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9"/>
            <a:ext cx="12192000" cy="685081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FED1440-4E03-B74B-1415-C0CC38FC8507}"/>
              </a:ext>
            </a:extLst>
          </p:cNvPr>
          <p:cNvSpPr txBox="1"/>
          <p:nvPr/>
        </p:nvSpPr>
        <p:spPr>
          <a:xfrm>
            <a:off x="5598242" y="1674674"/>
            <a:ext cx="61746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</a:t>
            </a:r>
            <a:r>
              <a:rPr lang="en-US" dirty="0" err="1"/>
              <a:t>first_name</a:t>
            </a:r>
            <a:r>
              <a:rPr lang="en-US" dirty="0"/>
              <a:t>": "George",</a:t>
            </a:r>
          </a:p>
          <a:p>
            <a:r>
              <a:rPr lang="en-US" dirty="0"/>
              <a:t>    "</a:t>
            </a:r>
            <a:r>
              <a:rPr lang="en-US" dirty="0" err="1"/>
              <a:t>last_name</a:t>
            </a:r>
            <a:r>
              <a:rPr lang="en-US" dirty="0"/>
              <a:t>": "Orwell",</a:t>
            </a:r>
          </a:p>
          <a:p>
            <a:r>
              <a:rPr lang="en-US" dirty="0"/>
              <a:t>    "alias": "GO",</a:t>
            </a:r>
          </a:p>
          <a:p>
            <a:r>
              <a:rPr lang="en-US" dirty="0"/>
              <a:t>    "hobbies": [{"</a:t>
            </a:r>
            <a:r>
              <a:rPr lang="en-US" dirty="0" err="1"/>
              <a:t>hobby_desc":"Bike</a:t>
            </a:r>
            <a:r>
              <a:rPr lang="en-US" dirty="0"/>
              <a:t>"}]</a:t>
            </a:r>
          </a:p>
          <a:p>
            <a:r>
              <a:rPr lang="en-US" dirty="0"/>
              <a:t>}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52B88C9-7F7B-3031-23F0-7911825FE969}"/>
              </a:ext>
            </a:extLst>
          </p:cNvPr>
          <p:cNvSpPr/>
          <p:nvPr/>
        </p:nvSpPr>
        <p:spPr>
          <a:xfrm>
            <a:off x="4393796" y="737658"/>
            <a:ext cx="2976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WORKS!!!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5F291F-8DA4-2B5F-C5F8-D00AF25DCEB1}"/>
              </a:ext>
            </a:extLst>
          </p:cNvPr>
          <p:cNvSpPr txBox="1"/>
          <p:nvPr/>
        </p:nvSpPr>
        <p:spPr>
          <a:xfrm>
            <a:off x="690664" y="3919272"/>
            <a:ext cx="582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…beschreibe welche Datenstrukturen benötigt werden, kein 1:1 Beispiel vorgeben!</a:t>
            </a:r>
          </a:p>
        </p:txBody>
      </p:sp>
    </p:spTree>
    <p:extLst>
      <p:ext uri="{BB962C8B-B14F-4D97-AF65-F5344CB8AC3E}">
        <p14:creationId xmlns:p14="http://schemas.microsoft.com/office/powerpoint/2010/main" val="120482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AC8AA-DC51-9703-846B-52A9B9C2F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7EEFAE-E479-E78B-F6D3-2C2FC08A5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4379DF-656C-7D99-FE16-60EF1D7E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1609D-1359-ACA6-CD33-D2DBD6E2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236BB-1419-B594-F106-67D955E6D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28D580-1C1F-DD88-9EBA-1CB32D135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C3143-8E54-5D1B-4C8B-E5DF7D73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37B4D6-511C-6EB5-2CE9-9F2B0CA9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0150E8-C4E5-F1E8-3238-2806A91DF675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"hobby_</a:t>
            </a:r>
            <a:r>
              <a:rPr lang="de-AT" dirty="0" err="1"/>
              <a:t>desc</a:t>
            </a:r>
            <a:r>
              <a:rPr lang="de-AT" dirty="0"/>
              <a:t>":"Animals"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639BA3-0A59-ECF6-D80F-B5658334A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0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5769E-1A44-D441-5F11-10CCD207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04C0E7-FDE2-1A53-B916-A3FF854F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1000" dirty="0"/>
              <a:t>{</a:t>
            </a:r>
          </a:p>
          <a:p>
            <a:pPr marL="0" indent="0">
              <a:buNone/>
            </a:pPr>
            <a:r>
              <a:rPr lang="de-AT" sz="1000" dirty="0"/>
              <a:t>    "</a:t>
            </a:r>
            <a:r>
              <a:rPr lang="de-AT" sz="1000" dirty="0" err="1"/>
              <a:t>first_name</a:t>
            </a:r>
            <a:r>
              <a:rPr lang="de-AT" sz="1000" dirty="0"/>
              <a:t>": "George",</a:t>
            </a:r>
          </a:p>
          <a:p>
            <a:pPr marL="0" indent="0">
              <a:buNone/>
            </a:pPr>
            <a:r>
              <a:rPr lang="de-AT" sz="1000" dirty="0"/>
              <a:t>    "</a:t>
            </a:r>
            <a:r>
              <a:rPr lang="de-AT" sz="1000" dirty="0" err="1"/>
              <a:t>last_name</a:t>
            </a:r>
            <a:r>
              <a:rPr lang="de-AT" sz="1000" dirty="0"/>
              <a:t>": "Orwell",</a:t>
            </a:r>
          </a:p>
          <a:p>
            <a:pPr marL="0" indent="0">
              <a:buNone/>
            </a:pPr>
            <a:r>
              <a:rPr lang="de-AT" sz="1000" dirty="0"/>
              <a:t>    "alias": "GO",</a:t>
            </a:r>
          </a:p>
          <a:p>
            <a:pPr marL="0" indent="0">
              <a:buNone/>
            </a:pPr>
            <a:r>
              <a:rPr lang="de-AT" sz="1000" dirty="0"/>
              <a:t>    "</a:t>
            </a:r>
            <a:r>
              <a:rPr lang="de-AT" sz="1000" dirty="0" err="1"/>
              <a:t>hobbies</a:t>
            </a:r>
            <a:r>
              <a:rPr lang="de-AT" sz="1000" dirty="0"/>
              <a:t>": [</a:t>
            </a:r>
          </a:p>
          <a:p>
            <a:pPr marL="0" indent="0">
              <a:buNone/>
            </a:pPr>
            <a:r>
              <a:rPr lang="de-AT" sz="1000" dirty="0"/>
              <a:t>{"hobby_</a:t>
            </a:r>
            <a:r>
              <a:rPr lang="de-AT" sz="1000" dirty="0" err="1"/>
              <a:t>desc</a:t>
            </a:r>
            <a:r>
              <a:rPr lang="de-AT" sz="1000" dirty="0"/>
              <a:t>":"Bike", "sitznachbar":["1","2"]}]</a:t>
            </a:r>
          </a:p>
          <a:p>
            <a:pPr marL="0" indent="0">
              <a:buNone/>
            </a:pPr>
            <a:r>
              <a:rPr lang="de-AT" sz="1000" dirty="0"/>
              <a:t>}</a:t>
            </a:r>
          </a:p>
          <a:p>
            <a:pPr marL="0" indent="0">
              <a:buNone/>
            </a:pPr>
            <a:endParaRPr lang="de-AT" sz="1000" dirty="0"/>
          </a:p>
          <a:p>
            <a:pPr marL="0" indent="0">
              <a:buNone/>
            </a:pPr>
            <a:r>
              <a:rPr lang="de-AT" sz="1000" dirty="0"/>
              <a:t>{</a:t>
            </a:r>
          </a:p>
          <a:p>
            <a:pPr marL="0" indent="0">
              <a:buNone/>
            </a:pPr>
            <a:r>
              <a:rPr lang="de-AT" sz="1000" dirty="0"/>
              <a:t>    "</a:t>
            </a:r>
            <a:r>
              <a:rPr lang="de-AT" sz="1000" dirty="0" err="1"/>
              <a:t>first_name</a:t>
            </a:r>
            <a:r>
              <a:rPr lang="de-AT" sz="1000" dirty="0"/>
              <a:t>": "George",</a:t>
            </a:r>
          </a:p>
          <a:p>
            <a:pPr marL="0" indent="0">
              <a:buNone/>
            </a:pPr>
            <a:r>
              <a:rPr lang="de-AT" sz="1000" dirty="0"/>
              <a:t>    "</a:t>
            </a:r>
            <a:r>
              <a:rPr lang="de-AT" sz="1000" dirty="0" err="1"/>
              <a:t>last_name</a:t>
            </a:r>
            <a:r>
              <a:rPr lang="de-AT" sz="1000" dirty="0"/>
              <a:t>": "Orwell",</a:t>
            </a:r>
          </a:p>
          <a:p>
            <a:pPr marL="0" indent="0">
              <a:buNone/>
            </a:pPr>
            <a:r>
              <a:rPr lang="de-AT" sz="1000" dirty="0"/>
              <a:t>    "alias": "GO",</a:t>
            </a:r>
          </a:p>
          <a:p>
            <a:pPr marL="0" indent="0">
              <a:buNone/>
            </a:pPr>
            <a:r>
              <a:rPr lang="de-AT" sz="1000" dirty="0"/>
              <a:t>    "</a:t>
            </a:r>
            <a:r>
              <a:rPr lang="de-AT" sz="1000" dirty="0" err="1"/>
              <a:t>hobbies</a:t>
            </a:r>
            <a:r>
              <a:rPr lang="de-AT" sz="1000" dirty="0"/>
              <a:t>": [</a:t>
            </a:r>
          </a:p>
          <a:p>
            <a:pPr marL="0" indent="0">
              <a:buNone/>
            </a:pPr>
            <a:r>
              <a:rPr lang="de-AT" sz="1000" dirty="0"/>
              <a:t>{"hobby_</a:t>
            </a:r>
            <a:r>
              <a:rPr lang="de-AT" sz="1000" dirty="0" err="1"/>
              <a:t>desc</a:t>
            </a:r>
            <a:r>
              <a:rPr lang="de-AT" sz="1000" dirty="0"/>
              <a:t>":"Bike“},</a:t>
            </a:r>
          </a:p>
          <a:p>
            <a:pPr marL="0" indent="0">
              <a:buNone/>
            </a:pPr>
            <a:r>
              <a:rPr lang="de-AT" sz="1000" dirty="0"/>
              <a:t>],</a:t>
            </a:r>
          </a:p>
          <a:p>
            <a:pPr marL="0" indent="0">
              <a:buNone/>
            </a:pPr>
            <a:r>
              <a:rPr lang="de-AT" sz="1000" dirty="0"/>
              <a:t>}</a:t>
            </a:r>
          </a:p>
          <a:p>
            <a:pPr marL="0" indent="0">
              <a:buNone/>
            </a:pPr>
            <a:endParaRPr lang="de-AT" sz="1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FF1EF9-6DAA-1A51-6591-E32004C0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88" y="421660"/>
            <a:ext cx="6569009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5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051C6-D6BB-661A-58AA-1E2D8449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A47F06-3A12-06BA-4F4B-048B3A1F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  "</a:t>
            </a:r>
            <a:r>
              <a:rPr lang="en-US" dirty="0" err="1"/>
              <a:t>first_name</a:t>
            </a:r>
            <a:r>
              <a:rPr lang="en-US" dirty="0"/>
              <a:t>": "George",</a:t>
            </a:r>
          </a:p>
          <a:p>
            <a:r>
              <a:rPr lang="en-US" dirty="0"/>
              <a:t>    "</a:t>
            </a:r>
            <a:r>
              <a:rPr lang="en-US" dirty="0" err="1"/>
              <a:t>last_name</a:t>
            </a:r>
            <a:r>
              <a:rPr lang="en-US" dirty="0"/>
              <a:t>": "Orwell",</a:t>
            </a:r>
          </a:p>
          <a:p>
            <a:r>
              <a:rPr lang="en-US" dirty="0"/>
              <a:t>    "alias": "GO",</a:t>
            </a:r>
          </a:p>
          <a:p>
            <a:r>
              <a:rPr lang="en-US" dirty="0"/>
              <a:t>    "hobbies": [{"</a:t>
            </a:r>
            <a:r>
              <a:rPr lang="en-US" dirty="0" err="1"/>
              <a:t>hobby_desc":"Bike</a:t>
            </a:r>
            <a:r>
              <a:rPr lang="en-US" dirty="0"/>
              <a:t>"}]</a:t>
            </a:r>
          </a:p>
          <a:p>
            <a:r>
              <a:rPr lang="en-US" dirty="0"/>
              <a:t>}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166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Schwingenschlögl Albert</dc:creator>
  <cp:lastModifiedBy>Schwingenschlögl Albert</cp:lastModifiedBy>
  <cp:revision>2</cp:revision>
  <dcterms:created xsi:type="dcterms:W3CDTF">2023-10-10T21:13:18Z</dcterms:created>
  <dcterms:modified xsi:type="dcterms:W3CDTF">2023-10-10T22:40:26Z</dcterms:modified>
</cp:coreProperties>
</file>