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/>
    <p:restoredTop sz="94703"/>
  </p:normalViewPr>
  <p:slideViewPr>
    <p:cSldViewPr snapToGrid="0">
      <p:cViewPr varScale="1">
        <p:scale>
          <a:sx n="150" d="100"/>
          <a:sy n="150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12.png"/><Relationship Id="rId3" Type="http://schemas.openxmlformats.org/officeDocument/2006/relationships/image" Target="../media/image2.emf"/><Relationship Id="rId21" Type="http://schemas.openxmlformats.org/officeDocument/2006/relationships/image" Target="../media/image7.png"/><Relationship Id="rId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image" Target="../media/image1.png"/><Relationship Id="rId20" Type="http://schemas.openxmlformats.org/officeDocument/2006/relationships/image" Target="../media/image6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4" Type="http://schemas.openxmlformats.org/officeDocument/2006/relationships/image" Target="../media/image10.png"/><Relationship Id="rId5" Type="http://schemas.openxmlformats.org/officeDocument/2006/relationships/image" Target="../media/image4.emf"/><Relationship Id="rId23" Type="http://schemas.openxmlformats.org/officeDocument/2006/relationships/image" Target="../media/image9.png"/><Relationship Id="rId28" Type="http://schemas.openxmlformats.org/officeDocument/2006/relationships/image" Target="../media/image14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160.png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140.png"/><Relationship Id="rId10" Type="http://schemas.openxmlformats.org/officeDocument/2006/relationships/image" Target="../media/image21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D10865E-9C54-C6B5-8D89-B894D1A0C51D}"/>
              </a:ext>
            </a:extLst>
          </p:cNvPr>
          <p:cNvGrpSpPr/>
          <p:nvPr/>
        </p:nvGrpSpPr>
        <p:grpSpPr>
          <a:xfrm>
            <a:off x="-221209" y="1054160"/>
            <a:ext cx="11871730" cy="4904243"/>
            <a:chOff x="-221209" y="1054160"/>
            <a:chExt cx="11871730" cy="4904243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202" y="1586428"/>
              <a:ext cx="7772400" cy="43719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C2701C-37F5-0A0B-E59D-3B4322C0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0853">
              <a:off x="-213814" y="1054160"/>
              <a:ext cx="10287000" cy="18241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62967B4-6E6D-B7E8-8FCB-13850A2E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21209" y="2168633"/>
              <a:ext cx="10287000" cy="18288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73A6E5A-0449-064D-38CA-3CBCFBA4990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370177">
              <a:off x="-201311" y="3511615"/>
              <a:ext cx="10287000" cy="1828800"/>
            </a:xfrm>
            <a:prstGeom prst="rect">
              <a:avLst/>
            </a:prstGeom>
          </p:spPr>
        </p:pic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E3E0622D-AAA4-284A-AC79-368C5B0C17B6}"/>
                </a:ext>
              </a:extLst>
            </p:cNvPr>
            <p:cNvSpPr/>
            <p:nvPr/>
          </p:nvSpPr>
          <p:spPr>
            <a:xfrm>
              <a:off x="8914130" y="3125850"/>
              <a:ext cx="736979" cy="9144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6A9771-030F-7D14-3CF1-31913C3E6F8B}"/>
                    </a:ext>
                  </a:extLst>
                </p:cNvPr>
                <p:cNvSpPr txBox="1"/>
                <p:nvPr/>
              </p:nvSpPr>
              <p:spPr>
                <a:xfrm>
                  <a:off x="9688509" y="3047134"/>
                  <a:ext cx="1962012" cy="1071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baseline="0" smtClean="0">
                            <a:latin typeface="Cambria Math" panose="02040503050406030204" pitchFamily="18" charset="0"/>
                          </a:rPr>
                          <m:t>𝛥</m:t>
                        </m:r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baseline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5400" b="0" i="1" baseline="0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  <m:sup>
                            <m:r>
                              <a:rPr lang="en-US" sz="5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‡</m:t>
                            </m:r>
                          </m:sup>
                        </m:sSubSup>
                      </m:oMath>
                    </m:oMathPara>
                  </a14:m>
                  <a:endParaRPr lang="en-US" sz="5400" i="1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6A9771-030F-7D14-3CF1-31913C3E6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509" y="3047134"/>
                  <a:ext cx="1962012" cy="1071832"/>
                </a:xfrm>
                <a:prstGeom prst="rect">
                  <a:avLst/>
                </a:prstGeom>
                <a:blipFill>
                  <a:blip r:embed="rId6"/>
                  <a:stretch>
                    <a:fillRect l="-6410" t="-1176" r="-38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5BE8D3-6D21-B372-B38B-3CD6AFC8EF6B}"/>
              </a:ext>
            </a:extLst>
          </p:cNvPr>
          <p:cNvSpPr txBox="1"/>
          <p:nvPr/>
        </p:nvSpPr>
        <p:spPr>
          <a:xfrm>
            <a:off x="1109133" y="389467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9857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BE8D3-6D21-B372-B38B-3CD6AFC8EF6B}"/>
              </a:ext>
            </a:extLst>
          </p:cNvPr>
          <p:cNvSpPr txBox="1"/>
          <p:nvPr/>
        </p:nvSpPr>
        <p:spPr>
          <a:xfrm>
            <a:off x="1109133" y="38946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8AC998C-2F4A-2E95-FABA-9EBCDCA8E549}"/>
              </a:ext>
            </a:extLst>
          </p:cNvPr>
          <p:cNvGrpSpPr/>
          <p:nvPr/>
        </p:nvGrpSpPr>
        <p:grpSpPr>
          <a:xfrm>
            <a:off x="1109133" y="544821"/>
            <a:ext cx="10306898" cy="5611096"/>
            <a:chOff x="1109133" y="544821"/>
            <a:chExt cx="10306898" cy="56110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8BA51F2-2BF8-FCAC-DF7B-89E4E37A389D}"/>
                </a:ext>
              </a:extLst>
            </p:cNvPr>
            <p:cNvGrpSpPr/>
            <p:nvPr/>
          </p:nvGrpSpPr>
          <p:grpSpPr>
            <a:xfrm>
              <a:off x="1109133" y="1206560"/>
              <a:ext cx="10306898" cy="4904243"/>
              <a:chOff x="0" y="1062627"/>
              <a:chExt cx="10306898" cy="4904243"/>
            </a:xfrm>
          </p:grpSpPr>
          <p:pic>
            <p:nvPicPr>
              <p:cNvPr id="25" name="Picture 24" descr="A white rectangular object with holes&#10;&#10;Description automatically generated">
                <a:extLst>
                  <a:ext uri="{FF2B5EF4-FFF2-40B4-BE49-F238E27FC236}">
                    <a16:creationId xmlns:a16="http://schemas.microsoft.com/office/drawing/2014/main" id="{2D9BC8EB-40E5-6AA8-8B2A-80D6CDEA5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5411" y="1594895"/>
                <a:ext cx="7772400" cy="437197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5C2701C-37F5-0A0B-E59D-3B4322C0B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440853">
                <a:off x="7395" y="1062627"/>
                <a:ext cx="10287000" cy="1824162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62967B4-6E6D-B7E8-8FCB-13850A2E8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2177100"/>
                <a:ext cx="10287000" cy="1828800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D73A6E5A-0449-064D-38CA-3CBCFBA4990D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370177">
                <a:off x="19898" y="3520082"/>
                <a:ext cx="10287000" cy="1828800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0EE531-7BD1-F7E9-E659-7CA1A56DAF99}"/>
                </a:ext>
              </a:extLst>
            </p:cNvPr>
            <p:cNvGrpSpPr/>
            <p:nvPr/>
          </p:nvGrpSpPr>
          <p:grpSpPr>
            <a:xfrm>
              <a:off x="2744013" y="636492"/>
              <a:ext cx="731520" cy="1142267"/>
              <a:chOff x="2223812" y="545028"/>
              <a:chExt cx="731520" cy="114226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190DB2C-640F-0DC7-41EF-ACC3DB28D6E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FED647B-4B9E-DE2B-4CEC-397D476FE3B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7EAEBF2-4375-F22F-A49C-A29C18886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F913758-0782-BCF8-70BA-4C300F900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BDEB9A-ACA3-DE7C-4F62-AF62E6C5AE2F}"/>
                </a:ext>
              </a:extLst>
            </p:cNvPr>
            <p:cNvGrpSpPr/>
            <p:nvPr/>
          </p:nvGrpSpPr>
          <p:grpSpPr>
            <a:xfrm>
              <a:off x="5928149" y="544821"/>
              <a:ext cx="904415" cy="1176957"/>
              <a:chOff x="2299836" y="545028"/>
              <a:chExt cx="904415" cy="117695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9B8C528-D104-F86F-8D53-5942895A37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386283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9D21AFE-312F-2A78-8EB0-5FC9C66C168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386283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8D5C2BE-E25C-B1DE-2249-16E824207082}"/>
                      </a:ext>
                    </a:extLst>
                  </p:cNvPr>
                  <p:cNvSpPr txBox="1"/>
                  <p:nvPr/>
                </p:nvSpPr>
                <p:spPr>
                  <a:xfrm>
                    <a:off x="2299836" y="545028"/>
                    <a:ext cx="904415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8D5C2BE-E25C-B1DE-2249-16E824207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836" y="545028"/>
                    <a:ext cx="904415" cy="4655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19" r="-2740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2546F1-3080-87C5-3B20-F06B85DA15BC}"/>
                      </a:ext>
                    </a:extLst>
                  </p:cNvPr>
                  <p:cNvSpPr txBox="1"/>
                  <p:nvPr/>
                </p:nvSpPr>
                <p:spPr>
                  <a:xfrm>
                    <a:off x="2299836" y="1256408"/>
                    <a:ext cx="904415" cy="4655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2546F1-3080-87C5-3B20-F06B85DA1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9836" y="1256408"/>
                    <a:ext cx="904415" cy="4655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219" r="-2740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CC5067-799C-6AEE-1760-733DFA834F4D}"/>
                </a:ext>
              </a:extLst>
            </p:cNvPr>
            <p:cNvGrpSpPr/>
            <p:nvPr/>
          </p:nvGrpSpPr>
          <p:grpSpPr>
            <a:xfrm>
              <a:off x="9214579" y="983288"/>
              <a:ext cx="842365" cy="1142267"/>
              <a:chOff x="2223812" y="545028"/>
              <a:chExt cx="842365" cy="1142267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AE7AD40-5F0E-8380-4364-AD88175B84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BAAE407-EB0D-8C72-C4EE-74ABEE561D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D020D2A-B07A-3694-1545-6AD214E30B80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0317032-EC47-7B00-E674-59951113F1A1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467411-C6E5-0CB5-C78F-3427CEA06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7067" y="1862667"/>
              <a:ext cx="1075266" cy="1278466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DBE9AF7-5CAD-9732-0442-F8D6085BD403}"/>
                    </a:ext>
                  </a:extLst>
                </p:cNvPr>
                <p:cNvSpPr txBox="1"/>
                <p:nvPr/>
              </p:nvSpPr>
              <p:spPr>
                <a:xfrm>
                  <a:off x="1640773" y="2603422"/>
                  <a:ext cx="8906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DBE9AF7-5CAD-9732-0442-F8D6085BD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773" y="2603422"/>
                  <a:ext cx="890628" cy="430887"/>
                </a:xfrm>
                <a:prstGeom prst="rect">
                  <a:avLst/>
                </a:prstGeom>
                <a:blipFill>
                  <a:blip r:embed="rId20"/>
                  <a:stretch>
                    <a:fillRect l="-7042" r="-7042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73FC5E2-0454-6D6D-E025-C9BAD111B477}"/>
                    </a:ext>
                  </a:extLst>
                </p:cNvPr>
                <p:cNvSpPr txBox="1"/>
                <p:nvPr/>
              </p:nvSpPr>
              <p:spPr>
                <a:xfrm>
                  <a:off x="1640773" y="3620235"/>
                  <a:ext cx="8906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73FC5E2-0454-6D6D-E025-C9BAD111B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773" y="3620235"/>
                  <a:ext cx="890628" cy="430887"/>
                </a:xfrm>
                <a:prstGeom prst="rect">
                  <a:avLst/>
                </a:prstGeom>
                <a:blipFill>
                  <a:blip r:embed="rId21"/>
                  <a:stretch>
                    <a:fillRect l="-7042" r="-7042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33F834D-02F5-E4F5-6FF2-EFC7BA3D286D}"/>
                    </a:ext>
                  </a:extLst>
                </p:cNvPr>
                <p:cNvSpPr txBox="1"/>
                <p:nvPr/>
              </p:nvSpPr>
              <p:spPr>
                <a:xfrm>
                  <a:off x="1640773" y="5143422"/>
                  <a:ext cx="89062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33F834D-02F5-E4F5-6FF2-EFC7BA3D2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773" y="5143422"/>
                  <a:ext cx="890628" cy="430887"/>
                </a:xfrm>
                <a:prstGeom prst="rect">
                  <a:avLst/>
                </a:prstGeom>
                <a:blipFill>
                  <a:blip r:embed="rId22"/>
                  <a:stretch>
                    <a:fillRect l="-7042" r="-70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1234A0-51DF-0DFD-25DF-E1F95C2F6EFE}"/>
                    </a:ext>
                  </a:extLst>
                </p:cNvPr>
                <p:cNvSpPr txBox="1"/>
                <p:nvPr/>
              </p:nvSpPr>
              <p:spPr>
                <a:xfrm>
                  <a:off x="3712743" y="5725030"/>
                  <a:ext cx="9014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1234A0-51DF-0DFD-25DF-E1F95C2F6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743" y="5725030"/>
                  <a:ext cx="901401" cy="430887"/>
                </a:xfrm>
                <a:prstGeom prst="rect">
                  <a:avLst/>
                </a:prstGeom>
                <a:blipFill>
                  <a:blip r:embed="rId23"/>
                  <a:stretch>
                    <a:fillRect l="-11111" r="-694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E2FC68-F42C-9C40-E948-B09CE95F699C}"/>
                    </a:ext>
                  </a:extLst>
                </p:cNvPr>
                <p:cNvSpPr txBox="1"/>
                <p:nvPr/>
              </p:nvSpPr>
              <p:spPr>
                <a:xfrm>
                  <a:off x="6151270" y="5488075"/>
                  <a:ext cx="9014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E2FC68-F42C-9C40-E948-B09CE95F6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270" y="5488075"/>
                  <a:ext cx="901401" cy="430887"/>
                </a:xfrm>
                <a:prstGeom prst="rect">
                  <a:avLst/>
                </a:prstGeom>
                <a:blipFill>
                  <a:blip r:embed="rId24"/>
                  <a:stretch>
                    <a:fillRect l="-11111" r="-694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BCB32A-EF5B-BC34-CE3B-C92FD1E32D29}"/>
                    </a:ext>
                  </a:extLst>
                </p:cNvPr>
                <p:cNvSpPr txBox="1"/>
                <p:nvPr/>
              </p:nvSpPr>
              <p:spPr>
                <a:xfrm>
                  <a:off x="4979294" y="5619046"/>
                  <a:ext cx="9014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BCB32A-EF5B-BC34-CE3B-C92FD1E32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294" y="5619046"/>
                  <a:ext cx="901401" cy="430887"/>
                </a:xfrm>
                <a:prstGeom prst="rect">
                  <a:avLst/>
                </a:prstGeom>
                <a:blipFill>
                  <a:blip r:embed="rId25"/>
                  <a:stretch>
                    <a:fillRect l="-11111" r="-694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61C131-556A-6A68-94D2-8EDD332464AD}"/>
                    </a:ext>
                  </a:extLst>
                </p:cNvPr>
                <p:cNvSpPr txBox="1"/>
                <p:nvPr/>
              </p:nvSpPr>
              <p:spPr>
                <a:xfrm>
                  <a:off x="7236574" y="5357479"/>
                  <a:ext cx="9014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861C131-556A-6A68-94D2-8EDD33246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574" y="5357479"/>
                  <a:ext cx="901401" cy="430887"/>
                </a:xfrm>
                <a:prstGeom prst="rect">
                  <a:avLst/>
                </a:prstGeom>
                <a:blipFill>
                  <a:blip r:embed="rId26"/>
                  <a:stretch>
                    <a:fillRect l="-11111" r="-833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F7B7F51-0B8F-FAEC-24F2-EF17FD154B03}"/>
                    </a:ext>
                  </a:extLst>
                </p:cNvPr>
                <p:cNvSpPr txBox="1"/>
                <p:nvPr/>
              </p:nvSpPr>
              <p:spPr>
                <a:xfrm>
                  <a:off x="8346690" y="5235112"/>
                  <a:ext cx="9014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F7B7F51-0B8F-FAEC-24F2-EF17FD154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690" y="5235112"/>
                  <a:ext cx="901401" cy="430887"/>
                </a:xfrm>
                <a:prstGeom prst="rect">
                  <a:avLst/>
                </a:prstGeom>
                <a:blipFill>
                  <a:blip r:embed="rId27"/>
                  <a:stretch>
                    <a:fillRect l="-12500" r="-8333" b="-3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487391-4BB2-3303-30EB-5846D6B2C177}"/>
                </a:ext>
              </a:extLst>
            </p:cNvPr>
            <p:cNvGrpSpPr/>
            <p:nvPr/>
          </p:nvGrpSpPr>
          <p:grpSpPr>
            <a:xfrm>
              <a:off x="2870200" y="3996203"/>
              <a:ext cx="733494" cy="491208"/>
              <a:chOff x="2791054" y="4102026"/>
              <a:chExt cx="733494" cy="49120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A37FE0-F112-A216-E98E-ECD5DD44CBE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53" y="4162347"/>
                    <a:ext cx="6765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A37FE0-F112-A216-E98E-ECD5DD44C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53" y="4162347"/>
                    <a:ext cx="676595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1111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9970C48-AFF6-0D3B-C82C-B5CFE5E5AD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1054" y="4102026"/>
                <a:ext cx="677333" cy="549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011D14-F175-1A70-D42F-2F26BE2224D7}"/>
                    </a:ext>
                  </a:extLst>
                </p:cNvPr>
                <p:cNvSpPr txBox="1"/>
                <p:nvPr/>
              </p:nvSpPr>
              <p:spPr>
                <a:xfrm>
                  <a:off x="4956786" y="3927336"/>
                  <a:ext cx="891591" cy="465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8011D14-F175-1A70-D42F-2F26BE222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786" y="3927336"/>
                  <a:ext cx="891591" cy="465577"/>
                </a:xfrm>
                <a:prstGeom prst="rect">
                  <a:avLst/>
                </a:prstGeom>
                <a:blipFill>
                  <a:blip r:embed="rId29"/>
                  <a:stretch>
                    <a:fillRect l="-8451" r="-4225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B18DFF-2DA1-DE13-707F-8D7021E5E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8572" y="3957986"/>
              <a:ext cx="1209057" cy="23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9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72F81F-87AB-7FC2-05CC-D6620441649B}"/>
              </a:ext>
            </a:extLst>
          </p:cNvPr>
          <p:cNvGrpSpPr/>
          <p:nvPr/>
        </p:nvGrpSpPr>
        <p:grpSpPr>
          <a:xfrm>
            <a:off x="798311" y="519357"/>
            <a:ext cx="10740871" cy="5439046"/>
            <a:chOff x="798311" y="519357"/>
            <a:chExt cx="1074087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7488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74881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3352" y="4213148"/>
                    <a:ext cx="6765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352" y="4213148"/>
                    <a:ext cx="67659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11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549959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90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425390" cy="1665487"/>
              <a:chOff x="798311" y="2149155"/>
              <a:chExt cx="142539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4253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Helvetica" pitchFamily="2" charset="0"/>
                  </a:rPr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549959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794655" y="3212710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55" y="3212710"/>
                  <a:ext cx="549959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590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077063" y="3204243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63" y="3204243"/>
                  <a:ext cx="549959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5909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04528" y="3212710"/>
                  <a:ext cx="6774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28" y="3212710"/>
                  <a:ext cx="67749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556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556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33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3333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33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42365" cy="1142267"/>
              <a:chOff x="2223812" y="545028"/>
              <a:chExt cx="842365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425390" cy="1637777"/>
              <a:chOff x="10113792" y="2204574"/>
              <a:chExt cx="142539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4253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Helvetica" pitchFamily="2" charset="0"/>
                  </a:rPr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EBB2D-8B35-38F2-6F34-409C199BD9A1}"/>
              </a:ext>
            </a:extLst>
          </p:cNvPr>
          <p:cNvSpPr txBox="1"/>
          <p:nvPr/>
        </p:nvSpPr>
        <p:spPr>
          <a:xfrm>
            <a:off x="736600" y="31326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S1</a:t>
            </a:r>
          </a:p>
        </p:txBody>
      </p: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69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8</cp:revision>
  <dcterms:created xsi:type="dcterms:W3CDTF">2023-12-19T17:42:03Z</dcterms:created>
  <dcterms:modified xsi:type="dcterms:W3CDTF">2024-07-25T18:01:35Z</dcterms:modified>
</cp:coreProperties>
</file>