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9"/>
    <p:restoredTop sz="94677"/>
  </p:normalViewPr>
  <p:slideViewPr>
    <p:cSldViewPr snapToGrid="0">
      <p:cViewPr varScale="1">
        <p:scale>
          <a:sx n="150" d="100"/>
          <a:sy n="150" d="100"/>
        </p:scale>
        <p:origin x="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CA21-3692-EA23-B992-6CCDA95B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376-3CB9-CF8A-74FA-75A5A3096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8275-7820-64DD-4872-105FD70A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0CA1C-9C51-6C99-2F6C-8DFB46B9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C31C-BBBD-D8CC-45A3-4F969299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7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4239-7674-8567-7389-50B82EDC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4D102-BDA6-D977-3AD0-231D1AA4E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6606-5C8A-915C-3E17-5A8BACBE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9A5E-9E26-33E9-52C0-B469AF26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812F-B72A-7159-D544-95C7CD10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7ECF3-F309-3F1A-2B0F-7934E1C34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29DEC-0EF7-B8CA-FE6C-A67E5E97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4B289-1872-F2A6-4B9A-0AD674D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F630-DBEC-5649-9946-AC6965F3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C1E2-0508-D1EC-28DF-9EDC1909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7EFF-63E4-9496-E48C-88D5B1B3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572D-A2F5-76BF-0250-146AE99C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B2BC-8E2B-ACA5-8238-235058E5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B646-8E5C-8975-A260-C99A8C0F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E1C2-5CA0-85B3-690A-5EB3F55F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F909-0860-EF49-140E-03CAE683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9724F-24F0-525F-F7C5-5413768A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6268-95F6-EFED-3C6E-A4E67A49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0E83-5E05-011B-3976-70B87AF6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3908-1B4F-9AA1-A60A-0DB30FB3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5403-881F-ED0A-6974-426D969F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C0F3-62E4-A41A-9C69-26A8B7029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1F316-E06D-C309-76C3-6A22F9F84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6EFD-82E4-3459-B205-DAFCF5D2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76A87-AA26-BADE-0C82-85EA1E36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1E6B0-16E6-D421-F0F5-4BB1362E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4F6A-8D3E-D2E9-AFDE-C2FB3EE9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1381-95E5-7DBB-E73F-84115F01E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4DA9-EE18-CC45-F7A2-4B46CA2E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A2E19-D645-AF84-2ED1-67289672D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6579-AC12-1078-99BC-B51A97D47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EA780-48CD-8592-BE8E-281D8FB1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DA007-924B-3539-66E1-8F3B3FC4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BFAF5-BCD4-8111-1A4A-427DEDC9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5549-76C8-CA3E-6FF6-79875823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AD3C8-F4B1-A9CF-D5FE-F60B641B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6D47-C277-CD91-E8ED-C2F0B561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40E1A-1BB1-9D7E-4943-49A72D58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9E89D-ABE1-C283-0C78-C3AA2282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D1AF-1894-967C-95FC-1387CDA9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9ACE1-AD2E-C372-DFD9-5E8405B2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58ED-66FF-A3FF-715B-AF051250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BD33-E817-D8C9-AC30-5A8F5BF0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E8464-A2E5-2589-4ABD-6BC4FFAF3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367A4-DBA2-401B-132A-04A85327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DDD2A-EBA1-BD52-6098-61DA7D26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02B5F-8717-B8BC-24A2-8ADC5099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FAAC-43D8-E7DD-FC8D-C93C0D64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69BFC-8D7A-2289-8947-3932E4E71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C04-B9FF-7991-12C4-C514EE341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1C68-E0FB-A1AE-A51A-006AA3BE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D58B-DE37-B27A-2FB5-9B33901D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87249-3693-051A-813D-897B214D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D2D7B-6718-D51D-0278-39F7B59D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25A0-DDFB-B108-E66F-9A20D7E5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7DAC-FCDE-4F24-808D-1EEFE0B52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A416-97FA-944C-BA97-257286476C07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C611-5040-1CF7-B3EC-C14C25524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3C5B3-4B48-096D-22F7-D222BDCCE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0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C87C6529-094F-BDFD-2E88-7400B93861EA}"/>
              </a:ext>
            </a:extLst>
          </p:cNvPr>
          <p:cNvGrpSpPr/>
          <p:nvPr/>
        </p:nvGrpSpPr>
        <p:grpSpPr>
          <a:xfrm>
            <a:off x="798311" y="519357"/>
            <a:ext cx="10660721" cy="5439046"/>
            <a:chOff x="798311" y="519357"/>
            <a:chExt cx="10660721" cy="5439046"/>
          </a:xfrm>
        </p:grpSpPr>
        <p:pic>
          <p:nvPicPr>
            <p:cNvPr id="25" name="Picture 24" descr="A white rectangular object with holes&#10;&#10;Description automatically generated">
              <a:extLst>
                <a:ext uri="{FF2B5EF4-FFF2-40B4-BE49-F238E27FC236}">
                  <a16:creationId xmlns:a16="http://schemas.microsoft.com/office/drawing/2014/main" id="{2D9BC8EB-40E5-6AA8-8B2A-80D6CDEA5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586428"/>
              <a:ext cx="7772400" cy="4371975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197266B-4CAD-B2C1-B6E4-A8C31BB4B568}"/>
                </a:ext>
              </a:extLst>
            </p:cNvPr>
            <p:cNvGrpSpPr/>
            <p:nvPr/>
          </p:nvGrpSpPr>
          <p:grpSpPr>
            <a:xfrm>
              <a:off x="2574680" y="519357"/>
              <a:ext cx="731520" cy="1142267"/>
              <a:chOff x="2223812" y="545028"/>
              <a:chExt cx="731520" cy="1142267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DF73C55-7A08-CDC9-5AED-148613B853E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6B329E-CD14-EF0A-801B-3EB8829950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7C1B99-25F3-C75F-ED02-1B341F756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679" y="545028"/>
                    <a:ext cx="69134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7C1B99-25F3-C75F-ED02-1B341F756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679" y="545028"/>
                    <a:ext cx="691343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929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73ACEAA-EAF4-B03A-D7BD-D4F753D11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230" y="1256408"/>
                    <a:ext cx="69134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73ACEAA-EAF4-B03A-D7BD-D4F753D115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230" y="1256408"/>
                    <a:ext cx="691343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714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2DCCA39-AA83-1AE1-1399-2B3747D3B5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43655" y="2544405"/>
              <a:ext cx="8004306" cy="901527"/>
              <a:chOff x="2067383" y="2877685"/>
              <a:chExt cx="9230616" cy="1039647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339617F-45F7-3D27-2B05-4A36B09BA78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3458367" y="3009892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5A5DBD1-27E0-033C-C896-3BAF3008BA9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2067383" y="3478137"/>
                <a:ext cx="1877017" cy="439195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58FB96D-5AE6-797B-BB24-5004645FBE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4947154" y="2965824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B46CC3A-D3F7-202B-CA17-62EF659E8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6435942" y="2921755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DD46C91-2AA1-F598-B7E1-225CC43A1B6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7917191" y="2877685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D02A24C-E4E2-D84C-4433-AB8A0816A30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9420982" y="3232224"/>
                <a:ext cx="1877017" cy="439195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ED7FD2-405A-0E82-0DE6-6EC3944D1723}"/>
                    </a:ext>
                  </a:extLst>
                </p:cNvPr>
                <p:cNvSpPr txBox="1"/>
                <p:nvPr/>
              </p:nvSpPr>
              <p:spPr>
                <a:xfrm>
                  <a:off x="5821179" y="5398221"/>
                  <a:ext cx="14774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ED7FD2-405A-0E82-0DE6-6EC3944D1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179" y="5398221"/>
                  <a:ext cx="147745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4C7A511-750A-22A8-F814-3FE5169AF597}"/>
                </a:ext>
              </a:extLst>
            </p:cNvPr>
            <p:cNvGrpSpPr/>
            <p:nvPr/>
          </p:nvGrpSpPr>
          <p:grpSpPr>
            <a:xfrm>
              <a:off x="2452255" y="3686662"/>
              <a:ext cx="1302327" cy="430887"/>
              <a:chOff x="2452255" y="4213148"/>
              <a:chExt cx="1302327" cy="430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50BF5E7-1796-50DD-E9E2-EF873F2CE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3352" y="4213148"/>
                    <a:ext cx="65896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50BF5E7-1796-50DD-E9E2-EF873F2CE2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3352" y="4213148"/>
                    <a:ext cx="658963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462" r="-1923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12621A7-3685-A118-0562-DBF17719D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255" y="4213148"/>
                <a:ext cx="130232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213A14-7186-E9D3-8F44-51B35C100DDE}"/>
                    </a:ext>
                  </a:extLst>
                </p:cNvPr>
                <p:cNvSpPr txBox="1"/>
                <p:nvPr/>
              </p:nvSpPr>
              <p:spPr>
                <a:xfrm>
                  <a:off x="4203533" y="3174497"/>
                  <a:ext cx="51982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213A14-7186-E9D3-8F44-51B35C100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533" y="3174497"/>
                  <a:ext cx="519821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7073" r="-4878" b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F871A4-0CB0-5EB1-E627-1D2EB36B192E}"/>
                </a:ext>
              </a:extLst>
            </p:cNvPr>
            <p:cNvGrpSpPr/>
            <p:nvPr/>
          </p:nvGrpSpPr>
          <p:grpSpPr>
            <a:xfrm>
              <a:off x="798311" y="2163010"/>
              <a:ext cx="1345240" cy="1665487"/>
              <a:chOff x="798311" y="2149155"/>
              <a:chExt cx="1345240" cy="166548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A9EC9D-B9CD-B107-B81B-5570318BB28E}"/>
                  </a:ext>
                </a:extLst>
              </p:cNvPr>
              <p:cNvSpPr txBox="1"/>
              <p:nvPr/>
            </p:nvSpPr>
            <p:spPr>
              <a:xfrm>
                <a:off x="798311" y="3291422"/>
                <a:ext cx="13452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solution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1EB7A5C-561C-8B1A-B06E-59C4D8D05D7E}"/>
                  </a:ext>
                </a:extLst>
              </p:cNvPr>
              <p:cNvGrpSpPr/>
              <p:nvPr/>
            </p:nvGrpSpPr>
            <p:grpSpPr>
              <a:xfrm>
                <a:off x="1121895" y="2149155"/>
                <a:ext cx="731520" cy="1142267"/>
                <a:chOff x="2223812" y="545028"/>
                <a:chExt cx="731520" cy="1142267"/>
              </a:xfrm>
            </p:grpSpPr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2F675C88-D4F4-22FA-407C-8947E39069C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2223812" y="1063277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B4557405-E543-7DB1-97E2-F98588D9CCA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223812" y="1210712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58F7CDA-BE08-72CC-2398-41481F843D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545028"/>
                      <a:ext cx="4274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58F7CDA-BE08-72CC-2398-41481F843D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545028"/>
                      <a:ext cx="42742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88" r="-2941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B88699BB-BF72-A890-186C-AE4CF05F4F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1256408"/>
                      <a:ext cx="4274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B88699BB-BF72-A890-186C-AE4CF05F4F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1256408"/>
                      <a:ext cx="42742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88" r="-2941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B296617-ABDD-EEA7-A6BD-3490758774D0}"/>
                    </a:ext>
                  </a:extLst>
                </p:cNvPr>
                <p:cNvSpPr txBox="1"/>
                <p:nvPr/>
              </p:nvSpPr>
              <p:spPr>
                <a:xfrm>
                  <a:off x="5533830" y="3212710"/>
                  <a:ext cx="51982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B296617-ABDD-EEA7-A6BD-349075877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830" y="3212710"/>
                  <a:ext cx="519821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16667" r="-476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8133BFA-BE26-95CB-135D-3840FE8B0981}"/>
                    </a:ext>
                  </a:extLst>
                </p:cNvPr>
                <p:cNvSpPr txBox="1"/>
                <p:nvPr/>
              </p:nvSpPr>
              <p:spPr>
                <a:xfrm>
                  <a:off x="6794655" y="3212710"/>
                  <a:ext cx="51982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8133BFA-BE26-95CB-135D-3840FE8B0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655" y="3212710"/>
                  <a:ext cx="519821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17073" r="-487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05EFC89-92DB-4414-95BC-76FF03EFE326}"/>
                    </a:ext>
                  </a:extLst>
                </p:cNvPr>
                <p:cNvSpPr txBox="1"/>
                <p:nvPr/>
              </p:nvSpPr>
              <p:spPr>
                <a:xfrm>
                  <a:off x="8077063" y="3204243"/>
                  <a:ext cx="51982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05EFC89-92DB-4414-95BC-76FF03EF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063" y="3204243"/>
                  <a:ext cx="519821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17073" r="-4878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169A38E-A86E-B48A-6D01-34685DB0B8C8}"/>
                    </a:ext>
                  </a:extLst>
                </p:cNvPr>
                <p:cNvSpPr txBox="1"/>
                <p:nvPr/>
              </p:nvSpPr>
              <p:spPr>
                <a:xfrm>
                  <a:off x="9304528" y="3212710"/>
                  <a:ext cx="6598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𝑚𝑠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169A38E-A86E-B48A-6D01-34685DB0B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528" y="3212710"/>
                  <a:ext cx="659861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3208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609C9C-0352-C096-4BC2-BA6505B03B60}"/>
                </a:ext>
              </a:extLst>
            </p:cNvPr>
            <p:cNvGrpSpPr/>
            <p:nvPr/>
          </p:nvGrpSpPr>
          <p:grpSpPr>
            <a:xfrm>
              <a:off x="3964347" y="592989"/>
              <a:ext cx="731520" cy="1142267"/>
              <a:chOff x="2223812" y="545028"/>
              <a:chExt cx="731520" cy="1142267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A9E1D88-8ADA-A5BA-26D7-14C49677848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5A04D32-C686-523E-9651-DEC9906A29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3DD6E69-9D9D-4960-9E01-ABBDECFBC965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3DD6E69-9D9D-4960-9E01-ABBDECFBC9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279" r="-2326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78AB45-6981-8E6E-A4D1-966A03B20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78AB45-6981-8E6E-A4D1-966A03B20D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6279" r="-2326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E4D44DB-4C83-995C-2111-976EAE48815B}"/>
                </a:ext>
              </a:extLst>
            </p:cNvPr>
            <p:cNvGrpSpPr/>
            <p:nvPr/>
          </p:nvGrpSpPr>
          <p:grpSpPr>
            <a:xfrm>
              <a:off x="5364480" y="674214"/>
              <a:ext cx="731520" cy="1142267"/>
              <a:chOff x="2223812" y="545028"/>
              <a:chExt cx="731520" cy="1142267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79EC5DA-CDBA-6E7D-AE73-9FAA23FE6BF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BBBA615-39DE-A15E-27EA-1E1E77FCA96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CF72866-24EB-2F5A-D536-EF38A0042243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CF72866-24EB-2F5A-D536-EF38A0042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6279" r="-4651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08F55-DB45-2A0C-0367-17AE9B3C0A0E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08F55-DB45-2A0C-0367-17AE9B3C0A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6279" r="-465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3F50DBF-41E4-D9A8-3021-840A6B2BA5D3}"/>
                </a:ext>
              </a:extLst>
            </p:cNvPr>
            <p:cNvGrpSpPr/>
            <p:nvPr/>
          </p:nvGrpSpPr>
          <p:grpSpPr>
            <a:xfrm>
              <a:off x="6609098" y="718927"/>
              <a:ext cx="731520" cy="1142267"/>
              <a:chOff x="2223812" y="545028"/>
              <a:chExt cx="731520" cy="1142267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47D769F3-9C24-9107-DF8E-424D96034C7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DE1E012-A663-2E2E-7459-4AD0B93B10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FA4598A-9629-AB92-A01F-922FE05A284A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FA4598A-9629-AB92-A01F-922FE05A2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6279" r="-2326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11F8DDE-A736-4DFC-510C-F976C7366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11F8DDE-A736-4DFC-510C-F976C73665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6279" r="-2326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5A2ADE1-77A8-D56A-111E-D5F8AF12C860}"/>
                </a:ext>
              </a:extLst>
            </p:cNvPr>
            <p:cNvGrpSpPr/>
            <p:nvPr/>
          </p:nvGrpSpPr>
          <p:grpSpPr>
            <a:xfrm>
              <a:off x="7883566" y="813477"/>
              <a:ext cx="731520" cy="1142267"/>
              <a:chOff x="2223812" y="545028"/>
              <a:chExt cx="731520" cy="1142267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2ED9F12F-9A40-B077-FD9E-C6B8F6B13B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D692CF-5F24-4B7C-E986-AD0728DB595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712BC03-F0A9-7E62-E35F-11AA7D1E8E08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712BC03-F0A9-7E62-E35F-11AA7D1E8E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6279" r="-4651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493FAA7-0229-ABFA-E6C6-629DC09C2663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493FAA7-0229-ABFA-E6C6-629DC09C2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6279" r="-4651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1C0F488-CA81-6C94-7417-67224C55B72D}"/>
                </a:ext>
              </a:extLst>
            </p:cNvPr>
            <p:cNvGrpSpPr/>
            <p:nvPr/>
          </p:nvGrpSpPr>
          <p:grpSpPr>
            <a:xfrm>
              <a:off x="9155353" y="842170"/>
              <a:ext cx="824733" cy="1142267"/>
              <a:chOff x="2223812" y="545028"/>
              <a:chExt cx="824733" cy="1142267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B327241-DDE7-FD46-E6FC-D117EBD25CA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591FA42-587D-96FE-1D36-A6F1C758182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E5196EC-55F0-3E05-A08F-3CEDB07E48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67268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E5196EC-55F0-3E05-A08F-3CEDB07E48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672685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1111" r="-18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B271A065-0440-A7BE-0288-8EE2A7A9A0BA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67268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B271A065-0440-A7BE-0288-8EE2A7A9A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672685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1111" r="-18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BE531B4-8448-D9DA-FD52-95F9DF88A8EE}"/>
                </a:ext>
              </a:extLst>
            </p:cNvPr>
            <p:cNvGrpSpPr/>
            <p:nvPr/>
          </p:nvGrpSpPr>
          <p:grpSpPr>
            <a:xfrm>
              <a:off x="10113792" y="2176865"/>
              <a:ext cx="1345240" cy="1637777"/>
              <a:chOff x="10113792" y="2204574"/>
              <a:chExt cx="1345240" cy="163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D3E432-1CDB-32BF-BC84-FE8FE9AB0BEB}"/>
                  </a:ext>
                </a:extLst>
              </p:cNvPr>
              <p:cNvSpPr txBox="1"/>
              <p:nvPr/>
            </p:nvSpPr>
            <p:spPr>
              <a:xfrm>
                <a:off x="10113792" y="3319131"/>
                <a:ext cx="13452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solution</a:t>
                </a: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1C85E-E69F-C754-461C-5D2E2FE7CA66}"/>
                  </a:ext>
                </a:extLst>
              </p:cNvPr>
              <p:cNvGrpSpPr/>
              <p:nvPr/>
            </p:nvGrpSpPr>
            <p:grpSpPr>
              <a:xfrm>
                <a:off x="10420652" y="2204574"/>
                <a:ext cx="731520" cy="1142267"/>
                <a:chOff x="2223812" y="545028"/>
                <a:chExt cx="731520" cy="1142267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E364E1AB-1D05-5922-2E26-43656EBB9A4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2223812" y="1063277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7A83BAD3-263B-5AEA-772F-1A3D2A12652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223812" y="1210712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EA4F37E-BD05-E2E1-292E-5B51F0AB3E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545028"/>
                      <a:ext cx="4274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EA4F37E-BD05-E2E1-292E-5B51F0AB3E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545028"/>
                      <a:ext cx="42742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88" r="-2941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D086C12-3168-8717-0499-0831C5E11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1256408"/>
                      <a:ext cx="4274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D086C12-3168-8717-0499-0831C5E11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1256408"/>
                      <a:ext cx="42742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88" r="-2941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69011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Nathanael Schwindt</dc:creator>
  <cp:lastModifiedBy>Nathanael Schwindt</cp:lastModifiedBy>
  <cp:revision>3</cp:revision>
  <dcterms:created xsi:type="dcterms:W3CDTF">2023-12-19T17:42:03Z</dcterms:created>
  <dcterms:modified xsi:type="dcterms:W3CDTF">2024-02-01T22:38:34Z</dcterms:modified>
</cp:coreProperties>
</file>