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/>
    <p:restoredTop sz="94677"/>
  </p:normalViewPr>
  <p:slideViewPr>
    <p:cSldViewPr snapToGrid="0">
      <p:cViewPr varScale="1">
        <p:scale>
          <a:sx n="149" d="100"/>
          <a:sy n="14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C6529-094F-BDFD-2E88-7400B93861EA}"/>
              </a:ext>
            </a:extLst>
          </p:cNvPr>
          <p:cNvGrpSpPr/>
          <p:nvPr/>
        </p:nvGrpSpPr>
        <p:grpSpPr>
          <a:xfrm>
            <a:off x="798311" y="519357"/>
            <a:ext cx="10660721" cy="5439046"/>
            <a:chOff x="798311" y="519357"/>
            <a:chExt cx="1066072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7311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731179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3352" y="4213148"/>
                    <a:ext cx="65896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352" y="4213148"/>
                    <a:ext cx="658963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462" r="-192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519821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7073" r="-4878" b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345240" cy="1665487"/>
              <a:chOff x="798311" y="2149155"/>
              <a:chExt cx="134524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519821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794655" y="3212710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55" y="3212710"/>
                  <a:ext cx="519821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7073" r="-487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077063" y="3204243"/>
                  <a:ext cx="51982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63" y="3204243"/>
                  <a:ext cx="519821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7073" r="-4878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04528" y="3212710"/>
                  <a:ext cx="6598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28" y="3212710"/>
                  <a:ext cx="65986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320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279" r="-2326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279" r="-4651" b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279" r="-465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279" r="-2326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35852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6279" r="-465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35852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279" r="-4651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24733" cy="1142267"/>
              <a:chOff x="2223812" y="545028"/>
              <a:chExt cx="824733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72685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72685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r="-18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345240" cy="1637777"/>
              <a:chOff x="10113792" y="2204574"/>
              <a:chExt cx="134524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3452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27425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88" r="-2941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4</cp:revision>
  <dcterms:created xsi:type="dcterms:W3CDTF">2023-12-19T17:42:03Z</dcterms:created>
  <dcterms:modified xsi:type="dcterms:W3CDTF">2024-02-05T16:37:29Z</dcterms:modified>
</cp:coreProperties>
</file>