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/>
    <p:restoredTop sz="94677"/>
  </p:normalViewPr>
  <p:slideViewPr>
    <p:cSldViewPr snapToGrid="0">
      <p:cViewPr>
        <p:scale>
          <a:sx n="93" d="100"/>
          <a:sy n="93" d="100"/>
        </p:scale>
        <p:origin x="233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660721" cy="5439046"/>
            <a:chOff x="798311" y="519357"/>
            <a:chExt cx="1066072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4774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47745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489" y="4213148"/>
                    <a:ext cx="27385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489" y="4213148"/>
                    <a:ext cx="27385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26087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273858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818" r="-3181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345240" cy="1665487"/>
              <a:chOff x="798311" y="2149155"/>
              <a:chExt cx="134524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273858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0435" r="-2608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836990" y="321271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990" y="3212710"/>
                  <a:ext cx="273858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1818" r="-3181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102464" y="321271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64" y="3212710"/>
                  <a:ext cx="273858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608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97665" y="321271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665" y="3212710"/>
                  <a:ext cx="273858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36364" r="-2727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279" r="-2326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279" r="-4651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279" r="-4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279" r="-465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6279" r="-4651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24733" cy="1142267"/>
              <a:chOff x="2223812" y="545028"/>
              <a:chExt cx="824733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345240" cy="1637777"/>
              <a:chOff x="10113792" y="2204574"/>
              <a:chExt cx="134524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2</cp:revision>
  <dcterms:created xsi:type="dcterms:W3CDTF">2023-12-19T17:42:03Z</dcterms:created>
  <dcterms:modified xsi:type="dcterms:W3CDTF">2023-12-19T18:17:28Z</dcterms:modified>
</cp:coreProperties>
</file>