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88"/>
      </p:cViewPr>
      <p:guideLst/>
    </p:cSldViewPr>
  </p:slideViewPr>
  <p:notesTextViewPr>
    <p:cViewPr>
      <p:scale>
        <a:sx n="1" d="1"/>
        <a:sy n="1" d="1"/>
      </p:scale>
      <p:origin x="0" y="-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790DE-16B0-43E8-93BE-B448D655D529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636D7-BE07-41B3-9EB7-97F2424B8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2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636D7-BE07-41B3-9EB7-97F2424B8B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F025-6D88-CD79-AC4C-DDE2B149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B8699-F6FF-9A64-E2CE-26AD76227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FAE04-8945-D92B-CCD4-5D02178C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5497-6C68-46DC-B30E-2F87DE63ED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60ADA-8A3B-BAA1-7FCE-859EEEF7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484C-F65C-6D81-C594-357117DB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0E4-7157-4039-9C64-383FECA2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CE6C-EC4A-0EFF-5C15-7D8B016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8F887-E500-2F11-F783-22897D64B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5B34-4746-98D4-B83B-989E3699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5497-6C68-46DC-B30E-2F87DE63ED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AC869-755C-1844-6307-592AF4CF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72BF-A09E-A11B-A839-CB93C89B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0E4-7157-4039-9C64-383FECA2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187C1-D6BE-5695-E6E8-052E17232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4F4B9-000A-F3F2-B6BF-EC830DCAA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35702-0F7A-81D2-B38D-9B0233B1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5497-6C68-46DC-B30E-2F87DE63ED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CEDCB-5720-B8E1-E4F2-81301E43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0AF9F-AD2F-0A84-5169-798F7F57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0E4-7157-4039-9C64-383FECA2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0827-A9E5-4A19-0A93-9A1AAF77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DE55-1F03-6F6A-892D-E95082779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1F187-AE25-6CCC-9323-17562B39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5497-6C68-46DC-B30E-2F87DE63ED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FEEB-D88B-54B4-0235-6C0E667B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4BAE2-CA1E-5480-C0D0-A6B32F6F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0E4-7157-4039-9C64-383FECA2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5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02E7-3182-3F90-5D99-823B724A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F6B7D-59DC-3885-125E-E9A16581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42B1-F9C6-3446-195B-6420479B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5497-6C68-46DC-B30E-2F87DE63ED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3C25D-18B0-7D1A-EFD4-1F69FE0F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C8C9-AFA5-9F94-62C2-4BC17D2F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0E4-7157-4039-9C64-383FECA2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3E12-A668-028A-2A1E-9762FE6E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ACBBA-B7A8-47BF-85A8-9491C3EF9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6C5E3-EAF9-02A9-88D2-355655643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4A9E8-C5B3-AFB3-93AC-E5111FA3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5497-6C68-46DC-B30E-2F87DE63ED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8B85F-2879-AF61-59BD-4E81D4E5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B11B0-7034-A091-73B1-7678D5E5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0E4-7157-4039-9C64-383FECA2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38FC-9A75-DB1A-99F4-FF45AF51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DF08D-5D2C-0640-9948-41D189FE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B000C-09B9-DEE3-ECA5-EA6AE2413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D5092-FD2F-625D-25E0-BF006505F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A7C32-F115-2EC4-1BBF-061F16EE6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7DB13-2B7E-607E-BB8F-06B6F1A8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5497-6C68-46DC-B30E-2F87DE63ED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0B471-5374-CBA9-DB32-6C85DAAD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89525-541C-4195-CF8B-03239C73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0E4-7157-4039-9C64-383FECA2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841A-1C9A-A5D2-E31D-4440245C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B630C-A833-C2CC-4384-DE6AF96B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5497-6C68-46DC-B30E-2F87DE63ED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222CD-3C0E-31A6-B1FE-935AFC35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C9F24-C95E-E060-3667-4994D7AA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0E4-7157-4039-9C64-383FECA2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2670F-3000-D4B5-4651-B05B6C95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5497-6C68-46DC-B30E-2F87DE63ED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750B4-3F3B-70E9-2B5C-079DC399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65F77-8E11-598C-8E80-0E746C37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0E4-7157-4039-9C64-383FECA2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E1B2-D2F8-D239-11FA-D4F3F4C1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C79FF-B69D-E80E-EBDA-9A42C4127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20CEC-11E9-CB54-8808-A6F61D9DC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6AA9C-5760-722E-DE4C-C2DB6B29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5497-6C68-46DC-B30E-2F87DE63ED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0548A-2474-3C4D-7420-A082A98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556C7-8B41-49D5-E480-A951F594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0E4-7157-4039-9C64-383FECA2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A1AB-71FC-4731-9E63-C7D31664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58824-4763-6C64-F9FB-817C4620F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54F43-B6B7-4DDD-B95B-CAEC1D82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33867-5C6F-C286-8FAC-A40D4EF3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5497-6C68-46DC-B30E-2F87DE63ED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68F3D-51A5-3C23-7050-EAEAFBAB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D9C84-8E36-E742-E41A-603DAC5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70E4-7157-4039-9C64-383FECA2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6C65C-BC1C-85D4-406E-36A223B8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52BCE-DC1D-5498-BC18-2D77FB17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89DC3-6C42-F751-A9E3-E75840EA8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75497-6C68-46DC-B30E-2F87DE63ED8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0D94B-A8C3-29D1-0ACE-29377CAD7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4006B-8F7D-6280-B892-970284A23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870E4-7157-4039-9C64-383FECA2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A7A3EE9E-A5FE-49C0-A13B-4B4112BD4C3C}"/>
              </a:ext>
            </a:extLst>
          </p:cNvPr>
          <p:cNvGrpSpPr/>
          <p:nvPr/>
        </p:nvGrpSpPr>
        <p:grpSpPr>
          <a:xfrm>
            <a:off x="619807" y="655280"/>
            <a:ext cx="10952386" cy="4782135"/>
            <a:chOff x="352428" y="415794"/>
            <a:chExt cx="10952386" cy="478213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46414D-BC57-D4B2-76E2-131CDCB4CE53}"/>
                </a:ext>
              </a:extLst>
            </p:cNvPr>
            <p:cNvGrpSpPr/>
            <p:nvPr/>
          </p:nvGrpSpPr>
          <p:grpSpPr>
            <a:xfrm>
              <a:off x="887186" y="1198601"/>
              <a:ext cx="10417628" cy="3999328"/>
              <a:chOff x="887186" y="1198601"/>
              <a:chExt cx="10417628" cy="3999328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40BFEED-47DB-C7DF-CE05-C41CA9B0AE75}"/>
                  </a:ext>
                </a:extLst>
              </p:cNvPr>
              <p:cNvGrpSpPr/>
              <p:nvPr/>
            </p:nvGrpSpPr>
            <p:grpSpPr>
              <a:xfrm>
                <a:off x="887186" y="1660071"/>
                <a:ext cx="10417628" cy="3037115"/>
                <a:chOff x="1175656" y="1616528"/>
                <a:chExt cx="10417628" cy="303711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94B42DD-2183-13CD-6687-64C5D8BF713D}"/>
                    </a:ext>
                  </a:extLst>
                </p:cNvPr>
                <p:cNvSpPr/>
                <p:nvPr/>
              </p:nvSpPr>
              <p:spPr>
                <a:xfrm>
                  <a:off x="8305799" y="1616529"/>
                  <a:ext cx="3287485" cy="30371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4F377D9-1851-4644-2386-A7A40C9DB229}"/>
                    </a:ext>
                  </a:extLst>
                </p:cNvPr>
                <p:cNvGrpSpPr/>
                <p:nvPr/>
              </p:nvGrpSpPr>
              <p:grpSpPr>
                <a:xfrm>
                  <a:off x="4729843" y="1616528"/>
                  <a:ext cx="3287485" cy="3037114"/>
                  <a:chOff x="533401" y="1616529"/>
                  <a:chExt cx="3287485" cy="3037114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B0197FBA-A10C-A247-06E4-061E51CCDCE8}"/>
                      </a:ext>
                    </a:extLst>
                  </p:cNvPr>
                  <p:cNvSpPr/>
                  <p:nvPr/>
                </p:nvSpPr>
                <p:spPr>
                  <a:xfrm>
                    <a:off x="533401" y="1616529"/>
                    <a:ext cx="3287485" cy="303711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3CFA4737-EB9C-D09A-19C1-49B69F84B94A}"/>
                      </a:ext>
                    </a:extLst>
                  </p:cNvPr>
                  <p:cNvCxnSpPr>
                    <a:stCxn id="4" idx="1"/>
                    <a:endCxn id="4" idx="3"/>
                  </p:cNvCxnSpPr>
                  <p:nvPr/>
                </p:nvCxnSpPr>
                <p:spPr>
                  <a:xfrm>
                    <a:off x="533401" y="3135086"/>
                    <a:ext cx="328748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7E11BF23-0216-3057-74CB-E1406A566AD9}"/>
                      </a:ext>
                    </a:extLst>
                  </p:cNvPr>
                  <p:cNvCxnSpPr/>
                  <p:nvPr/>
                </p:nvCxnSpPr>
                <p:spPr>
                  <a:xfrm>
                    <a:off x="533401" y="3907972"/>
                    <a:ext cx="328748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ED96BC2A-83F8-CDB5-0A0A-CC03164A2991}"/>
                      </a:ext>
                    </a:extLst>
                  </p:cNvPr>
                  <p:cNvCxnSpPr/>
                  <p:nvPr/>
                </p:nvCxnSpPr>
                <p:spPr>
                  <a:xfrm>
                    <a:off x="533401" y="2449286"/>
                    <a:ext cx="328748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B63CA198-58A2-890C-B22D-E8F6AADDBD95}"/>
                    </a:ext>
                  </a:extLst>
                </p:cNvPr>
                <p:cNvGrpSpPr/>
                <p:nvPr/>
              </p:nvGrpSpPr>
              <p:grpSpPr>
                <a:xfrm>
                  <a:off x="1175656" y="1616528"/>
                  <a:ext cx="3287485" cy="3037114"/>
                  <a:chOff x="4452257" y="1616529"/>
                  <a:chExt cx="3287485" cy="3037114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955A6EB3-4F92-F8B2-8613-B5E8FB39012B}"/>
                      </a:ext>
                    </a:extLst>
                  </p:cNvPr>
                  <p:cNvSpPr/>
                  <p:nvPr/>
                </p:nvSpPr>
                <p:spPr>
                  <a:xfrm>
                    <a:off x="4452257" y="1616529"/>
                    <a:ext cx="3287485" cy="303711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1AE81DAE-1EAE-4177-6710-302D53B46CDF}"/>
                      </a:ext>
                    </a:extLst>
                  </p:cNvPr>
                  <p:cNvCxnSpPr>
                    <a:cxnSpLocks/>
                    <a:stCxn id="5" idx="2"/>
                    <a:endCxn id="5" idx="0"/>
                  </p:cNvCxnSpPr>
                  <p:nvPr/>
                </p:nvCxnSpPr>
                <p:spPr>
                  <a:xfrm flipV="1">
                    <a:off x="6096000" y="1616529"/>
                    <a:ext cx="0" cy="303711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BD9F80BB-D49F-5E90-0AD1-116338F320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279572" y="1616529"/>
                    <a:ext cx="0" cy="303711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A1745847-F56A-B318-1B7E-A6A713EA1E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68885" y="1616529"/>
                    <a:ext cx="0" cy="303711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D515701C-1079-E4EC-4772-4BB0ECB9BD83}"/>
                    </a:ext>
                  </a:extLst>
                </p:cNvPr>
                <p:cNvCxnSpPr/>
                <p:nvPr/>
              </p:nvCxnSpPr>
              <p:spPr>
                <a:xfrm>
                  <a:off x="8305798" y="3135086"/>
                  <a:ext cx="328748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4F8ED85-ED77-BE0B-3D71-ACA77325262E}"/>
                    </a:ext>
                  </a:extLst>
                </p:cNvPr>
                <p:cNvCxnSpPr/>
                <p:nvPr/>
              </p:nvCxnSpPr>
              <p:spPr>
                <a:xfrm>
                  <a:off x="8305797" y="2449286"/>
                  <a:ext cx="328748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C69CCB2-BC51-BA9C-7B16-BBC444E0482A}"/>
                    </a:ext>
                  </a:extLst>
                </p:cNvPr>
                <p:cNvCxnSpPr/>
                <p:nvPr/>
              </p:nvCxnSpPr>
              <p:spPr>
                <a:xfrm>
                  <a:off x="8305797" y="3918858"/>
                  <a:ext cx="328748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A2839FF-F27B-90B2-1A32-2460FC816A51}"/>
                    </a:ext>
                  </a:extLst>
                </p:cNvPr>
                <p:cNvCxnSpPr>
                  <a:cxnSpLocks/>
                  <a:stCxn id="6" idx="2"/>
                  <a:endCxn id="6" idx="0"/>
                </p:cNvCxnSpPr>
                <p:nvPr/>
              </p:nvCxnSpPr>
              <p:spPr>
                <a:xfrm flipV="1">
                  <a:off x="9949542" y="1616529"/>
                  <a:ext cx="0" cy="303711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10BE57C-3E4C-63C3-12F9-56B29FA626D7}"/>
                    </a:ext>
                  </a:extLst>
                </p:cNvPr>
                <p:cNvCxnSpPr/>
                <p:nvPr/>
              </p:nvCxnSpPr>
              <p:spPr>
                <a:xfrm flipV="1">
                  <a:off x="9122228" y="1627415"/>
                  <a:ext cx="0" cy="229144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AF9CFFDA-822D-63A2-67C3-AEE7D6D03EE7}"/>
                    </a:ext>
                  </a:extLst>
                </p:cNvPr>
                <p:cNvCxnSpPr/>
                <p:nvPr/>
              </p:nvCxnSpPr>
              <p:spPr>
                <a:xfrm flipV="1">
                  <a:off x="10809513" y="1616529"/>
                  <a:ext cx="0" cy="229144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BD18B0D-B289-1B45-6185-97D4FF199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90513" y="1616529"/>
                  <a:ext cx="0" cy="151855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BEB7565-D90B-8F13-8C59-8FDDEA432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84970" y="1616528"/>
                  <a:ext cx="0" cy="151855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9F3F36AB-9EAF-C328-C595-F2255167B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35884" y="1616528"/>
                  <a:ext cx="0" cy="151855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C6446A21-C2F1-92BB-F649-515B67394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08569" y="1627415"/>
                  <a:ext cx="0" cy="151855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1FA1970-DBCB-4033-C43E-3B2C8E3409EB}"/>
                    </a:ext>
                  </a:extLst>
                </p:cNvPr>
                <p:cNvCxnSpPr/>
                <p:nvPr/>
              </p:nvCxnSpPr>
              <p:spPr>
                <a:xfrm flipV="1">
                  <a:off x="8512629" y="1616528"/>
                  <a:ext cx="0" cy="8327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D710977-C338-8FA8-A274-3B576A05BFA7}"/>
                    </a:ext>
                  </a:extLst>
                </p:cNvPr>
                <p:cNvCxnSpPr/>
                <p:nvPr/>
              </p:nvCxnSpPr>
              <p:spPr>
                <a:xfrm flipV="1">
                  <a:off x="8915400" y="1616528"/>
                  <a:ext cx="0" cy="8327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F10787A-C1C6-7E50-3317-5487DF32FE4D}"/>
                    </a:ext>
                  </a:extLst>
                </p:cNvPr>
                <p:cNvCxnSpPr/>
                <p:nvPr/>
              </p:nvCxnSpPr>
              <p:spPr>
                <a:xfrm flipV="1">
                  <a:off x="9318172" y="1627415"/>
                  <a:ext cx="0" cy="8327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F623729-79E8-D1B5-E6EE-1B9974691996}"/>
                    </a:ext>
                  </a:extLst>
                </p:cNvPr>
                <p:cNvCxnSpPr/>
                <p:nvPr/>
              </p:nvCxnSpPr>
              <p:spPr>
                <a:xfrm flipV="1">
                  <a:off x="9753601" y="1627415"/>
                  <a:ext cx="0" cy="8327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6B37B94-02CF-6364-0F30-C17FE4F78A02}"/>
                    </a:ext>
                  </a:extLst>
                </p:cNvPr>
                <p:cNvCxnSpPr/>
                <p:nvPr/>
              </p:nvCxnSpPr>
              <p:spPr>
                <a:xfrm flipV="1">
                  <a:off x="10145486" y="1627415"/>
                  <a:ext cx="0" cy="8327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8056804-5B6A-CD36-0433-09FCC11E1790}"/>
                    </a:ext>
                  </a:extLst>
                </p:cNvPr>
                <p:cNvCxnSpPr/>
                <p:nvPr/>
              </p:nvCxnSpPr>
              <p:spPr>
                <a:xfrm flipV="1">
                  <a:off x="10624458" y="1627415"/>
                  <a:ext cx="0" cy="8327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D9EA65F-0978-83ED-5676-57370D4B8780}"/>
                    </a:ext>
                  </a:extLst>
                </p:cNvPr>
                <p:cNvCxnSpPr/>
                <p:nvPr/>
              </p:nvCxnSpPr>
              <p:spPr>
                <a:xfrm flipV="1">
                  <a:off x="11016343" y="1627415"/>
                  <a:ext cx="0" cy="8327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5D9D505-3872-8398-5C9A-BE4CA85EE3AB}"/>
                    </a:ext>
                  </a:extLst>
                </p:cNvPr>
                <p:cNvCxnSpPr/>
                <p:nvPr/>
              </p:nvCxnSpPr>
              <p:spPr>
                <a:xfrm flipV="1">
                  <a:off x="11375572" y="1616528"/>
                  <a:ext cx="0" cy="8327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E32F820-69C9-7D6C-8F5C-76FB2627E3DB}"/>
                  </a:ext>
                </a:extLst>
              </p:cNvPr>
              <p:cNvSpPr txBox="1"/>
              <p:nvPr/>
            </p:nvSpPr>
            <p:spPr>
              <a:xfrm>
                <a:off x="8425543" y="1209487"/>
                <a:ext cx="2487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After applying wavelets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C6245B-B9E0-C7F4-F6F9-43578D64F83D}"/>
                  </a:ext>
                </a:extLst>
              </p:cNvPr>
              <p:cNvSpPr txBox="1"/>
              <p:nvPr/>
            </p:nvSpPr>
            <p:spPr>
              <a:xfrm>
                <a:off x="5106760" y="1209487"/>
                <a:ext cx="1956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After applying FT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F03123F-4356-F10B-05A7-3D79FCC6BD18}"/>
                  </a:ext>
                </a:extLst>
              </p:cNvPr>
              <p:cNvSpPr txBox="1"/>
              <p:nvPr/>
            </p:nvSpPr>
            <p:spPr>
              <a:xfrm>
                <a:off x="1630135" y="1198601"/>
                <a:ext cx="1801585" cy="380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Original signal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EAF3256-455C-D65D-734E-23A4E4CEC088}"/>
                  </a:ext>
                </a:extLst>
              </p:cNvPr>
              <p:cNvSpPr txBox="1"/>
              <p:nvPr/>
            </p:nvSpPr>
            <p:spPr>
              <a:xfrm>
                <a:off x="5695949" y="4817710"/>
                <a:ext cx="800102" cy="38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9190579-BB55-A391-28D4-C6FBE0BD968A}"/>
                </a:ext>
              </a:extLst>
            </p:cNvPr>
            <p:cNvSpPr txBox="1"/>
            <p:nvPr/>
          </p:nvSpPr>
          <p:spPr>
            <a:xfrm rot="16200000">
              <a:off x="-1134450" y="1902672"/>
              <a:ext cx="33430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70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13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Anchi Xia</dc:creator>
  <cp:lastModifiedBy>Anchi Xia</cp:lastModifiedBy>
  <cp:revision>6</cp:revision>
  <dcterms:created xsi:type="dcterms:W3CDTF">2024-11-02T16:21:48Z</dcterms:created>
  <dcterms:modified xsi:type="dcterms:W3CDTF">2024-11-02T23:23:28Z</dcterms:modified>
</cp:coreProperties>
</file>