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7"/>
  </p:notesMasterIdLst>
  <p:sldIdLst>
    <p:sldId id="409" r:id="rId2"/>
    <p:sldId id="480" r:id="rId3"/>
    <p:sldId id="485" r:id="rId4"/>
    <p:sldId id="484" r:id="rId5"/>
    <p:sldId id="486" r:id="rId6"/>
    <p:sldId id="481" r:id="rId7"/>
    <p:sldId id="487" r:id="rId8"/>
    <p:sldId id="483" r:id="rId9"/>
    <p:sldId id="479" r:id="rId10"/>
    <p:sldId id="488" r:id="rId11"/>
    <p:sldId id="419" r:id="rId12"/>
    <p:sldId id="478" r:id="rId13"/>
    <p:sldId id="417" r:id="rId14"/>
    <p:sldId id="472" r:id="rId15"/>
    <p:sldId id="489" r:id="rId16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9CB"/>
    <a:srgbClr val="83AEDB"/>
    <a:srgbClr val="0086C3"/>
    <a:srgbClr val="A8D7EC"/>
    <a:srgbClr val="F79646"/>
    <a:srgbClr val="E1C9B4"/>
    <a:srgbClr val="A9D18E"/>
    <a:srgbClr val="9ED3E7"/>
    <a:srgbClr val="0061AE"/>
    <a:srgbClr val="FFBE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F65FE4-74A7-9749-A675-EBA0086FF38E}" v="2103" dt="2024-10-23T14:14:4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46F890A9-2807-4EBB-B81D-B2AA78EC7F39}" styleName="Stile scuro 2 - Colore 5/Color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Stile scuro 2 - Colore 1/Color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Stile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Stile medio 4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00" autoAdjust="0"/>
    <p:restoredTop sz="94219" autoAdjust="0"/>
  </p:normalViewPr>
  <p:slideViewPr>
    <p:cSldViewPr snapToGrid="0" snapToObjects="1">
      <p:cViewPr varScale="1">
        <p:scale>
          <a:sx n="134" d="100"/>
          <a:sy n="134" d="100"/>
        </p:scale>
        <p:origin x="6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notesViewPr>
    <p:cSldViewPr snapToGrid="0" snapToObjects="1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a Di Gennaro" userId="242c7127-975c-4ec0-b2ee-15e19a223141" providerId="ADAL" clId="{CFFFC166-3C3E-EB4E-9B49-0B7DB0374F94}"/>
    <pc:docChg chg="modSld">
      <pc:chgData name="Martina Di Gennaro" userId="242c7127-975c-4ec0-b2ee-15e19a223141" providerId="ADAL" clId="{CFFFC166-3C3E-EB4E-9B49-0B7DB0374F94}" dt="2024-10-11T13:01:48.963" v="11"/>
      <pc:docMkLst>
        <pc:docMk/>
      </pc:docMkLst>
      <pc:sldChg chg="modAnim">
        <pc:chgData name="Martina Di Gennaro" userId="242c7127-975c-4ec0-b2ee-15e19a223141" providerId="ADAL" clId="{CFFFC166-3C3E-EB4E-9B49-0B7DB0374F94}" dt="2024-10-11T13:01:48.963" v="11"/>
        <pc:sldMkLst>
          <pc:docMk/>
          <pc:sldMk cId="2786335683" sldId="435"/>
        </pc:sldMkLst>
      </pc:sldChg>
    </pc:docChg>
  </pc:docChgLst>
  <pc:docChgLst>
    <pc:chgData name="Martina Di Gennaro" userId="242c7127-975c-4ec0-b2ee-15e19a223141" providerId="ADAL" clId="{757BCE7F-CFC0-6543-8E40-A36B05B5D168}"/>
    <pc:docChg chg="custSel delSld modSld">
      <pc:chgData name="Martina Di Gennaro" userId="242c7127-975c-4ec0-b2ee-15e19a223141" providerId="ADAL" clId="{757BCE7F-CFC0-6543-8E40-A36B05B5D168}" dt="2024-05-10T08:18:14.535" v="57" actId="20577"/>
      <pc:docMkLst>
        <pc:docMk/>
      </pc:docMkLst>
      <pc:sldChg chg="modSp mod">
        <pc:chgData name="Martina Di Gennaro" userId="242c7127-975c-4ec0-b2ee-15e19a223141" providerId="ADAL" clId="{757BCE7F-CFC0-6543-8E40-A36B05B5D168}" dt="2024-05-10T08:18:14.535" v="57" actId="20577"/>
        <pc:sldMkLst>
          <pc:docMk/>
          <pc:sldMk cId="3362907711" sldId="409"/>
        </pc:sldMkLst>
        <pc:spChg chg="mod">
          <ac:chgData name="Martina Di Gennaro" userId="242c7127-975c-4ec0-b2ee-15e19a223141" providerId="ADAL" clId="{757BCE7F-CFC0-6543-8E40-A36B05B5D168}" dt="2024-05-10T08:18:14.535" v="57" actId="20577"/>
          <ac:spMkLst>
            <pc:docMk/>
            <pc:sldMk cId="3362907711" sldId="409"/>
            <ac:spMk id="4" creationId="{A11478A6-80D1-508B-FDB8-25B59BF0B1E6}"/>
          </ac:spMkLst>
        </pc:spChg>
      </pc:sldChg>
      <pc:sldChg chg="del">
        <pc:chgData name="Martina Di Gennaro" userId="242c7127-975c-4ec0-b2ee-15e19a223141" providerId="ADAL" clId="{757BCE7F-CFC0-6543-8E40-A36B05B5D168}" dt="2024-05-10T08:17:46.161" v="1" actId="2696"/>
        <pc:sldMkLst>
          <pc:docMk/>
          <pc:sldMk cId="3961347117" sldId="420"/>
        </pc:sldMkLst>
      </pc:sldChg>
      <pc:sldChg chg="del">
        <pc:chgData name="Martina Di Gennaro" userId="242c7127-975c-4ec0-b2ee-15e19a223141" providerId="ADAL" clId="{757BCE7F-CFC0-6543-8E40-A36B05B5D168}" dt="2024-05-10T08:17:50.888" v="6" actId="2696"/>
        <pc:sldMkLst>
          <pc:docMk/>
          <pc:sldMk cId="2585279063" sldId="421"/>
        </pc:sldMkLst>
      </pc:sldChg>
      <pc:sldChg chg="del">
        <pc:chgData name="Martina Di Gennaro" userId="242c7127-975c-4ec0-b2ee-15e19a223141" providerId="ADAL" clId="{757BCE7F-CFC0-6543-8E40-A36B05B5D168}" dt="2024-05-10T08:17:48.957" v="4" actId="2696"/>
        <pc:sldMkLst>
          <pc:docMk/>
          <pc:sldMk cId="2158263327" sldId="422"/>
        </pc:sldMkLst>
      </pc:sldChg>
      <pc:sldChg chg="del">
        <pc:chgData name="Martina Di Gennaro" userId="242c7127-975c-4ec0-b2ee-15e19a223141" providerId="ADAL" clId="{757BCE7F-CFC0-6543-8E40-A36B05B5D168}" dt="2024-05-10T08:17:51.530" v="7" actId="2696"/>
        <pc:sldMkLst>
          <pc:docMk/>
          <pc:sldMk cId="4022585792" sldId="423"/>
        </pc:sldMkLst>
      </pc:sldChg>
      <pc:sldChg chg="del">
        <pc:chgData name="Martina Di Gennaro" userId="242c7127-975c-4ec0-b2ee-15e19a223141" providerId="ADAL" clId="{757BCE7F-CFC0-6543-8E40-A36B05B5D168}" dt="2024-05-10T08:17:48.202" v="3" actId="2696"/>
        <pc:sldMkLst>
          <pc:docMk/>
          <pc:sldMk cId="1153002974" sldId="424"/>
        </pc:sldMkLst>
      </pc:sldChg>
      <pc:sldChg chg="del">
        <pc:chgData name="Martina Di Gennaro" userId="242c7127-975c-4ec0-b2ee-15e19a223141" providerId="ADAL" clId="{757BCE7F-CFC0-6543-8E40-A36B05B5D168}" dt="2024-05-10T08:17:50.095" v="5" actId="2696"/>
        <pc:sldMkLst>
          <pc:docMk/>
          <pc:sldMk cId="3678545962" sldId="425"/>
        </pc:sldMkLst>
      </pc:sldChg>
      <pc:sldChg chg="del">
        <pc:chgData name="Martina Di Gennaro" userId="242c7127-975c-4ec0-b2ee-15e19a223141" providerId="ADAL" clId="{757BCE7F-CFC0-6543-8E40-A36B05B5D168}" dt="2024-05-10T08:17:47.514" v="2" actId="2696"/>
        <pc:sldMkLst>
          <pc:docMk/>
          <pc:sldMk cId="3494229693" sldId="427"/>
        </pc:sldMkLst>
      </pc:sldChg>
      <pc:sldChg chg="del">
        <pc:chgData name="Martina Di Gennaro" userId="242c7127-975c-4ec0-b2ee-15e19a223141" providerId="ADAL" clId="{757BCE7F-CFC0-6543-8E40-A36B05B5D168}" dt="2024-05-10T08:17:40.831" v="0" actId="2696"/>
        <pc:sldMkLst>
          <pc:docMk/>
          <pc:sldMk cId="1979376524" sldId="430"/>
        </pc:sldMkLst>
      </pc:sldChg>
    </pc:docChg>
  </pc:docChgLst>
  <pc:docChgLst>
    <pc:chgData name="Martina Di Gennaro" userId="242c7127-975c-4ec0-b2ee-15e19a223141" providerId="ADAL" clId="{F9F84817-F070-1745-91DB-76BA0889F6EC}"/>
    <pc:docChg chg="undo redo custSel addSld delSld modSld sldOrd modMainMaster modNotesMaster">
      <pc:chgData name="Martina Di Gennaro" userId="242c7127-975c-4ec0-b2ee-15e19a223141" providerId="ADAL" clId="{F9F84817-F070-1745-91DB-76BA0889F6EC}" dt="2024-08-06T08:15:48.731" v="13072" actId="1037"/>
      <pc:docMkLst>
        <pc:docMk/>
      </pc:docMkLst>
      <pc:sldChg chg="modSp mod modNotes modNotesTx">
        <pc:chgData name="Martina Di Gennaro" userId="242c7127-975c-4ec0-b2ee-15e19a223141" providerId="ADAL" clId="{F9F84817-F070-1745-91DB-76BA0889F6EC}" dt="2024-06-07T19:25:57.631" v="10876" actId="20577"/>
        <pc:sldMkLst>
          <pc:docMk/>
          <pc:sldMk cId="3362907711" sldId="409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362907711" sldId="409"/>
            <ac:spMk id="4" creationId="{A11478A6-80D1-508B-FDB8-25B59BF0B1E6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362907711" sldId="409"/>
            <ac:spMk id="5" creationId="{9CBE05D5-3354-7870-E073-19BF3F30E340}"/>
          </ac:spMkLst>
        </pc:spChg>
      </pc:sldChg>
      <pc:sldChg chg="delSp modSp del mod">
        <pc:chgData name="Martina Di Gennaro" userId="242c7127-975c-4ec0-b2ee-15e19a223141" providerId="ADAL" clId="{F9F84817-F070-1745-91DB-76BA0889F6EC}" dt="2024-05-31T09:05:06.576" v="1439" actId="2696"/>
        <pc:sldMkLst>
          <pc:docMk/>
          <pc:sldMk cId="703777724" sldId="412"/>
        </pc:sldMkLst>
        <pc:spChg chg="del">
          <ac:chgData name="Martina Di Gennaro" userId="242c7127-975c-4ec0-b2ee-15e19a223141" providerId="ADAL" clId="{F9F84817-F070-1745-91DB-76BA0889F6EC}" dt="2024-05-10T08:39:42.244" v="368" actId="478"/>
          <ac:spMkLst>
            <pc:docMk/>
            <pc:sldMk cId="703777724" sldId="412"/>
            <ac:spMk id="12" creationId="{5EE1A906-E990-B23D-04B8-773455668759}"/>
          </ac:spMkLst>
        </pc:spChg>
        <pc:spChg chg="del">
          <ac:chgData name="Martina Di Gennaro" userId="242c7127-975c-4ec0-b2ee-15e19a223141" providerId="ADAL" clId="{F9F84817-F070-1745-91DB-76BA0889F6EC}" dt="2024-05-10T08:39:44.288" v="369" actId="478"/>
          <ac:spMkLst>
            <pc:docMk/>
            <pc:sldMk cId="703777724" sldId="412"/>
            <ac:spMk id="14" creationId="{F4A42F16-40F9-6978-47A7-EA7552E652F4}"/>
          </ac:spMkLst>
        </pc:spChg>
        <pc:spChg chg="mod">
          <ac:chgData name="Martina Di Gennaro" userId="242c7127-975c-4ec0-b2ee-15e19a223141" providerId="ADAL" clId="{F9F84817-F070-1745-91DB-76BA0889F6EC}" dt="2024-05-10T08:39:28.632" v="366" actId="14100"/>
          <ac:spMkLst>
            <pc:docMk/>
            <pc:sldMk cId="703777724" sldId="412"/>
            <ac:spMk id="17" creationId="{DFDC926A-F13A-C99C-6334-F29594DCFD38}"/>
          </ac:spMkLst>
        </pc:spChg>
        <pc:picChg chg="del">
          <ac:chgData name="Martina Di Gennaro" userId="242c7127-975c-4ec0-b2ee-15e19a223141" providerId="ADAL" clId="{F9F84817-F070-1745-91DB-76BA0889F6EC}" dt="2024-05-10T08:39:45.051" v="370" actId="478"/>
          <ac:picMkLst>
            <pc:docMk/>
            <pc:sldMk cId="703777724" sldId="412"/>
            <ac:picMk id="13" creationId="{777FC540-B034-51F0-DA6F-F1C7EC615E5B}"/>
          </ac:picMkLst>
        </pc:picChg>
        <pc:picChg chg="del">
          <ac:chgData name="Martina Di Gennaro" userId="242c7127-975c-4ec0-b2ee-15e19a223141" providerId="ADAL" clId="{F9F84817-F070-1745-91DB-76BA0889F6EC}" dt="2024-05-10T08:39:45.618" v="371" actId="478"/>
          <ac:picMkLst>
            <pc:docMk/>
            <pc:sldMk cId="703777724" sldId="412"/>
            <ac:picMk id="16" creationId="{9239DE79-AB95-0A1F-AD6C-35BD2CDFD23A}"/>
          </ac:picMkLst>
        </pc:picChg>
        <pc:picChg chg="del">
          <ac:chgData name="Martina Di Gennaro" userId="242c7127-975c-4ec0-b2ee-15e19a223141" providerId="ADAL" clId="{F9F84817-F070-1745-91DB-76BA0889F6EC}" dt="2024-05-10T08:39:41.567" v="367" actId="478"/>
          <ac:picMkLst>
            <pc:docMk/>
            <pc:sldMk cId="703777724" sldId="412"/>
            <ac:picMk id="18" creationId="{C3A27F73-3861-E690-9447-ED5909747EC5}"/>
          </ac:picMkLst>
        </pc:picChg>
      </pc:sldChg>
      <pc:sldChg chg="modSp ord">
        <pc:chgData name="Martina Di Gennaro" userId="242c7127-975c-4ec0-b2ee-15e19a223141" providerId="ADAL" clId="{F9F84817-F070-1745-91DB-76BA0889F6EC}" dt="2024-06-06T22:02:28.153" v="4632"/>
        <pc:sldMkLst>
          <pc:docMk/>
          <pc:sldMk cId="3725814511" sldId="417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725814511" sldId="417"/>
            <ac:spMk id="3" creationId="{2B429B29-A7A0-2A88-09E4-A82D0F2C47DE}"/>
          </ac:spMkLst>
        </pc:spChg>
      </pc:sldChg>
      <pc:sldChg chg="delSp modSp mod">
        <pc:chgData name="Martina Di Gennaro" userId="242c7127-975c-4ec0-b2ee-15e19a223141" providerId="ADAL" clId="{F9F84817-F070-1745-91DB-76BA0889F6EC}" dt="2024-06-06T22:02:28.153" v="4632"/>
        <pc:sldMkLst>
          <pc:docMk/>
          <pc:sldMk cId="3795983033" sldId="419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795983033" sldId="419"/>
            <ac:spMk id="3" creationId="{F5A2FB74-03BA-76B1-BF19-A17A7A4A8236}"/>
          </ac:spMkLst>
        </pc:spChg>
        <pc:spChg chg="del">
          <ac:chgData name="Martina Di Gennaro" userId="242c7127-975c-4ec0-b2ee-15e19a223141" providerId="ADAL" clId="{F9F84817-F070-1745-91DB-76BA0889F6EC}" dt="2024-05-17T07:19:27.523" v="409" actId="478"/>
          <ac:spMkLst>
            <pc:docMk/>
            <pc:sldMk cId="3795983033" sldId="419"/>
            <ac:spMk id="4" creationId="{D001A959-E77A-9E72-3718-15526A0E25E1}"/>
          </ac:spMkLst>
        </pc:spChg>
        <pc:spChg chg="del">
          <ac:chgData name="Martina Di Gennaro" userId="242c7127-975c-4ec0-b2ee-15e19a223141" providerId="ADAL" clId="{F9F84817-F070-1745-91DB-76BA0889F6EC}" dt="2024-05-17T07:19:26.163" v="407" actId="478"/>
          <ac:spMkLst>
            <pc:docMk/>
            <pc:sldMk cId="3795983033" sldId="419"/>
            <ac:spMk id="5" creationId="{5B1258B3-D1E2-B559-1758-F57DF9E8C821}"/>
          </ac:spMkLst>
        </pc:spChg>
        <pc:picChg chg="del">
          <ac:chgData name="Martina Di Gennaro" userId="242c7127-975c-4ec0-b2ee-15e19a223141" providerId="ADAL" clId="{F9F84817-F070-1745-91DB-76BA0889F6EC}" dt="2024-05-17T07:19:28.055" v="410" actId="478"/>
          <ac:picMkLst>
            <pc:docMk/>
            <pc:sldMk cId="3795983033" sldId="419"/>
            <ac:picMk id="2" creationId="{4E722A76-483B-0D49-B51F-CCB056762158}"/>
          </ac:picMkLst>
        </pc:picChg>
        <pc:picChg chg="del">
          <ac:chgData name="Martina Di Gennaro" userId="242c7127-975c-4ec0-b2ee-15e19a223141" providerId="ADAL" clId="{F9F84817-F070-1745-91DB-76BA0889F6EC}" dt="2024-05-17T07:19:26.756" v="408" actId="478"/>
          <ac:picMkLst>
            <pc:docMk/>
            <pc:sldMk cId="3795983033" sldId="419"/>
            <ac:picMk id="6" creationId="{A8C59A1F-3170-5097-271D-B7E626EB1F54}"/>
          </ac:picMkLst>
        </pc:picChg>
        <pc:picChg chg="del">
          <ac:chgData name="Martina Di Gennaro" userId="242c7127-975c-4ec0-b2ee-15e19a223141" providerId="ADAL" clId="{F9F84817-F070-1745-91DB-76BA0889F6EC}" dt="2024-05-17T07:19:28.539" v="411" actId="478"/>
          <ac:picMkLst>
            <pc:docMk/>
            <pc:sldMk cId="3795983033" sldId="419"/>
            <ac:picMk id="7" creationId="{32670268-2DF4-224F-B984-A8EDEF539D54}"/>
          </ac:picMkLst>
        </pc:picChg>
        <pc:picChg chg="del">
          <ac:chgData name="Martina Di Gennaro" userId="242c7127-975c-4ec0-b2ee-15e19a223141" providerId="ADAL" clId="{F9F84817-F070-1745-91DB-76BA0889F6EC}" dt="2024-05-17T07:19:29.077" v="412" actId="478"/>
          <ac:picMkLst>
            <pc:docMk/>
            <pc:sldMk cId="3795983033" sldId="419"/>
            <ac:picMk id="8" creationId="{9C0FC551-81D6-E105-6C45-9E55B51F3563}"/>
          </ac:picMkLst>
        </pc:picChg>
      </pc:sldChg>
      <pc:sldChg chg="modSp new del mod">
        <pc:chgData name="Martina Di Gennaro" userId="242c7127-975c-4ec0-b2ee-15e19a223141" providerId="ADAL" clId="{F9F84817-F070-1745-91DB-76BA0889F6EC}" dt="2024-06-10T08:06:25.607" v="12062" actId="2696"/>
        <pc:sldMkLst>
          <pc:docMk/>
          <pc:sldMk cId="480316648" sldId="420"/>
        </pc:sldMkLst>
        <pc:spChg chg="mod">
          <ac:chgData name="Martina Di Gennaro" userId="242c7127-975c-4ec0-b2ee-15e19a223141" providerId="ADAL" clId="{F9F84817-F070-1745-91DB-76BA0889F6EC}" dt="2024-05-10T08:38:10.153" v="364" actId="27636"/>
          <ac:spMkLst>
            <pc:docMk/>
            <pc:sldMk cId="480316648" sldId="420"/>
            <ac:spMk id="2" creationId="{D2505524-74AE-7DA3-376D-91A8A76A17B6}"/>
          </ac:spMkLst>
        </pc:spChg>
      </pc:sldChg>
      <pc:sldChg chg="new del">
        <pc:chgData name="Martina Di Gennaro" userId="242c7127-975c-4ec0-b2ee-15e19a223141" providerId="ADAL" clId="{F9F84817-F070-1745-91DB-76BA0889F6EC}" dt="2024-05-10T08:35:43.782" v="339" actId="2696"/>
        <pc:sldMkLst>
          <pc:docMk/>
          <pc:sldMk cId="828277539" sldId="420"/>
        </pc:sldMkLst>
      </pc:sldChg>
      <pc:sldChg chg="new del">
        <pc:chgData name="Martina Di Gennaro" userId="242c7127-975c-4ec0-b2ee-15e19a223141" providerId="ADAL" clId="{F9F84817-F070-1745-91DB-76BA0889F6EC}" dt="2024-05-10T08:35:54.266" v="343" actId="2696"/>
        <pc:sldMkLst>
          <pc:docMk/>
          <pc:sldMk cId="1216318164" sldId="420"/>
        </pc:sldMkLst>
      </pc:sldChg>
      <pc:sldChg chg="new del">
        <pc:chgData name="Martina Di Gennaro" userId="242c7127-975c-4ec0-b2ee-15e19a223141" providerId="ADAL" clId="{F9F84817-F070-1745-91DB-76BA0889F6EC}" dt="2024-05-10T08:35:49.685" v="341" actId="2696"/>
        <pc:sldMkLst>
          <pc:docMk/>
          <pc:sldMk cId="2088336217" sldId="420"/>
        </pc:sldMkLst>
      </pc:sldChg>
      <pc:sldChg chg="addSp delSp modSp new mod">
        <pc:chgData name="Martina Di Gennaro" userId="242c7127-975c-4ec0-b2ee-15e19a223141" providerId="ADAL" clId="{F9F84817-F070-1745-91DB-76BA0889F6EC}" dt="2024-06-10T07:06:10.698" v="11479" actId="478"/>
        <pc:sldMkLst>
          <pc:docMk/>
          <pc:sldMk cId="4122266591" sldId="421"/>
        </pc:sldMkLst>
        <pc:spChg chg="mod">
          <ac:chgData name="Martina Di Gennaro" userId="242c7127-975c-4ec0-b2ee-15e19a223141" providerId="ADAL" clId="{F9F84817-F070-1745-91DB-76BA0889F6EC}" dt="2024-06-07T13:43:43.073" v="10426" actId="20577"/>
          <ac:spMkLst>
            <pc:docMk/>
            <pc:sldMk cId="4122266591" sldId="421"/>
            <ac:spMk id="2" creationId="{388E6295-B345-D0C4-F0BC-E566081EC835}"/>
          </ac:spMkLst>
        </pc:spChg>
        <pc:spChg chg="add mod">
          <ac:chgData name="Martina Di Gennaro" userId="242c7127-975c-4ec0-b2ee-15e19a223141" providerId="ADAL" clId="{F9F84817-F070-1745-91DB-76BA0889F6EC}" dt="2024-05-10T08:40:01.935" v="374" actId="113"/>
          <ac:spMkLst>
            <pc:docMk/>
            <pc:sldMk cId="4122266591" sldId="421"/>
            <ac:spMk id="3" creationId="{883DC615-99CF-268A-0513-FC908326EA13}"/>
          </ac:spMkLst>
        </pc:spChg>
        <pc:spChg chg="add mod">
          <ac:chgData name="Martina Di Gennaro" userId="242c7127-975c-4ec0-b2ee-15e19a223141" providerId="ADAL" clId="{F9F84817-F070-1745-91DB-76BA0889F6EC}" dt="2024-06-06T21:48:58.882" v="4523"/>
          <ac:spMkLst>
            <pc:docMk/>
            <pc:sldMk cId="4122266591" sldId="421"/>
            <ac:spMk id="3" creationId="{B7400AAF-7B7A-F271-98B5-1744259982FC}"/>
          </ac:spMkLst>
        </pc:spChg>
        <pc:spChg chg="add mod">
          <ac:chgData name="Martina Di Gennaro" userId="242c7127-975c-4ec0-b2ee-15e19a223141" providerId="ADAL" clId="{F9F84817-F070-1745-91DB-76BA0889F6EC}" dt="2024-06-06T21:48:58.882" v="4523"/>
          <ac:spMkLst>
            <pc:docMk/>
            <pc:sldMk cId="4122266591" sldId="421"/>
            <ac:spMk id="4" creationId="{15E97F34-AB2C-DEDE-1C5B-A8FBCB90E053}"/>
          </ac:spMkLst>
        </pc:spChg>
        <pc:spChg chg="add mod">
          <ac:chgData name="Martina Di Gennaro" userId="242c7127-975c-4ec0-b2ee-15e19a223141" providerId="ADAL" clId="{F9F84817-F070-1745-91DB-76BA0889F6EC}" dt="2024-05-10T08:39:53.304" v="372" actId="2711"/>
          <ac:spMkLst>
            <pc:docMk/>
            <pc:sldMk cId="4122266591" sldId="421"/>
            <ac:spMk id="4" creationId="{A4564456-E028-0554-887F-A818A1691A5D}"/>
          </ac:spMkLst>
        </pc:spChg>
        <pc:spChg chg="mod">
          <ac:chgData name="Martina Di Gennaro" userId="242c7127-975c-4ec0-b2ee-15e19a223141" providerId="ADAL" clId="{F9F84817-F070-1745-91DB-76BA0889F6EC}" dt="2024-06-09T21:59:16.070" v="11362" actId="113"/>
          <ac:spMkLst>
            <pc:docMk/>
            <pc:sldMk cId="4122266591" sldId="421"/>
            <ac:spMk id="7" creationId="{DF6F2965-F588-09A7-18A9-8F09D3282695}"/>
          </ac:spMkLst>
        </pc:spChg>
        <pc:spChg chg="mod">
          <ac:chgData name="Martina Di Gennaro" userId="242c7127-975c-4ec0-b2ee-15e19a223141" providerId="ADAL" clId="{F9F84817-F070-1745-91DB-76BA0889F6EC}" dt="2024-06-07T14:52:54.995" v="10856" actId="20577"/>
          <ac:spMkLst>
            <pc:docMk/>
            <pc:sldMk cId="4122266591" sldId="421"/>
            <ac:spMk id="9" creationId="{ECFFD82F-07E8-BD31-4801-2B500CAE0B6E}"/>
          </ac:spMkLst>
        </pc:spChg>
        <pc:spChg chg="del mod">
          <ac:chgData name="Martina Di Gennaro" userId="242c7127-975c-4ec0-b2ee-15e19a223141" providerId="ADAL" clId="{F9F84817-F070-1745-91DB-76BA0889F6EC}" dt="2024-06-10T07:06:10.698" v="11479" actId="478"/>
          <ac:spMkLst>
            <pc:docMk/>
            <pc:sldMk cId="4122266591" sldId="421"/>
            <ac:spMk id="10" creationId="{D37AAAD0-4E4C-7427-5B88-21C63A4A4A58}"/>
          </ac:spMkLst>
        </pc:spChg>
        <pc:spChg chg="add mod">
          <ac:chgData name="Martina Di Gennaro" userId="242c7127-975c-4ec0-b2ee-15e19a223141" providerId="ADAL" clId="{F9F84817-F070-1745-91DB-76BA0889F6EC}" dt="2024-06-10T07:06:08.832" v="11478" actId="1035"/>
          <ac:spMkLst>
            <pc:docMk/>
            <pc:sldMk cId="4122266591" sldId="421"/>
            <ac:spMk id="12" creationId="{5CCE4771-86D9-CADF-3A2F-90D4C4ADB9D8}"/>
          </ac:spMkLst>
        </pc:spChg>
        <pc:spChg chg="add mod">
          <ac:chgData name="Martina Di Gennaro" userId="242c7127-975c-4ec0-b2ee-15e19a223141" providerId="ADAL" clId="{F9F84817-F070-1745-91DB-76BA0889F6EC}" dt="2024-06-10T07:06:08.832" v="11478" actId="1035"/>
          <ac:spMkLst>
            <pc:docMk/>
            <pc:sldMk cId="4122266591" sldId="421"/>
            <ac:spMk id="13" creationId="{988460B3-2F78-21F5-94D9-C2D0D1316D7B}"/>
          </ac:spMkLst>
        </pc:spChg>
        <pc:picChg chg="add del mod">
          <ac:chgData name="Martina Di Gennaro" userId="242c7127-975c-4ec0-b2ee-15e19a223141" providerId="ADAL" clId="{F9F84817-F070-1745-91DB-76BA0889F6EC}" dt="2024-06-06T21:48:21.543" v="4522" actId="478"/>
          <ac:picMkLst>
            <pc:docMk/>
            <pc:sldMk cId="4122266591" sldId="421"/>
            <ac:picMk id="5" creationId="{82410161-97A3-2E37-65BD-EEB41ECC85CE}"/>
          </ac:picMkLst>
        </pc:picChg>
        <pc:picChg chg="add del mod">
          <ac:chgData name="Martina Di Gennaro" userId="242c7127-975c-4ec0-b2ee-15e19a223141" providerId="ADAL" clId="{F9F84817-F070-1745-91DB-76BA0889F6EC}" dt="2024-06-06T21:49:05.165" v="4524" actId="478"/>
          <ac:picMkLst>
            <pc:docMk/>
            <pc:sldMk cId="4122266591" sldId="421"/>
            <ac:picMk id="6" creationId="{3AA6184E-B126-4DEB-B4ED-47F2B0A5F40F}"/>
          </ac:picMkLst>
        </pc:picChg>
        <pc:picChg chg="add mod">
          <ac:chgData name="Martina Di Gennaro" userId="242c7127-975c-4ec0-b2ee-15e19a223141" providerId="ADAL" clId="{F9F84817-F070-1745-91DB-76BA0889F6EC}" dt="2024-06-06T21:48:58.882" v="4523"/>
          <ac:picMkLst>
            <pc:docMk/>
            <pc:sldMk cId="4122266591" sldId="421"/>
            <ac:picMk id="8" creationId="{5B2B5F40-2263-9057-0D39-4A7C357DC7CD}"/>
          </ac:picMkLst>
        </pc:picChg>
        <pc:picChg chg="add mod">
          <ac:chgData name="Martina Di Gennaro" userId="242c7127-975c-4ec0-b2ee-15e19a223141" providerId="ADAL" clId="{F9F84817-F070-1745-91DB-76BA0889F6EC}" dt="2024-06-06T21:48:58.882" v="4523"/>
          <ac:picMkLst>
            <pc:docMk/>
            <pc:sldMk cId="4122266591" sldId="421"/>
            <ac:picMk id="11" creationId="{D0D899C3-BA8B-1DBF-EA20-1A51B036EB47}"/>
          </ac:picMkLst>
        </pc:picChg>
        <pc:picChg chg="add del mod">
          <ac:chgData name="Martina Di Gennaro" userId="242c7127-975c-4ec0-b2ee-15e19a223141" providerId="ADAL" clId="{F9F84817-F070-1745-91DB-76BA0889F6EC}" dt="2024-06-06T21:49:10.834" v="4526" actId="478"/>
          <ac:picMkLst>
            <pc:docMk/>
            <pc:sldMk cId="4122266591" sldId="421"/>
            <ac:picMk id="14" creationId="{36A75C27-572F-B431-319B-ADE5051FC502}"/>
          </ac:picMkLst>
        </pc:picChg>
        <pc:picChg chg="add mod">
          <ac:chgData name="Martina Di Gennaro" userId="242c7127-975c-4ec0-b2ee-15e19a223141" providerId="ADAL" clId="{F9F84817-F070-1745-91DB-76BA0889F6EC}" dt="2024-06-10T07:06:08.832" v="11478" actId="1035"/>
          <ac:picMkLst>
            <pc:docMk/>
            <pc:sldMk cId="4122266591" sldId="421"/>
            <ac:picMk id="15" creationId="{B9C2528C-FD02-51E8-961B-F0016C1C3716}"/>
          </ac:picMkLst>
        </pc:picChg>
      </pc:sldChg>
      <pc:sldChg chg="addSp delSp modSp add mod modNotes modNotesTx">
        <pc:chgData name="Martina Di Gennaro" userId="242c7127-975c-4ec0-b2ee-15e19a223141" providerId="ADAL" clId="{F9F84817-F070-1745-91DB-76BA0889F6EC}" dt="2024-06-10T21:09:49.753" v="12821" actId="20577"/>
        <pc:sldMkLst>
          <pc:docMk/>
          <pc:sldMk cId="3063105677" sldId="427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3" creationId="{508D63DA-9FC1-84B3-2967-CA88A92C98BB}"/>
          </ac:spMkLst>
        </pc:spChg>
        <pc:spChg chg="del mod">
          <ac:chgData name="Martina Di Gennaro" userId="242c7127-975c-4ec0-b2ee-15e19a223141" providerId="ADAL" clId="{F9F84817-F070-1745-91DB-76BA0889F6EC}" dt="2024-06-10T07:05:33.405" v="11450" actId="478"/>
          <ac:spMkLst>
            <pc:docMk/>
            <pc:sldMk cId="3063105677" sldId="427"/>
            <ac:spMk id="4" creationId="{201E44E4-91C3-9D3D-98DA-155AFD3B250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5" creationId="{42FC5A76-109F-EFE5-4410-40F521E87BD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6" creationId="{3B5B7913-EB42-C329-4EA9-5DA3D8924322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7" creationId="{F86A2235-A894-266D-3A59-6BF8A4CFD48B}"/>
          </ac:spMkLst>
        </pc:spChg>
        <pc:spChg chg="add mod">
          <ac:chgData name="Martina Di Gennaro" userId="242c7127-975c-4ec0-b2ee-15e19a223141" providerId="ADAL" clId="{F9F84817-F070-1745-91DB-76BA0889F6EC}" dt="2024-06-10T21:09:49.753" v="12821" actId="20577"/>
          <ac:spMkLst>
            <pc:docMk/>
            <pc:sldMk cId="3063105677" sldId="427"/>
            <ac:spMk id="8" creationId="{45CFCB0F-0BDD-E5D4-EFA0-528B015EF345}"/>
          </ac:spMkLst>
        </pc:spChg>
        <pc:spChg chg="del">
          <ac:chgData name="Martina Di Gennaro" userId="242c7127-975c-4ec0-b2ee-15e19a223141" providerId="ADAL" clId="{F9F84817-F070-1745-91DB-76BA0889F6EC}" dt="2024-06-06T20:30:29.123" v="2653" actId="21"/>
          <ac:spMkLst>
            <pc:docMk/>
            <pc:sldMk cId="3063105677" sldId="427"/>
            <ac:spMk id="11" creationId="{49AA2F6A-CD9F-7A2F-5607-1318FF318298}"/>
          </ac:spMkLst>
        </pc:spChg>
        <pc:spChg chg="add del mod">
          <ac:chgData name="Martina Di Gennaro" userId="242c7127-975c-4ec0-b2ee-15e19a223141" providerId="ADAL" clId="{F9F84817-F070-1745-91DB-76BA0889F6EC}" dt="2024-06-06T20:54:43.139" v="3001" actId="21"/>
          <ac:spMkLst>
            <pc:docMk/>
            <pc:sldMk cId="3063105677" sldId="427"/>
            <ac:spMk id="12" creationId="{9AA01EAF-2284-BD71-433B-B2BE23619032}"/>
          </ac:spMkLst>
        </pc:spChg>
        <pc:spChg chg="add del mod">
          <ac:chgData name="Martina Di Gennaro" userId="242c7127-975c-4ec0-b2ee-15e19a223141" providerId="ADAL" clId="{F9F84817-F070-1745-91DB-76BA0889F6EC}" dt="2024-06-06T20:54:43.139" v="3001" actId="21"/>
          <ac:spMkLst>
            <pc:docMk/>
            <pc:sldMk cId="3063105677" sldId="427"/>
            <ac:spMk id="14" creationId="{40187FA0-FFFF-D4B4-748E-1D9AF6680088}"/>
          </ac:spMkLst>
        </pc:spChg>
        <pc:spChg chg="add mod">
          <ac:chgData name="Martina Di Gennaro" userId="242c7127-975c-4ec0-b2ee-15e19a223141" providerId="ADAL" clId="{F9F84817-F070-1745-91DB-76BA0889F6EC}" dt="2024-06-07T13:30:19.778" v="10003" actId="14100"/>
          <ac:spMkLst>
            <pc:docMk/>
            <pc:sldMk cId="3063105677" sldId="427"/>
            <ac:spMk id="15" creationId="{DC30D8EA-65A7-8FB8-59F0-655CFDC229E4}"/>
          </ac:spMkLst>
        </pc:spChg>
        <pc:spChg chg="add mod">
          <ac:chgData name="Martina Di Gennaro" userId="242c7127-975c-4ec0-b2ee-15e19a223141" providerId="ADAL" clId="{F9F84817-F070-1745-91DB-76BA0889F6EC}" dt="2024-06-07T13:26:44.426" v="9999" actId="1076"/>
          <ac:spMkLst>
            <pc:docMk/>
            <pc:sldMk cId="3063105677" sldId="427"/>
            <ac:spMk id="17" creationId="{E0B72A5F-308A-E687-6683-460DD64EAC6A}"/>
          </ac:spMkLst>
        </pc:spChg>
        <pc:spChg chg="del mod">
          <ac:chgData name="Martina Di Gennaro" userId="242c7127-975c-4ec0-b2ee-15e19a223141" providerId="ADAL" clId="{F9F84817-F070-1745-91DB-76BA0889F6EC}" dt="2024-06-06T20:46:48.951" v="2998" actId="478"/>
          <ac:spMkLst>
            <pc:docMk/>
            <pc:sldMk cId="3063105677" sldId="427"/>
            <ac:spMk id="18" creationId="{2187594A-8F7C-96CF-2D57-3D43E9640DB5}"/>
          </ac:spMkLst>
        </pc:spChg>
        <pc:spChg chg="del mod">
          <ac:chgData name="Martina Di Gennaro" userId="242c7127-975c-4ec0-b2ee-15e19a223141" providerId="ADAL" clId="{F9F84817-F070-1745-91DB-76BA0889F6EC}" dt="2024-06-06T20:46:50.709" v="2999" actId="478"/>
          <ac:spMkLst>
            <pc:docMk/>
            <pc:sldMk cId="3063105677" sldId="427"/>
            <ac:spMk id="19" creationId="{507A86EA-E50A-07A9-2B4F-DC2345B8945C}"/>
          </ac:spMkLst>
        </pc:spChg>
        <pc:spChg chg="del mod">
          <ac:chgData name="Martina Di Gennaro" userId="242c7127-975c-4ec0-b2ee-15e19a223141" providerId="ADAL" clId="{F9F84817-F070-1745-91DB-76BA0889F6EC}" dt="2024-06-06T20:46:46.022" v="2995" actId="478"/>
          <ac:spMkLst>
            <pc:docMk/>
            <pc:sldMk cId="3063105677" sldId="427"/>
            <ac:spMk id="20" creationId="{09A298BE-6730-6978-CC79-3BD10D692751}"/>
          </ac:spMkLst>
        </pc:spChg>
        <pc:spChg chg="del mod">
          <ac:chgData name="Martina Di Gennaro" userId="242c7127-975c-4ec0-b2ee-15e19a223141" providerId="ADAL" clId="{F9F84817-F070-1745-91DB-76BA0889F6EC}" dt="2024-06-06T20:46:45.382" v="2994" actId="478"/>
          <ac:spMkLst>
            <pc:docMk/>
            <pc:sldMk cId="3063105677" sldId="427"/>
            <ac:spMk id="21" creationId="{E20AD375-0C5D-3EA7-2E6D-6E791FAC98E7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22" creationId="{AB9B706E-A9FA-B08F-7C3F-D266F7A5F600}"/>
          </ac:spMkLst>
        </pc:spChg>
        <pc:spChg chg="add del mod">
          <ac:chgData name="Martina Di Gennaro" userId="242c7127-975c-4ec0-b2ee-15e19a223141" providerId="ADAL" clId="{F9F84817-F070-1745-91DB-76BA0889F6EC}" dt="2024-06-07T13:26:11.616" v="9984" actId="1076"/>
          <ac:spMkLst>
            <pc:docMk/>
            <pc:sldMk cId="3063105677" sldId="427"/>
            <ac:spMk id="23" creationId="{99AF15AD-81A4-6C3A-6A5A-1AEA5580ACE9}"/>
          </ac:spMkLst>
        </pc:spChg>
        <pc:spChg chg="add mod">
          <ac:chgData name="Martina Di Gennaro" userId="242c7127-975c-4ec0-b2ee-15e19a223141" providerId="ADAL" clId="{F9F84817-F070-1745-91DB-76BA0889F6EC}" dt="2024-06-07T13:26:26.520" v="9989" actId="1076"/>
          <ac:spMkLst>
            <pc:docMk/>
            <pc:sldMk cId="3063105677" sldId="427"/>
            <ac:spMk id="25" creationId="{F6629AEB-B4AC-9999-22F3-0791F84DE6CA}"/>
          </ac:spMkLst>
        </pc:spChg>
        <pc:spChg chg="add del mod">
          <ac:chgData name="Martina Di Gennaro" userId="242c7127-975c-4ec0-b2ee-15e19a223141" providerId="ADAL" clId="{F9F84817-F070-1745-91DB-76BA0889F6EC}" dt="2024-06-06T21:00:46.407" v="3129" actId="478"/>
          <ac:spMkLst>
            <pc:docMk/>
            <pc:sldMk cId="3063105677" sldId="427"/>
            <ac:spMk id="28" creationId="{67DA89A5-DA51-4E1F-C491-20B6CD786D39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3063105677" sldId="427"/>
            <ac:spMk id="29" creationId="{B4D82A7D-F3F2-39BC-E32B-0567CA0F44F0}"/>
          </ac:spMkLst>
        </pc:spChg>
        <pc:graphicFrameChg chg="del">
          <ac:chgData name="Martina Di Gennaro" userId="242c7127-975c-4ec0-b2ee-15e19a223141" providerId="ADAL" clId="{F9F84817-F070-1745-91DB-76BA0889F6EC}" dt="2024-06-06T20:30:29.123" v="2653" actId="21"/>
          <ac:graphicFrameMkLst>
            <pc:docMk/>
            <pc:sldMk cId="3063105677" sldId="427"/>
            <ac:graphicFrameMk id="9" creationId="{60385FAD-DDCF-AA63-09EB-FAFD420EBE2F}"/>
          </ac:graphicFrameMkLst>
        </pc:graphicFrameChg>
        <pc:picChg chg="add del mod">
          <ac:chgData name="Martina Di Gennaro" userId="242c7127-975c-4ec0-b2ee-15e19a223141" providerId="ADAL" clId="{F9F84817-F070-1745-91DB-76BA0889F6EC}" dt="2024-05-10T09:08:53.951" v="396" actId="478"/>
          <ac:picMkLst>
            <pc:docMk/>
            <pc:sldMk cId="3063105677" sldId="427"/>
            <ac:picMk id="8" creationId="{1484939C-DB4E-55C5-1377-5E6F6DF9D8AC}"/>
          </ac:picMkLst>
        </pc:picChg>
        <pc:picChg chg="add del mod">
          <ac:chgData name="Martina Di Gennaro" userId="242c7127-975c-4ec0-b2ee-15e19a223141" providerId="ADAL" clId="{F9F84817-F070-1745-91DB-76BA0889F6EC}" dt="2024-06-06T20:30:29.123" v="2653" actId="21"/>
          <ac:picMkLst>
            <pc:docMk/>
            <pc:sldMk cId="3063105677" sldId="427"/>
            <ac:picMk id="8" creationId="{BA3B4ECF-ABAD-8F41-78E3-BB13E06EF586}"/>
          </ac:picMkLst>
        </pc:picChg>
        <pc:picChg chg="add del mod">
          <ac:chgData name="Martina Di Gennaro" userId="242c7127-975c-4ec0-b2ee-15e19a223141" providerId="ADAL" clId="{F9F84817-F070-1745-91DB-76BA0889F6EC}" dt="2024-05-17T07:24:18.963" v="1093" actId="478"/>
          <ac:picMkLst>
            <pc:docMk/>
            <pc:sldMk cId="3063105677" sldId="427"/>
            <ac:picMk id="13" creationId="{7F7030D9-7F78-3A46-DECE-C7825703383C}"/>
          </ac:picMkLst>
        </pc:picChg>
        <pc:picChg chg="add del mod">
          <ac:chgData name="Martina Di Gennaro" userId="242c7127-975c-4ec0-b2ee-15e19a223141" providerId="ADAL" clId="{F9F84817-F070-1745-91DB-76BA0889F6EC}" dt="2024-06-06T20:54:43.139" v="3001" actId="21"/>
          <ac:picMkLst>
            <pc:docMk/>
            <pc:sldMk cId="3063105677" sldId="427"/>
            <ac:picMk id="13" creationId="{E2B6D0AC-69A5-5E01-42E5-CC5A891A4D5F}"/>
          </ac:picMkLst>
        </pc:picChg>
        <pc:picChg chg="add del mod">
          <ac:chgData name="Martina Di Gennaro" userId="242c7127-975c-4ec0-b2ee-15e19a223141" providerId="ADAL" clId="{F9F84817-F070-1745-91DB-76BA0889F6EC}" dt="2024-06-06T20:56:00.241" v="3042" actId="478"/>
          <ac:picMkLst>
            <pc:docMk/>
            <pc:sldMk cId="3063105677" sldId="427"/>
            <ac:picMk id="16" creationId="{0EE71853-8D14-1627-D1CE-9B52FDCAEDCD}"/>
          </ac:picMkLst>
        </pc:picChg>
        <pc:picChg chg="del">
          <ac:chgData name="Martina Di Gennaro" userId="242c7127-975c-4ec0-b2ee-15e19a223141" providerId="ADAL" clId="{F9F84817-F070-1745-91DB-76BA0889F6EC}" dt="2024-05-10T09:07:17.475" v="388" actId="478"/>
          <ac:picMkLst>
            <pc:docMk/>
            <pc:sldMk cId="3063105677" sldId="427"/>
            <ac:picMk id="17" creationId="{C538F237-CDD0-6606-7F3B-649BBE14319E}"/>
          </ac:picMkLst>
        </pc:picChg>
        <pc:picChg chg="add mod">
          <ac:chgData name="Martina Di Gennaro" userId="242c7127-975c-4ec0-b2ee-15e19a223141" providerId="ADAL" clId="{F9F84817-F070-1745-91DB-76BA0889F6EC}" dt="2024-06-07T13:26:42.224" v="9998" actId="1076"/>
          <ac:picMkLst>
            <pc:docMk/>
            <pc:sldMk cId="3063105677" sldId="427"/>
            <ac:picMk id="26" creationId="{0C79CCD7-847B-9341-B6B9-2BA82F05E2BF}"/>
          </ac:picMkLst>
        </pc:pic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3063105677" sldId="427"/>
            <ac:cxnSpMk id="10" creationId="{5F854127-A988-55FC-1C4C-6CC18E05A47B}"/>
          </ac:cxnSpMkLst>
        </pc:cxnChg>
      </pc:sldChg>
      <pc:sldChg chg="addSp delSp modSp new mod modShow">
        <pc:chgData name="Martina Di Gennaro" userId="242c7127-975c-4ec0-b2ee-15e19a223141" providerId="ADAL" clId="{F9F84817-F070-1745-91DB-76BA0889F6EC}" dt="2024-08-06T08:05:41.908" v="13027" actId="207"/>
        <pc:sldMkLst>
          <pc:docMk/>
          <pc:sldMk cId="2328320580" sldId="428"/>
        </pc:sldMkLst>
        <pc:spChg chg="mod">
          <ac:chgData name="Martina Di Gennaro" userId="242c7127-975c-4ec0-b2ee-15e19a223141" providerId="ADAL" clId="{F9F84817-F070-1745-91DB-76BA0889F6EC}" dt="2024-05-10T09:05:45.019" v="378" actId="27636"/>
          <ac:spMkLst>
            <pc:docMk/>
            <pc:sldMk cId="2328320580" sldId="428"/>
            <ac:spMk id="2" creationId="{3A82D106-A910-9E4A-851A-830F58B3F71F}"/>
          </ac:spMkLst>
        </pc:spChg>
        <pc:spChg chg="add del mod">
          <ac:chgData name="Martina Di Gennaro" userId="242c7127-975c-4ec0-b2ee-15e19a223141" providerId="ADAL" clId="{F9F84817-F070-1745-91DB-76BA0889F6EC}" dt="2024-08-06T08:05:31.280" v="13025" actId="692"/>
          <ac:spMkLst>
            <pc:docMk/>
            <pc:sldMk cId="2328320580" sldId="428"/>
            <ac:spMk id="3" creationId="{3D2B3AD1-31FF-2114-CD59-51BC26D5C163}"/>
          </ac:spMkLst>
        </pc:spChg>
        <pc:spChg chg="add del mod">
          <ac:chgData name="Martina Di Gennaro" userId="242c7127-975c-4ec0-b2ee-15e19a223141" providerId="ADAL" clId="{F9F84817-F070-1745-91DB-76BA0889F6EC}" dt="2024-08-06T08:05:30.963" v="13024" actId="692"/>
          <ac:spMkLst>
            <pc:docMk/>
            <pc:sldMk cId="2328320580" sldId="428"/>
            <ac:spMk id="4" creationId="{63E8AA56-C389-A345-67A0-FA5876F8E997}"/>
          </ac:spMkLst>
        </pc:spChg>
        <pc:spChg chg="add mod">
          <ac:chgData name="Martina Di Gennaro" userId="242c7127-975c-4ec0-b2ee-15e19a223141" providerId="ADAL" clId="{F9F84817-F070-1745-91DB-76BA0889F6EC}" dt="2024-08-06T08:05:36.617" v="13026" actId="207"/>
          <ac:spMkLst>
            <pc:docMk/>
            <pc:sldMk cId="2328320580" sldId="428"/>
            <ac:spMk id="5" creationId="{3C9A8EC5-D480-F785-E91C-77304A82D93E}"/>
          </ac:spMkLst>
        </pc:spChg>
        <pc:spChg chg="add mod">
          <ac:chgData name="Martina Di Gennaro" userId="242c7127-975c-4ec0-b2ee-15e19a223141" providerId="ADAL" clId="{F9F84817-F070-1745-91DB-76BA0889F6EC}" dt="2024-08-06T08:05:41.908" v="13027" actId="207"/>
          <ac:spMkLst>
            <pc:docMk/>
            <pc:sldMk cId="2328320580" sldId="428"/>
            <ac:spMk id="6" creationId="{8AC189F3-19A5-0D42-E3CB-CF48D1FCC94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7" creationId="{0E2F6BB2-7058-7DA4-07E1-294A58CDC23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8" creationId="{2F180A6C-6220-A7E6-BDB7-1A98DA184D78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0" creationId="{F077F893-B388-4416-3266-99935E88E3B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1" creationId="{A7A17171-01B7-B43A-437C-F6567FDBFA20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2" creationId="{FA328827-AC9E-2C4A-E170-8710E7123F4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3" creationId="{899FD0A6-B879-844A-379E-5B3DCAC78A36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7" creationId="{2E114529-195A-8AB7-C02D-443E5F4F3461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18" creationId="{D512D608-4A64-01E0-6743-E7129B0130F7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21" creationId="{56887E87-FF1F-BF19-1B5B-999811073DD0}"/>
          </ac:spMkLst>
        </pc:spChg>
        <pc:spChg chg="add mod">
          <ac:chgData name="Martina Di Gennaro" userId="242c7127-975c-4ec0-b2ee-15e19a223141" providerId="ADAL" clId="{F9F84817-F070-1745-91DB-76BA0889F6EC}" dt="2024-06-07T09:25:49.529" v="6324" actId="14100"/>
          <ac:spMkLst>
            <pc:docMk/>
            <pc:sldMk cId="2328320580" sldId="428"/>
            <ac:spMk id="23" creationId="{F5E3FFBF-7B20-1A9F-D0F4-74A4A8493971}"/>
          </ac:spMkLst>
        </pc:spChg>
        <pc:spChg chg="add del mod">
          <ac:chgData name="Martina Di Gennaro" userId="242c7127-975c-4ec0-b2ee-15e19a223141" providerId="ADAL" clId="{F9F84817-F070-1745-91DB-76BA0889F6EC}" dt="2024-05-17T07:19:53.322" v="420" actId="478"/>
          <ac:spMkLst>
            <pc:docMk/>
            <pc:sldMk cId="2328320580" sldId="428"/>
            <ac:spMk id="23" creationId="{F9D0EB24-91C1-4038-CD23-B0F2EB81751A}"/>
          </ac:spMkLst>
        </pc:spChg>
        <pc:spChg chg="add del mod">
          <ac:chgData name="Martina Di Gennaro" userId="242c7127-975c-4ec0-b2ee-15e19a223141" providerId="ADAL" clId="{F9F84817-F070-1745-91DB-76BA0889F6EC}" dt="2024-05-17T07:19:53.899" v="421" actId="478"/>
          <ac:spMkLst>
            <pc:docMk/>
            <pc:sldMk cId="2328320580" sldId="428"/>
            <ac:spMk id="24" creationId="{6E13F24A-813C-640B-DF78-EEB58E20F497}"/>
          </ac:spMkLst>
        </pc:spChg>
        <pc:spChg chg="add del mod">
          <ac:chgData name="Martina Di Gennaro" userId="242c7127-975c-4ec0-b2ee-15e19a223141" providerId="ADAL" clId="{F9F84817-F070-1745-91DB-76BA0889F6EC}" dt="2024-06-07T09:33:17.934" v="6491"/>
          <ac:spMkLst>
            <pc:docMk/>
            <pc:sldMk cId="2328320580" sldId="428"/>
            <ac:spMk id="24" creationId="{AF8AB3AB-0A8E-A895-4C25-448C096D0573}"/>
          </ac:spMkLst>
        </pc:spChg>
        <pc:spChg chg="add mod">
          <ac:chgData name="Martina Di Gennaro" userId="242c7127-975c-4ec0-b2ee-15e19a223141" providerId="ADAL" clId="{F9F84817-F070-1745-91DB-76BA0889F6EC}" dt="2024-06-07T09:24:02.137" v="6280" actId="20577"/>
          <ac:spMkLst>
            <pc:docMk/>
            <pc:sldMk cId="2328320580" sldId="428"/>
            <ac:spMk id="25" creationId="{4B1D5695-4DB8-452E-85B6-1D4C3FDA74A4}"/>
          </ac:spMkLst>
        </pc:spChg>
        <pc:spChg chg="add mod">
          <ac:chgData name="Martina Di Gennaro" userId="242c7127-975c-4ec0-b2ee-15e19a223141" providerId="ADAL" clId="{F9F84817-F070-1745-91DB-76BA0889F6EC}" dt="2024-06-07T09:24:13.295" v="6315" actId="1038"/>
          <ac:spMkLst>
            <pc:docMk/>
            <pc:sldMk cId="2328320580" sldId="428"/>
            <ac:spMk id="26" creationId="{CDE036FE-F5DF-5730-E909-85AF71817A41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27" creationId="{A6122A76-7461-4631-706E-BC7A241B10E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28" creationId="{106D46BE-E3DC-A68A-7456-300FEDD24240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0" creationId="{A0E7D407-BC77-21F8-0621-C467D1CD19CE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1" creationId="{9C471F73-7D6F-3543-D13F-78815D670DF0}"/>
          </ac:spMkLst>
        </pc:spChg>
        <pc:spChg chg="add mod">
          <ac:chgData name="Martina Di Gennaro" userId="242c7127-975c-4ec0-b2ee-15e19a223141" providerId="ADAL" clId="{F9F84817-F070-1745-91DB-76BA0889F6EC}" dt="2024-06-07T09:33:46.838" v="6495" actId="20577"/>
          <ac:spMkLst>
            <pc:docMk/>
            <pc:sldMk cId="2328320580" sldId="428"/>
            <ac:spMk id="32" creationId="{2E918116-5D10-747C-49A3-94943E690DFF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3" creationId="{61726216-BC85-5DC8-2B48-149822B8977A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7" creationId="{FB618CBB-F815-5EB7-CBA4-1C6718EA2AA5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38" creationId="{07DC259A-3D24-6B14-A739-2193D405F5B7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41" creationId="{B6E99643-CBB9-EFFC-8CF9-8C23CC058FBE}"/>
          </ac:spMkLst>
        </pc:spChg>
        <pc:spChg chg="add del mod">
          <ac:chgData name="Martina Di Gennaro" userId="242c7127-975c-4ec0-b2ee-15e19a223141" providerId="ADAL" clId="{F9F84817-F070-1745-91DB-76BA0889F6EC}" dt="2024-06-07T09:25:27.026" v="6317" actId="478"/>
          <ac:spMkLst>
            <pc:docMk/>
            <pc:sldMk cId="2328320580" sldId="428"/>
            <ac:spMk id="43" creationId="{357C3726-C7CE-A924-BF9A-0E6230A53952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328320580" sldId="428"/>
            <ac:spMk id="44" creationId="{45D32A4D-AE01-9F0B-2BCA-52E57C673AE0}"/>
          </ac:spMkLst>
        </pc:sp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9" creationId="{DB825E7E-5452-D537-E365-FBBE8D61CFA6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4" creationId="{E9853366-D96B-E63E-1228-242046F5F85C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5" creationId="{2B11311B-C870-37D4-C3D2-8E7FD8220A43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6" creationId="{0C6DE425-261E-F065-8B1B-0BE7C74AE9E9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19" creationId="{0AFC1AA0-A9F6-3052-93BE-4CC81A5B1586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20" creationId="{98E4F40B-CA9F-5FA0-561E-1B9BA77EC203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22" creationId="{23316C3E-AC02-0373-11A1-69EE3701F199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29" creationId="{B532A156-FAE4-CCEE-E84F-346FE47F8D14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4" creationId="{C79CD5C3-EC38-8F56-A441-51E8C563B941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5" creationId="{56D54A9A-2C24-EF5F-9A48-3E4036B71E51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6" creationId="{773C2CBB-869A-0FF0-7571-6BB0102D2ED7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39" creationId="{8F2B1686-8A9C-D71F-2F51-A546D9C6B0F0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40" creationId="{D53D17B8-19C1-E661-7158-5F5388485416}"/>
          </ac:cxnSpMkLst>
        </pc:cxnChg>
        <pc:cxnChg chg="add 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328320580" sldId="428"/>
            <ac:cxnSpMk id="42" creationId="{E2173433-4A54-1DE1-F5EA-E667005F86D7}"/>
          </ac:cxnSpMkLst>
        </pc:cxnChg>
      </pc:sldChg>
      <pc:sldChg chg="addSp delSp modSp add mod modNotes modNotesTx">
        <pc:chgData name="Martina Di Gennaro" userId="242c7127-975c-4ec0-b2ee-15e19a223141" providerId="ADAL" clId="{F9F84817-F070-1745-91DB-76BA0889F6EC}" dt="2024-06-10T10:43:41.266" v="12798" actId="14100"/>
        <pc:sldMkLst>
          <pc:docMk/>
          <pc:sldMk cId="91598919" sldId="429"/>
        </pc:sldMkLst>
        <pc:spChg chg="mod">
          <ac:chgData name="Martina Di Gennaro" userId="242c7127-975c-4ec0-b2ee-15e19a223141" providerId="ADAL" clId="{F9F84817-F070-1745-91DB-76BA0889F6EC}" dt="2024-06-10T09:38:41.183" v="12647" actId="20577"/>
          <ac:spMkLst>
            <pc:docMk/>
            <pc:sldMk cId="91598919" sldId="429"/>
            <ac:spMk id="2" creationId="{B05AF8EF-82E0-4128-0422-618D141E4005}"/>
          </ac:spMkLst>
        </pc:spChg>
        <pc:spChg chg="mod">
          <ac:chgData name="Martina Di Gennaro" userId="242c7127-975c-4ec0-b2ee-15e19a223141" providerId="ADAL" clId="{F9F84817-F070-1745-91DB-76BA0889F6EC}" dt="2024-06-06T22:43:25.440" v="5299" actId="1076"/>
          <ac:spMkLst>
            <pc:docMk/>
            <pc:sldMk cId="91598919" sldId="429"/>
            <ac:spMk id="3" creationId="{F6E79E7C-BACC-88B6-61A3-A3DB5142304A}"/>
          </ac:spMkLst>
        </pc:spChg>
        <pc:spChg chg="del">
          <ac:chgData name="Martina Di Gennaro" userId="242c7127-975c-4ec0-b2ee-15e19a223141" providerId="ADAL" clId="{F9F84817-F070-1745-91DB-76BA0889F6EC}" dt="2024-05-31T13:54:54.380" v="1795" actId="478"/>
          <ac:spMkLst>
            <pc:docMk/>
            <pc:sldMk cId="91598919" sldId="429"/>
            <ac:spMk id="4" creationId="{6041687F-7526-9C2C-C61E-22D4073EA8BA}"/>
          </ac:spMkLst>
        </pc:spChg>
        <pc:spChg chg="add mod">
          <ac:chgData name="Martina Di Gennaro" userId="242c7127-975c-4ec0-b2ee-15e19a223141" providerId="ADAL" clId="{F9F84817-F070-1745-91DB-76BA0889F6EC}" dt="2024-06-06T22:43:25.440" v="5299" actId="1076"/>
          <ac:spMkLst>
            <pc:docMk/>
            <pc:sldMk cId="91598919" sldId="429"/>
            <ac:spMk id="4" creationId="{EE854B50-0783-33F3-E582-6A124C97C457}"/>
          </ac:spMkLst>
        </pc:spChg>
        <pc:spChg chg="add mod">
          <ac:chgData name="Martina Di Gennaro" userId="242c7127-975c-4ec0-b2ee-15e19a223141" providerId="ADAL" clId="{F9F84817-F070-1745-91DB-76BA0889F6EC}" dt="2024-06-07T21:01:47.365" v="11054" actId="1076"/>
          <ac:spMkLst>
            <pc:docMk/>
            <pc:sldMk cId="91598919" sldId="429"/>
            <ac:spMk id="5" creationId="{9A99FFC0-82F2-B1B6-B0A2-D36B650FD241}"/>
          </ac:spMkLst>
        </pc:spChg>
        <pc:spChg chg="del mod">
          <ac:chgData name="Martina Di Gennaro" userId="242c7127-975c-4ec0-b2ee-15e19a223141" providerId="ADAL" clId="{F9F84817-F070-1745-91DB-76BA0889F6EC}" dt="2024-06-06T23:08:23.636" v="5410" actId="21"/>
          <ac:spMkLst>
            <pc:docMk/>
            <pc:sldMk cId="91598919" sldId="429"/>
            <ac:spMk id="5" creationId="{A439B93D-E026-80B0-64E9-6CB22B81FC68}"/>
          </ac:spMkLst>
        </pc:spChg>
        <pc:spChg chg="del mod">
          <ac:chgData name="Martina Di Gennaro" userId="242c7127-975c-4ec0-b2ee-15e19a223141" providerId="ADAL" clId="{F9F84817-F070-1745-91DB-76BA0889F6EC}" dt="2024-06-06T23:08:23.636" v="5410" actId="21"/>
          <ac:spMkLst>
            <pc:docMk/>
            <pc:sldMk cId="91598919" sldId="429"/>
            <ac:spMk id="6" creationId="{899E6A74-B38E-3D57-53F4-32169EA8ABC1}"/>
          </ac:spMkLst>
        </pc:spChg>
        <pc:spChg chg="add mod">
          <ac:chgData name="Martina Di Gennaro" userId="242c7127-975c-4ec0-b2ee-15e19a223141" providerId="ADAL" clId="{F9F84817-F070-1745-91DB-76BA0889F6EC}" dt="2024-06-10T10:43:41.266" v="12798" actId="14100"/>
          <ac:spMkLst>
            <pc:docMk/>
            <pc:sldMk cId="91598919" sldId="429"/>
            <ac:spMk id="6" creationId="{ACD1B937-8CAD-EB47-281B-03DCCDF3044F}"/>
          </ac:spMkLst>
        </pc:spChg>
        <pc:spChg chg="del mod">
          <ac:chgData name="Martina Di Gennaro" userId="242c7127-975c-4ec0-b2ee-15e19a223141" providerId="ADAL" clId="{F9F84817-F070-1745-91DB-76BA0889F6EC}" dt="2024-06-10T07:05:53.827" v="11457" actId="478"/>
          <ac:spMkLst>
            <pc:docMk/>
            <pc:sldMk cId="91598919" sldId="429"/>
            <ac:spMk id="8" creationId="{61A2833B-C5A2-F65B-43EF-672D4B03EDA9}"/>
          </ac:spMkLst>
        </pc:spChg>
        <pc:spChg chg="del">
          <ac:chgData name="Martina Di Gennaro" userId="242c7127-975c-4ec0-b2ee-15e19a223141" providerId="ADAL" clId="{F9F84817-F070-1745-91DB-76BA0889F6EC}" dt="2024-05-31T13:54:48.634" v="1791" actId="478"/>
          <ac:spMkLst>
            <pc:docMk/>
            <pc:sldMk cId="91598919" sldId="429"/>
            <ac:spMk id="8" creationId="{931F0956-F9C4-5C81-8C18-2E260E281C45}"/>
          </ac:spMkLst>
        </pc:spChg>
        <pc:spChg chg="mod">
          <ac:chgData name="Martina Di Gennaro" userId="242c7127-975c-4ec0-b2ee-15e19a223141" providerId="ADAL" clId="{F9F84817-F070-1745-91DB-76BA0889F6EC}" dt="2024-06-06T22:43:56.476" v="5300" actId="20577"/>
          <ac:spMkLst>
            <pc:docMk/>
            <pc:sldMk cId="91598919" sldId="429"/>
            <ac:spMk id="9" creationId="{066E0E82-56C1-A6F8-D332-730365EC68CC}"/>
          </ac:spMkLst>
        </pc:spChg>
        <pc:spChg chg="add del mod">
          <ac:chgData name="Martina Di Gennaro" userId="242c7127-975c-4ec0-b2ee-15e19a223141" providerId="ADAL" clId="{F9F84817-F070-1745-91DB-76BA0889F6EC}" dt="2024-05-31T13:56:08.963" v="1812" actId="478"/>
          <ac:spMkLst>
            <pc:docMk/>
            <pc:sldMk cId="91598919" sldId="429"/>
            <ac:spMk id="11" creationId="{8C7AB1E5-816D-CA8E-E347-E99B348BE8CB}"/>
          </ac:spMkLst>
        </pc:spChg>
        <pc:spChg chg="del mod">
          <ac:chgData name="Martina Di Gennaro" userId="242c7127-975c-4ec0-b2ee-15e19a223141" providerId="ADAL" clId="{F9F84817-F070-1745-91DB-76BA0889F6EC}" dt="2024-06-04T14:02:54.606" v="2395" actId="478"/>
          <ac:spMkLst>
            <pc:docMk/>
            <pc:sldMk cId="91598919" sldId="429"/>
            <ac:spMk id="13" creationId="{4F60BDB0-5152-E85E-EBA0-BD7096E7BBF3}"/>
          </ac:spMkLst>
        </pc:spChg>
        <pc:spChg chg="add del mod">
          <ac:chgData name="Martina Di Gennaro" userId="242c7127-975c-4ec0-b2ee-15e19a223141" providerId="ADAL" clId="{F9F84817-F070-1745-91DB-76BA0889F6EC}" dt="2024-06-06T22:11:55.484" v="4708" actId="478"/>
          <ac:spMkLst>
            <pc:docMk/>
            <pc:sldMk cId="91598919" sldId="429"/>
            <ac:spMk id="14" creationId="{C7F2398A-E838-105E-E551-6D401413FBC5}"/>
          </ac:spMkLst>
        </pc:spChg>
        <pc:spChg chg="add del mod">
          <ac:chgData name="Martina Di Gennaro" userId="242c7127-975c-4ec0-b2ee-15e19a223141" providerId="ADAL" clId="{F9F84817-F070-1745-91DB-76BA0889F6EC}" dt="2024-06-07T10:52:56.019" v="7106"/>
          <ac:spMkLst>
            <pc:docMk/>
            <pc:sldMk cId="91598919" sldId="429"/>
            <ac:spMk id="15" creationId="{6C9653C3-0723-2692-6F86-A3BEF66A2DC8}"/>
          </ac:spMkLst>
        </pc:spChg>
        <pc:spChg chg="add mod">
          <ac:chgData name="Martina Di Gennaro" userId="242c7127-975c-4ec0-b2ee-15e19a223141" providerId="ADAL" clId="{F9F84817-F070-1745-91DB-76BA0889F6EC}" dt="2024-06-07T19:20:28.002" v="10871" actId="1076"/>
          <ac:spMkLst>
            <pc:docMk/>
            <pc:sldMk cId="91598919" sldId="429"/>
            <ac:spMk id="17" creationId="{2761C4DE-A44C-F68C-25C0-2B9741F0C552}"/>
          </ac:spMkLst>
        </pc:spChg>
        <pc:spChg chg="del mod">
          <ac:chgData name="Martina Di Gennaro" userId="242c7127-975c-4ec0-b2ee-15e19a223141" providerId="ADAL" clId="{F9F84817-F070-1745-91DB-76BA0889F6EC}" dt="2024-06-06T23:08:23.636" v="5410" actId="21"/>
          <ac:spMkLst>
            <pc:docMk/>
            <pc:sldMk cId="91598919" sldId="429"/>
            <ac:spMk id="19" creationId="{B1E76EF1-9993-3206-C030-0D829ECB68BC}"/>
          </ac:spMkLst>
        </pc:spChg>
        <pc:spChg chg="del">
          <ac:chgData name="Martina Di Gennaro" userId="242c7127-975c-4ec0-b2ee-15e19a223141" providerId="ADAL" clId="{F9F84817-F070-1745-91DB-76BA0889F6EC}" dt="2024-05-31T13:55:37.214" v="1807" actId="478"/>
          <ac:spMkLst>
            <pc:docMk/>
            <pc:sldMk cId="91598919" sldId="429"/>
            <ac:spMk id="21" creationId="{151B7664-8527-D3CB-2A3F-30AB1E2AE066}"/>
          </ac:spMkLst>
        </pc:spChg>
        <pc:spChg chg="del">
          <ac:chgData name="Martina Di Gennaro" userId="242c7127-975c-4ec0-b2ee-15e19a223141" providerId="ADAL" clId="{F9F84817-F070-1745-91DB-76BA0889F6EC}" dt="2024-05-31T13:55:44.645" v="1809" actId="478"/>
          <ac:spMkLst>
            <pc:docMk/>
            <pc:sldMk cId="91598919" sldId="429"/>
            <ac:spMk id="22" creationId="{E6D2F4EB-7999-20B2-4A82-E6C4A6BC302D}"/>
          </ac:spMkLst>
        </pc:spChg>
        <pc:spChg chg="del">
          <ac:chgData name="Martina Di Gennaro" userId="242c7127-975c-4ec0-b2ee-15e19a223141" providerId="ADAL" clId="{F9F84817-F070-1745-91DB-76BA0889F6EC}" dt="2024-05-31T13:54:50.938" v="1793" actId="478"/>
          <ac:spMkLst>
            <pc:docMk/>
            <pc:sldMk cId="91598919" sldId="429"/>
            <ac:spMk id="23" creationId="{C189145D-D821-F1ED-13EA-7E224B117FC9}"/>
          </ac:spMkLst>
        </pc:spChg>
        <pc:spChg chg="del">
          <ac:chgData name="Martina Di Gennaro" userId="242c7127-975c-4ec0-b2ee-15e19a223141" providerId="ADAL" clId="{F9F84817-F070-1745-91DB-76BA0889F6EC}" dt="2024-05-31T13:54:49.991" v="1792" actId="478"/>
          <ac:spMkLst>
            <pc:docMk/>
            <pc:sldMk cId="91598919" sldId="429"/>
            <ac:spMk id="24" creationId="{C8980C34-6124-C2ED-FEDB-4393130EAC02}"/>
          </ac:spMkLst>
        </pc:spChg>
        <pc:graphicFrameChg chg="del mod modGraphic">
          <ac:chgData name="Martina Di Gennaro" userId="242c7127-975c-4ec0-b2ee-15e19a223141" providerId="ADAL" clId="{F9F84817-F070-1745-91DB-76BA0889F6EC}" dt="2024-06-06T23:08:23.636" v="5410" actId="21"/>
          <ac:graphicFrameMkLst>
            <pc:docMk/>
            <pc:sldMk cId="91598919" sldId="429"/>
            <ac:graphicFrameMk id="16" creationId="{C1025437-5D2B-13B8-FFED-CDE262D9C17C}"/>
          </ac:graphicFrameMkLst>
        </pc:graphicFrameChg>
        <pc:picChg chg="del mod">
          <ac:chgData name="Martina Di Gennaro" userId="242c7127-975c-4ec0-b2ee-15e19a223141" providerId="ADAL" clId="{F9F84817-F070-1745-91DB-76BA0889F6EC}" dt="2024-06-06T22:11:55.484" v="4708" actId="478"/>
          <ac:picMkLst>
            <pc:docMk/>
            <pc:sldMk cId="91598919" sldId="429"/>
            <ac:picMk id="10" creationId="{39FA3438-CB04-EE68-2899-152D06B2A1F6}"/>
          </ac:picMkLst>
        </pc:picChg>
        <pc:picChg chg="add del mod">
          <ac:chgData name="Martina Di Gennaro" userId="242c7127-975c-4ec0-b2ee-15e19a223141" providerId="ADAL" clId="{F9F84817-F070-1745-91DB-76BA0889F6EC}" dt="2024-05-31T13:56:08.963" v="1812" actId="478"/>
          <ac:picMkLst>
            <pc:docMk/>
            <pc:sldMk cId="91598919" sldId="429"/>
            <ac:picMk id="10" creationId="{FA973352-9CB9-31DD-8718-6E274A3CC3A6}"/>
          </ac:picMkLst>
        </pc:picChg>
        <pc:picChg chg="add mod">
          <ac:chgData name="Martina Di Gennaro" userId="242c7127-975c-4ec0-b2ee-15e19a223141" providerId="ADAL" clId="{F9F84817-F070-1745-91DB-76BA0889F6EC}" dt="2024-05-31T13:56:09.331" v="1813"/>
          <ac:picMkLst>
            <pc:docMk/>
            <pc:sldMk cId="91598919" sldId="429"/>
            <ac:picMk id="12" creationId="{5A1C6244-8743-8DE6-283C-9A35664E9E41}"/>
          </ac:picMkLst>
        </pc:picChg>
        <pc:picChg chg="add mod">
          <ac:chgData name="Martina Di Gennaro" userId="242c7127-975c-4ec0-b2ee-15e19a223141" providerId="ADAL" clId="{F9F84817-F070-1745-91DB-76BA0889F6EC}" dt="2024-06-07T13:49:38.472" v="10508" actId="1076"/>
          <ac:picMkLst>
            <pc:docMk/>
            <pc:sldMk cId="91598919" sldId="429"/>
            <ac:picMk id="13" creationId="{6B98A83B-844A-8351-A3E5-0807F2E53104}"/>
          </ac:picMkLst>
        </pc:picChg>
        <pc:picChg chg="del">
          <ac:chgData name="Martina Di Gennaro" userId="242c7127-975c-4ec0-b2ee-15e19a223141" providerId="ADAL" clId="{F9F84817-F070-1745-91DB-76BA0889F6EC}" dt="2024-05-31T13:54:53.235" v="1794" actId="478"/>
          <ac:picMkLst>
            <pc:docMk/>
            <pc:sldMk cId="91598919" sldId="429"/>
            <ac:picMk id="17" creationId="{0473B798-29F8-D986-39BB-23CEE36C78FC}"/>
          </ac:picMkLst>
        </pc:picChg>
        <pc:picChg chg="del mod">
          <ac:chgData name="Martina Di Gennaro" userId="242c7127-975c-4ec0-b2ee-15e19a223141" providerId="ADAL" clId="{F9F84817-F070-1745-91DB-76BA0889F6EC}" dt="2024-06-06T23:08:23.636" v="5410" actId="21"/>
          <ac:picMkLst>
            <pc:docMk/>
            <pc:sldMk cId="91598919" sldId="429"/>
            <ac:picMk id="18" creationId="{33CC5D5F-205D-68C3-8ABB-82D40F1750B9}"/>
          </ac:picMkLst>
        </pc:picChg>
        <pc:picChg chg="del">
          <ac:chgData name="Martina Di Gennaro" userId="242c7127-975c-4ec0-b2ee-15e19a223141" providerId="ADAL" clId="{F9F84817-F070-1745-91DB-76BA0889F6EC}" dt="2024-05-31T13:54:46.459" v="1790" actId="478"/>
          <ac:picMkLst>
            <pc:docMk/>
            <pc:sldMk cId="91598919" sldId="429"/>
            <ac:picMk id="20" creationId="{9A7D757A-3272-B30E-B587-81BB9FD3FC73}"/>
          </ac:picMkLst>
        </pc:picChg>
        <pc:cxnChg chg="del mod">
          <ac:chgData name="Martina Di Gennaro" userId="242c7127-975c-4ec0-b2ee-15e19a223141" providerId="ADAL" clId="{F9F84817-F070-1745-91DB-76BA0889F6EC}" dt="2024-06-06T23:08:23.636" v="5410" actId="21"/>
          <ac:cxnSpMkLst>
            <pc:docMk/>
            <pc:sldMk cId="91598919" sldId="429"/>
            <ac:cxnSpMk id="7" creationId="{B548B147-8047-9F58-FA8B-26264B13261F}"/>
          </ac:cxnSpMkLst>
        </pc:cxnChg>
      </pc:sldChg>
      <pc:sldChg chg="add">
        <pc:chgData name="Martina Di Gennaro" userId="242c7127-975c-4ec0-b2ee-15e19a223141" providerId="ADAL" clId="{F9F84817-F070-1745-91DB-76BA0889F6EC}" dt="2024-05-31T09:19:41.664" v="1487"/>
        <pc:sldMkLst>
          <pc:docMk/>
          <pc:sldMk cId="3113311700" sldId="434"/>
        </pc:sldMkLst>
      </pc:sldChg>
      <pc:sldChg chg="delSp modSp add mod">
        <pc:chgData name="Martina Di Gennaro" userId="242c7127-975c-4ec0-b2ee-15e19a223141" providerId="ADAL" clId="{F9F84817-F070-1745-91DB-76BA0889F6EC}" dt="2024-06-10T07:05:02.950" v="11445" actId="478"/>
        <pc:sldMkLst>
          <pc:docMk/>
          <pc:sldMk cId="2786335683" sldId="435"/>
        </pc:sld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4" creationId="{044E59E2-18A0-443F-F97E-F736778D9D49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5" creationId="{C4D9E517-78FC-6FFF-ED91-F6620A49308F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6" creationId="{CDBE12C3-7CDC-C41F-1306-06704A84131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7" creationId="{85DC9A4A-03C1-C886-F6BB-0B0BFB7975E6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8" creationId="{339E5FC0-2999-E6E9-A484-0EBC5B64BAD0}"/>
          </ac:spMkLst>
        </pc:spChg>
        <pc:spChg chg="del mod">
          <ac:chgData name="Martina Di Gennaro" userId="242c7127-975c-4ec0-b2ee-15e19a223141" providerId="ADAL" clId="{F9F84817-F070-1745-91DB-76BA0889F6EC}" dt="2024-06-10T07:05:02.950" v="11445" actId="478"/>
          <ac:spMkLst>
            <pc:docMk/>
            <pc:sldMk cId="2786335683" sldId="435"/>
            <ac:spMk id="9" creationId="{674BC3FE-BA38-7924-54D8-F32DFB416148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25" creationId="{0C2A70D8-08B5-5CAD-D7AB-C163F577F363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29" creationId="{8F10B7C5-908F-1334-B3CD-5C653621D964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30" creationId="{6EF7EEC2-A6E3-6E31-E134-E1C777D57E55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86335683" sldId="435"/>
            <ac:spMk id="43" creationId="{36ACA183-59A2-5406-F823-51DB213E0212}"/>
          </ac:spMkLst>
        </pc:sp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2786335683" sldId="435"/>
            <ac:picMk id="3" creationId="{D1E9129A-DA94-3576-989D-9E875DF8D61A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2786335683" sldId="435"/>
            <ac:picMk id="24" creationId="{50E7BBC1-1538-5993-8D9E-6851315669D0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2786335683" sldId="435"/>
            <ac:picMk id="26" creationId="{7344738D-B925-C486-5BF0-95E80A8E347F}"/>
          </ac:picMkLst>
        </pc:pic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10" creationId="{7B8A304E-702F-3E7B-AA55-245632B7B195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11" creationId="{27B35AE2-F62F-EF92-F09A-F0FEF02ABAD0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27" creationId="{E396F7FE-3643-A1A0-A11A-807F44301F17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28" creationId="{DA9B3701-7F7C-52BA-402F-C0C92CC8F0E0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31" creationId="{137ACDAE-48F5-C09D-C818-17129EC26BF2}"/>
          </ac:cxnSpMkLst>
        </pc:cxnChg>
        <pc:cxnChg chg="mod">
          <ac:chgData name="Martina Di Gennaro" userId="242c7127-975c-4ec0-b2ee-15e19a223141" providerId="ADAL" clId="{F9F84817-F070-1745-91DB-76BA0889F6EC}" dt="2024-06-06T22:02:28.153" v="4632"/>
          <ac:cxnSpMkLst>
            <pc:docMk/>
            <pc:sldMk cId="2786335683" sldId="435"/>
            <ac:cxnSpMk id="32" creationId="{FD9BB3DF-AFF9-FED0-BAEB-9C5A59FB4797}"/>
          </ac:cxnSpMkLst>
        </pc:cxnChg>
      </pc:sldChg>
      <pc:sldChg chg="add del">
        <pc:chgData name="Martina Di Gennaro" userId="242c7127-975c-4ec0-b2ee-15e19a223141" providerId="ADAL" clId="{F9F84817-F070-1745-91DB-76BA0889F6EC}" dt="2024-06-10T08:05:04.653" v="12060" actId="2696"/>
        <pc:sldMkLst>
          <pc:docMk/>
          <pc:sldMk cId="2744925531" sldId="441"/>
        </pc:sldMkLst>
      </pc:sldChg>
      <pc:sldChg chg="addSp delSp modSp add del mod ord modNotes">
        <pc:chgData name="Martina Di Gennaro" userId="242c7127-975c-4ec0-b2ee-15e19a223141" providerId="ADAL" clId="{F9F84817-F070-1745-91DB-76BA0889F6EC}" dt="2024-06-07T13:25:28.245" v="9973" actId="2696"/>
        <pc:sldMkLst>
          <pc:docMk/>
          <pc:sldMk cId="3480577013" sldId="441"/>
        </pc:sldMkLst>
        <pc:spChg chg="mod">
          <ac:chgData name="Martina Di Gennaro" userId="242c7127-975c-4ec0-b2ee-15e19a223141" providerId="ADAL" clId="{F9F84817-F070-1745-91DB-76BA0889F6EC}" dt="2024-06-07T12:39:41.401" v="9298" actId="20577"/>
          <ac:spMkLst>
            <pc:docMk/>
            <pc:sldMk cId="3480577013" sldId="441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F9F84817-F070-1745-91DB-76BA0889F6EC}" dt="2024-06-07T12:39:44.885" v="9299" actId="478"/>
          <ac:spMkLst>
            <pc:docMk/>
            <pc:sldMk cId="3480577013" sldId="441"/>
            <ac:spMk id="3" creationId="{7115A3A4-16FA-7673-0ED6-13596E3746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480577013" sldId="441"/>
            <ac:spMk id="4" creationId="{B4E36FD3-EC2A-A671-392B-357374C26B5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3480577013" sldId="441"/>
            <ac:spMk id="5" creationId="{D41C5188-36A2-94BE-F54F-521C767E7CD1}"/>
          </ac:spMkLst>
        </pc:spChg>
        <pc:spChg chg="mod">
          <ac:chgData name="Martina Di Gennaro" userId="242c7127-975c-4ec0-b2ee-15e19a223141" providerId="ADAL" clId="{F9F84817-F070-1745-91DB-76BA0889F6EC}" dt="2024-06-07T12:39:52.658" v="9300" actId="1076"/>
          <ac:spMkLst>
            <pc:docMk/>
            <pc:sldMk cId="3480577013" sldId="441"/>
            <ac:spMk id="7" creationId="{8A22BA42-9E25-70C0-CD84-6C6C7BFDECF2}"/>
          </ac:spMkLst>
        </pc:spChg>
        <pc:spChg chg="add del mod">
          <ac:chgData name="Martina Di Gennaro" userId="242c7127-975c-4ec0-b2ee-15e19a223141" providerId="ADAL" clId="{F9F84817-F070-1745-91DB-76BA0889F6EC}" dt="2024-06-06T22:04:32.169" v="4645" actId="478"/>
          <ac:spMkLst>
            <pc:docMk/>
            <pc:sldMk cId="3480577013" sldId="441"/>
            <ac:spMk id="11" creationId="{7837A383-4421-4A1B-9EE7-22DA37B38F16}"/>
          </ac:spMkLst>
        </pc:spChg>
        <pc:spChg chg="add del mod">
          <ac:chgData name="Martina Di Gennaro" userId="242c7127-975c-4ec0-b2ee-15e19a223141" providerId="ADAL" clId="{F9F84817-F070-1745-91DB-76BA0889F6EC}" dt="2024-06-06T22:01:23.403" v="4619" actId="478"/>
          <ac:spMkLst>
            <pc:docMk/>
            <pc:sldMk cId="3480577013" sldId="441"/>
            <ac:spMk id="12" creationId="{4483A00A-45B9-6622-84A0-77748101BBF3}"/>
          </ac:spMkLst>
        </pc:spChg>
        <pc:spChg chg="add del mod">
          <ac:chgData name="Martina Di Gennaro" userId="242c7127-975c-4ec0-b2ee-15e19a223141" providerId="ADAL" clId="{F9F84817-F070-1745-91DB-76BA0889F6EC}" dt="2024-06-07T09:31:18.292" v="6475" actId="478"/>
          <ac:spMkLst>
            <pc:docMk/>
            <pc:sldMk cId="3480577013" sldId="441"/>
            <ac:spMk id="13" creationId="{4E7AF5DD-0025-EE2B-B66A-32BDD381AFFF}"/>
          </ac:spMkLst>
        </pc:spChg>
        <pc:spChg chg="add del mod">
          <ac:chgData name="Martina Di Gennaro" userId="242c7127-975c-4ec0-b2ee-15e19a223141" providerId="ADAL" clId="{F9F84817-F070-1745-91DB-76BA0889F6EC}" dt="2024-06-07T12:39:35.776" v="9288" actId="478"/>
          <ac:spMkLst>
            <pc:docMk/>
            <pc:sldMk cId="3480577013" sldId="441"/>
            <ac:spMk id="14" creationId="{C1D7D8C0-0A24-CB17-6EE0-EBCD2432DCAF}"/>
          </ac:spMkLst>
        </pc:spChg>
        <pc:picChg chg="add del mod">
          <ac:chgData name="Martina Di Gennaro" userId="242c7127-975c-4ec0-b2ee-15e19a223141" providerId="ADAL" clId="{F9F84817-F070-1745-91DB-76BA0889F6EC}" dt="2024-06-06T21:31:37.330" v="4508" actId="478"/>
          <ac:picMkLst>
            <pc:docMk/>
            <pc:sldMk cId="3480577013" sldId="441"/>
            <ac:picMk id="3" creationId="{9966B87E-558A-E2DD-ED24-AF4CB750DA7A}"/>
          </ac:picMkLst>
        </pc:picChg>
        <pc:picChg chg="add mod">
          <ac:chgData name="Martina Di Gennaro" userId="242c7127-975c-4ec0-b2ee-15e19a223141" providerId="ADAL" clId="{F9F84817-F070-1745-91DB-76BA0889F6EC}" dt="2024-06-07T12:39:52.658" v="9300" actId="1076"/>
          <ac:picMkLst>
            <pc:docMk/>
            <pc:sldMk cId="3480577013" sldId="441"/>
            <ac:picMk id="8" creationId="{4305D982-3736-7324-604C-C7231A7BEEF4}"/>
          </ac:picMkLst>
        </pc:picChg>
        <pc:picChg chg="del">
          <ac:chgData name="Martina Di Gennaro" userId="242c7127-975c-4ec0-b2ee-15e19a223141" providerId="ADAL" clId="{F9F84817-F070-1745-91DB-76BA0889F6EC}" dt="2024-05-31T09:12:36.681" v="1481" actId="478"/>
          <ac:picMkLst>
            <pc:docMk/>
            <pc:sldMk cId="3480577013" sldId="441"/>
            <ac:picMk id="9" creationId="{379DDAFA-D247-554D-12BB-6B509607F894}"/>
          </ac:picMkLst>
        </pc:picChg>
        <pc:cxnChg chg="add del mod">
          <ac:chgData name="Martina Di Gennaro" userId="242c7127-975c-4ec0-b2ee-15e19a223141" providerId="ADAL" clId="{F9F84817-F070-1745-91DB-76BA0889F6EC}" dt="2024-06-06T22:02:04.319" v="4627" actId="478"/>
          <ac:cxnSpMkLst>
            <pc:docMk/>
            <pc:sldMk cId="3480577013" sldId="441"/>
            <ac:cxnSpMk id="9" creationId="{D016B6E5-FB14-2E12-5694-95831D16C068}"/>
          </ac:cxnSpMkLst>
        </pc:cxnChg>
        <pc:cxnChg chg="add del mod">
          <ac:chgData name="Martina Di Gennaro" userId="242c7127-975c-4ec0-b2ee-15e19a223141" providerId="ADAL" clId="{F9F84817-F070-1745-91DB-76BA0889F6EC}" dt="2024-06-07T09:31:19.096" v="6476" actId="478"/>
          <ac:cxnSpMkLst>
            <pc:docMk/>
            <pc:sldMk cId="3480577013" sldId="441"/>
            <ac:cxnSpMk id="15" creationId="{4DF31BEF-8E64-1F9B-DFCF-27F07A608DC3}"/>
          </ac:cxnSpMkLst>
        </pc:cxnChg>
      </pc:sldChg>
      <pc:sldChg chg="addSp delSp modSp new mod modNotes modNotesTx">
        <pc:chgData name="Martina Di Gennaro" userId="242c7127-975c-4ec0-b2ee-15e19a223141" providerId="ADAL" clId="{F9F84817-F070-1745-91DB-76BA0889F6EC}" dt="2024-06-14T16:56:54.156" v="12946"/>
        <pc:sldMkLst>
          <pc:docMk/>
          <pc:sldMk cId="2748921152" sldId="442"/>
        </pc:sldMkLst>
        <pc:spChg chg="mod">
          <ac:chgData name="Martina Di Gennaro" userId="242c7127-975c-4ec0-b2ee-15e19a223141" providerId="ADAL" clId="{F9F84817-F070-1745-91DB-76BA0889F6EC}" dt="2024-05-31T12:56:02.619" v="1654" actId="20577"/>
          <ac:spMkLst>
            <pc:docMk/>
            <pc:sldMk cId="2748921152" sldId="442"/>
            <ac:spMk id="2" creationId="{19CFF65A-4F34-ABA5-A960-A9FBF26CCD9C}"/>
          </ac:spMkLst>
        </pc:spChg>
        <pc:spChg chg="add del mod">
          <ac:chgData name="Martina Di Gennaro" userId="242c7127-975c-4ec0-b2ee-15e19a223141" providerId="ADAL" clId="{F9F84817-F070-1745-91DB-76BA0889F6EC}" dt="2024-06-03T14:32:50.127" v="1994" actId="478"/>
          <ac:spMkLst>
            <pc:docMk/>
            <pc:sldMk cId="2748921152" sldId="442"/>
            <ac:spMk id="3" creationId="{5D68EE88-F690-ECE8-D1E5-80FBE784866C}"/>
          </ac:spMkLst>
        </pc:spChg>
        <pc:spChg chg="add mod">
          <ac:chgData name="Martina Di Gennaro" userId="242c7127-975c-4ec0-b2ee-15e19a223141" providerId="ADAL" clId="{F9F84817-F070-1745-91DB-76BA0889F6EC}" dt="2024-06-07T08:46:24.252" v="5639" actId="113"/>
          <ac:spMkLst>
            <pc:docMk/>
            <pc:sldMk cId="2748921152" sldId="442"/>
            <ac:spMk id="3" creationId="{92AA31AE-21CE-DADF-C64A-EF4C8EB9220C}"/>
          </ac:spMkLst>
        </pc:spChg>
        <pc:spChg chg="mod">
          <ac:chgData name="Martina Di Gennaro" userId="242c7127-975c-4ec0-b2ee-15e19a223141" providerId="ADAL" clId="{F9F84817-F070-1745-91DB-76BA0889F6EC}" dt="2024-06-07T21:47:21.508" v="11180" actId="20577"/>
          <ac:spMkLst>
            <pc:docMk/>
            <pc:sldMk cId="2748921152" sldId="442"/>
            <ac:spMk id="4" creationId="{09D2A995-480F-64F5-8470-2A2DDDF01854}"/>
          </ac:spMkLst>
        </pc:spChg>
        <pc:spChg chg="add del mod">
          <ac:chgData name="Martina Di Gennaro" userId="242c7127-975c-4ec0-b2ee-15e19a223141" providerId="ADAL" clId="{F9F84817-F070-1745-91DB-76BA0889F6EC}" dt="2024-06-03T14:39:26.785" v="2115" actId="478"/>
          <ac:spMkLst>
            <pc:docMk/>
            <pc:sldMk cId="2748921152" sldId="442"/>
            <ac:spMk id="4" creationId="{C2B21AF4-2377-3148-0DE7-268573600ECE}"/>
          </ac:spMkLst>
        </pc:spChg>
        <pc:spChg chg="add del">
          <ac:chgData name="Martina Di Gennaro" userId="242c7127-975c-4ec0-b2ee-15e19a223141" providerId="ADAL" clId="{F9F84817-F070-1745-91DB-76BA0889F6EC}" dt="2024-06-03T14:38:27.359" v="2102" actId="478"/>
          <ac:spMkLst>
            <pc:docMk/>
            <pc:sldMk cId="2748921152" sldId="442"/>
            <ac:spMk id="7" creationId="{E0231729-19A5-91B5-63EE-1C72A9AB60F1}"/>
          </ac:spMkLst>
        </pc:spChg>
        <pc:spChg chg="mod">
          <ac:chgData name="Martina Di Gennaro" userId="242c7127-975c-4ec0-b2ee-15e19a223141" providerId="ADAL" clId="{F9F84817-F070-1745-91DB-76BA0889F6EC}" dt="2024-06-07T21:16:33.567" v="11146"/>
          <ac:spMkLst>
            <pc:docMk/>
            <pc:sldMk cId="2748921152" sldId="442"/>
            <ac:spMk id="7" creationId="{F5BBDF7F-F784-9403-3841-B8B7A75E458A}"/>
          </ac:spMkLst>
        </pc:spChg>
        <pc:spChg chg="mod">
          <ac:chgData name="Martina Di Gennaro" userId="242c7127-975c-4ec0-b2ee-15e19a223141" providerId="ADAL" clId="{F9F84817-F070-1745-91DB-76BA0889F6EC}" dt="2024-06-06T23:15:33.848" v="5467" actId="1076"/>
          <ac:spMkLst>
            <pc:docMk/>
            <pc:sldMk cId="2748921152" sldId="442"/>
            <ac:spMk id="8" creationId="{992D1287-4992-E036-C7A3-8299E7543E22}"/>
          </ac:spMkLst>
        </pc:spChg>
        <pc:spChg chg="add del mod">
          <ac:chgData name="Martina Di Gennaro" userId="242c7127-975c-4ec0-b2ee-15e19a223141" providerId="ADAL" clId="{F9F84817-F070-1745-91DB-76BA0889F6EC}" dt="2024-06-03T14:40:43.008" v="2160"/>
          <ac:spMkLst>
            <pc:docMk/>
            <pc:sldMk cId="2748921152" sldId="442"/>
            <ac:spMk id="9" creationId="{312CF1EE-9C17-063F-8741-BC115943AD87}"/>
          </ac:spMkLst>
        </pc:spChg>
        <pc:spChg chg="add mod">
          <ac:chgData name="Martina Di Gennaro" userId="242c7127-975c-4ec0-b2ee-15e19a223141" providerId="ADAL" clId="{F9F84817-F070-1745-91DB-76BA0889F6EC}" dt="2024-06-07T21:16:58.554" v="11159" actId="1076"/>
          <ac:spMkLst>
            <pc:docMk/>
            <pc:sldMk cId="2748921152" sldId="442"/>
            <ac:spMk id="9" creationId="{7ACD5D07-3DBC-57B5-1D90-0FB0B8455FFA}"/>
          </ac:spMkLst>
        </pc:spChg>
        <pc:spChg chg="add mod">
          <ac:chgData name="Martina Di Gennaro" userId="242c7127-975c-4ec0-b2ee-15e19a223141" providerId="ADAL" clId="{F9F84817-F070-1745-91DB-76BA0889F6EC}" dt="2024-06-07T08:46:33.680" v="5642" actId="1076"/>
          <ac:spMkLst>
            <pc:docMk/>
            <pc:sldMk cId="2748921152" sldId="442"/>
            <ac:spMk id="10" creationId="{6EFA4AB0-FD33-8C8F-B925-525115A93E66}"/>
          </ac:spMkLst>
        </pc:spChg>
        <pc:spChg chg="add mod">
          <ac:chgData name="Martina Di Gennaro" userId="242c7127-975c-4ec0-b2ee-15e19a223141" providerId="ADAL" clId="{F9F84817-F070-1745-91DB-76BA0889F6EC}" dt="2024-06-07T08:46:33.680" v="5642" actId="1076"/>
          <ac:spMkLst>
            <pc:docMk/>
            <pc:sldMk cId="2748921152" sldId="442"/>
            <ac:spMk id="11" creationId="{C9EACD4B-ECDC-EA34-70CD-819DE441FE44}"/>
          </ac:spMkLst>
        </pc:spChg>
        <pc:spChg chg="add mod">
          <ac:chgData name="Martina Di Gennaro" userId="242c7127-975c-4ec0-b2ee-15e19a223141" providerId="ADAL" clId="{F9F84817-F070-1745-91DB-76BA0889F6EC}" dt="2024-06-14T16:53:42.328" v="12916" actId="114"/>
          <ac:spMkLst>
            <pc:docMk/>
            <pc:sldMk cId="2748921152" sldId="442"/>
            <ac:spMk id="12" creationId="{AC1C48D6-F36F-4C60-309A-7083C2D81954}"/>
          </ac:spMkLst>
        </pc:spChg>
        <pc:spChg chg="add mod">
          <ac:chgData name="Martina Di Gennaro" userId="242c7127-975c-4ec0-b2ee-15e19a223141" providerId="ADAL" clId="{F9F84817-F070-1745-91DB-76BA0889F6EC}" dt="2024-06-03T15:07:27.753" v="2353" actId="20577"/>
          <ac:spMkLst>
            <pc:docMk/>
            <pc:sldMk cId="2748921152" sldId="442"/>
            <ac:spMk id="12" creationId="{B7853AEC-B61B-D2F6-F82A-B1E297365792}"/>
          </ac:spMkLst>
        </pc:spChg>
        <pc:spChg chg="add mod">
          <ac:chgData name="Martina Di Gennaro" userId="242c7127-975c-4ec0-b2ee-15e19a223141" providerId="ADAL" clId="{F9F84817-F070-1745-91DB-76BA0889F6EC}" dt="2024-06-14T16:56:54.156" v="12946"/>
          <ac:spMkLst>
            <pc:docMk/>
            <pc:sldMk cId="2748921152" sldId="442"/>
            <ac:spMk id="14" creationId="{AE7D60D3-E143-4E9E-883A-ACA591C3C7EF}"/>
          </ac:spMkLst>
        </pc:spChg>
        <pc:spChg chg="add mod">
          <ac:chgData name="Martina Di Gennaro" userId="242c7127-975c-4ec0-b2ee-15e19a223141" providerId="ADAL" clId="{F9F84817-F070-1745-91DB-76BA0889F6EC}" dt="2024-06-03T15:11:00.283" v="2368" actId="20577"/>
          <ac:spMkLst>
            <pc:docMk/>
            <pc:sldMk cId="2748921152" sldId="442"/>
            <ac:spMk id="18" creationId="{C1AABFA3-AB47-FD13-4D13-DA57DE97F6C2}"/>
          </ac:spMkLst>
        </pc:spChg>
        <pc:spChg chg="mod">
          <ac:chgData name="Martina Di Gennaro" userId="242c7127-975c-4ec0-b2ee-15e19a223141" providerId="ADAL" clId="{F9F84817-F070-1745-91DB-76BA0889F6EC}" dt="2024-06-06T23:15:33.848" v="5467" actId="1076"/>
          <ac:spMkLst>
            <pc:docMk/>
            <pc:sldMk cId="2748921152" sldId="442"/>
            <ac:spMk id="22" creationId="{752E4D08-0996-1362-2DE5-BD4A6E95B701}"/>
          </ac:spMkLst>
        </pc:spChg>
        <pc:spChg chg="mod">
          <ac:chgData name="Martina Di Gennaro" userId="242c7127-975c-4ec0-b2ee-15e19a223141" providerId="ADAL" clId="{F9F84817-F070-1745-91DB-76BA0889F6EC}" dt="2024-06-06T23:16:09.099" v="5505" actId="1076"/>
          <ac:spMkLst>
            <pc:docMk/>
            <pc:sldMk cId="2748921152" sldId="442"/>
            <ac:spMk id="27" creationId="{2AAA5048-3640-65EA-5CA7-2A878A5A6A67}"/>
          </ac:spMkLst>
        </pc:spChg>
        <pc:spChg chg="mod">
          <ac:chgData name="Martina Di Gennaro" userId="242c7127-975c-4ec0-b2ee-15e19a223141" providerId="ADAL" clId="{F9F84817-F070-1745-91DB-76BA0889F6EC}" dt="2024-06-06T23:16:09.099" v="5505" actId="1076"/>
          <ac:spMkLst>
            <pc:docMk/>
            <pc:sldMk cId="2748921152" sldId="442"/>
            <ac:spMk id="29" creationId="{7081C15F-C485-1A30-76E0-B7E35DCC3F4C}"/>
          </ac:spMkLst>
        </pc:spChg>
        <pc:spChg chg="mod">
          <ac:chgData name="Martina Di Gennaro" userId="242c7127-975c-4ec0-b2ee-15e19a223141" providerId="ADAL" clId="{F9F84817-F070-1745-91DB-76BA0889F6EC}" dt="2024-06-07T14:53:14.313" v="10860" actId="1076"/>
          <ac:spMkLst>
            <pc:docMk/>
            <pc:sldMk cId="2748921152" sldId="442"/>
            <ac:spMk id="30" creationId="{C34BEB6D-14B1-6790-1232-E12EF1A5E61C}"/>
          </ac:spMkLst>
        </pc:spChg>
        <pc:spChg chg="mod">
          <ac:chgData name="Martina Di Gennaro" userId="242c7127-975c-4ec0-b2ee-15e19a223141" providerId="ADAL" clId="{F9F84817-F070-1745-91DB-76BA0889F6EC}" dt="2024-06-07T19:40:27.289" v="10902" actId="1076"/>
          <ac:spMkLst>
            <pc:docMk/>
            <pc:sldMk cId="2748921152" sldId="442"/>
            <ac:spMk id="31" creationId="{3F7C3E86-AAF2-129F-0109-F20529D231CC}"/>
          </ac:spMkLst>
        </pc:spChg>
        <pc:spChg chg="del mod">
          <ac:chgData name="Martina Di Gennaro" userId="242c7127-975c-4ec0-b2ee-15e19a223141" providerId="ADAL" clId="{F9F84817-F070-1745-91DB-76BA0889F6EC}" dt="2024-06-10T07:05:07.560" v="11446" actId="478"/>
          <ac:spMkLst>
            <pc:docMk/>
            <pc:sldMk cId="2748921152" sldId="442"/>
            <ac:spMk id="33" creationId="{CDC799A8-D01D-C49E-955A-5E5D686D11E1}"/>
          </ac:spMkLst>
        </pc:sp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5" creationId="{53D70679-6582-9A58-E9BD-528A54BFA3EE}"/>
          </ac:picMkLst>
        </pc:pic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6" creationId="{05654035-E3BD-C5B7-8B6B-87B39981E98B}"/>
          </ac:picMkLst>
        </pc:pic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13" creationId="{DDFD6FC5-3B58-9616-E3E3-549D7FA175AC}"/>
          </ac:picMkLst>
        </pc:picChg>
        <pc:picChg chg="add del mod">
          <ac:chgData name="Martina Di Gennaro" userId="242c7127-975c-4ec0-b2ee-15e19a223141" providerId="ADAL" clId="{F9F84817-F070-1745-91DB-76BA0889F6EC}" dt="2024-06-03T14:49:41.698" v="2329" actId="478"/>
          <ac:picMkLst>
            <pc:docMk/>
            <pc:sldMk cId="2748921152" sldId="442"/>
            <ac:picMk id="14" creationId="{23DAC88E-7750-8A98-A330-295A87B6EF88}"/>
          </ac:picMkLst>
        </pc:picChg>
        <pc:picChg chg="add mod">
          <ac:chgData name="Martina Di Gennaro" userId="242c7127-975c-4ec0-b2ee-15e19a223141" providerId="ADAL" clId="{F9F84817-F070-1745-91DB-76BA0889F6EC}" dt="2024-06-07T08:46:33.680" v="5642" actId="1076"/>
          <ac:picMkLst>
            <pc:docMk/>
            <pc:sldMk cId="2748921152" sldId="442"/>
            <ac:picMk id="15" creationId="{94170F6D-9C55-81A7-758C-2050D29E5B82}"/>
          </ac:picMkLst>
        </pc:picChg>
        <pc:picChg chg="add del mod">
          <ac:chgData name="Martina Di Gennaro" userId="242c7127-975c-4ec0-b2ee-15e19a223141" providerId="ADAL" clId="{F9F84817-F070-1745-91DB-76BA0889F6EC}" dt="2024-06-03T15:10:27.149" v="2359" actId="478"/>
          <ac:picMkLst>
            <pc:docMk/>
            <pc:sldMk cId="2748921152" sldId="442"/>
            <ac:picMk id="16" creationId="{8BBA77BE-84AF-7712-0F40-6550F7C50FEA}"/>
          </ac:picMkLst>
        </pc:picChg>
        <pc:picChg chg="add mod">
          <ac:chgData name="Martina Di Gennaro" userId="242c7127-975c-4ec0-b2ee-15e19a223141" providerId="ADAL" clId="{F9F84817-F070-1745-91DB-76BA0889F6EC}" dt="2024-06-07T14:53:05.188" v="10859" actId="1076"/>
          <ac:picMkLst>
            <pc:docMk/>
            <pc:sldMk cId="2748921152" sldId="442"/>
            <ac:picMk id="17" creationId="{C5DC4E0B-54BB-6BED-BD81-3620CA9053E5}"/>
          </ac:picMkLst>
        </pc:picChg>
        <pc:cxnChg chg="mod">
          <ac:chgData name="Martina Di Gennaro" userId="242c7127-975c-4ec0-b2ee-15e19a223141" providerId="ADAL" clId="{F9F84817-F070-1745-91DB-76BA0889F6EC}" dt="2024-06-06T23:15:33.848" v="5467" actId="1076"/>
          <ac:cxnSpMkLst>
            <pc:docMk/>
            <pc:sldMk cId="2748921152" sldId="442"/>
            <ac:cxnSpMk id="19" creationId="{E4F35987-EA89-28A0-F5E0-DBA9DD9CB2FF}"/>
          </ac:cxnSpMkLst>
        </pc:cxnChg>
      </pc:sldChg>
      <pc:sldChg chg="addSp delSp modSp new mod ord modNotesTx">
        <pc:chgData name="Martina Di Gennaro" userId="242c7127-975c-4ec0-b2ee-15e19a223141" providerId="ADAL" clId="{F9F84817-F070-1745-91DB-76BA0889F6EC}" dt="2024-06-10T07:45:58.227" v="11993" actId="14100"/>
        <pc:sldMkLst>
          <pc:docMk/>
          <pc:sldMk cId="953286659" sldId="443"/>
        </pc:sldMkLst>
        <pc:spChg chg="mod">
          <ac:chgData name="Martina Di Gennaro" userId="242c7127-975c-4ec0-b2ee-15e19a223141" providerId="ADAL" clId="{F9F84817-F070-1745-91DB-76BA0889F6EC}" dt="2024-06-07T11:55:36.150" v="7633" actId="20577"/>
          <ac:spMkLst>
            <pc:docMk/>
            <pc:sldMk cId="953286659" sldId="443"/>
            <ac:spMk id="2" creationId="{A8E04E9B-870F-9FBF-326D-A8AA30374DB4}"/>
          </ac:spMkLst>
        </pc:spChg>
        <pc:spChg chg="add del mod">
          <ac:chgData name="Martina Di Gennaro" userId="242c7127-975c-4ec0-b2ee-15e19a223141" providerId="ADAL" clId="{F9F84817-F070-1745-91DB-76BA0889F6EC}" dt="2024-06-07T12:21:00.995" v="8505" actId="478"/>
          <ac:spMkLst>
            <pc:docMk/>
            <pc:sldMk cId="953286659" sldId="443"/>
            <ac:spMk id="3" creationId="{0B4E4173-2374-15B7-FE43-2906D3522EF6}"/>
          </ac:spMkLst>
        </pc:spChg>
        <pc:spChg chg="add mod">
          <ac:chgData name="Martina Di Gennaro" userId="242c7127-975c-4ec0-b2ee-15e19a223141" providerId="ADAL" clId="{F9F84817-F070-1745-91DB-76BA0889F6EC}" dt="2024-06-10T07:29:40.707" v="11751" actId="1036"/>
          <ac:spMkLst>
            <pc:docMk/>
            <pc:sldMk cId="953286659" sldId="443"/>
            <ac:spMk id="3" creationId="{D7CABC40-5F7B-23F4-F0B7-A349225F8D26}"/>
          </ac:spMkLst>
        </pc:spChg>
        <pc:spChg chg="add del mod">
          <ac:chgData name="Martina Di Gennaro" userId="242c7127-975c-4ec0-b2ee-15e19a223141" providerId="ADAL" clId="{F9F84817-F070-1745-91DB-76BA0889F6EC}" dt="2024-06-10T07:00:34.684" v="11430" actId="478"/>
          <ac:spMkLst>
            <pc:docMk/>
            <pc:sldMk cId="953286659" sldId="443"/>
            <ac:spMk id="4" creationId="{2AE93313-B364-CDDF-297A-AC1E41E3A35A}"/>
          </ac:spMkLst>
        </pc:spChg>
        <pc:spChg chg="add del mod">
          <ac:chgData name="Martina Di Gennaro" userId="242c7127-975c-4ec0-b2ee-15e19a223141" providerId="ADAL" clId="{F9F84817-F070-1745-91DB-76BA0889F6EC}" dt="2024-06-07T12:27:41.978" v="9154" actId="478"/>
          <ac:spMkLst>
            <pc:docMk/>
            <pc:sldMk cId="953286659" sldId="443"/>
            <ac:spMk id="4" creationId="{A894EA5E-0159-87B0-F363-616F9DBE6F79}"/>
          </ac:spMkLst>
        </pc:spChg>
        <pc:spChg chg="add del mod">
          <ac:chgData name="Martina Di Gennaro" userId="242c7127-975c-4ec0-b2ee-15e19a223141" providerId="ADAL" clId="{F9F84817-F070-1745-91DB-76BA0889F6EC}" dt="2024-06-07T11:43:32.054" v="7546" actId="478"/>
          <ac:spMkLst>
            <pc:docMk/>
            <pc:sldMk cId="953286659" sldId="443"/>
            <ac:spMk id="5" creationId="{C7A5FFA1-1824-1431-624A-6E5267B27C02}"/>
          </ac:spMkLst>
        </pc:spChg>
        <pc:spChg chg="add del mod">
          <ac:chgData name="Martina Di Gennaro" userId="242c7127-975c-4ec0-b2ee-15e19a223141" providerId="ADAL" clId="{F9F84817-F070-1745-91DB-76BA0889F6EC}" dt="2024-06-07T12:27:43.612" v="9155" actId="478"/>
          <ac:spMkLst>
            <pc:docMk/>
            <pc:sldMk cId="953286659" sldId="443"/>
            <ac:spMk id="6" creationId="{F7363732-9EA5-0764-9D65-3E7779EB0E65}"/>
          </ac:spMkLst>
        </pc:spChg>
        <pc:spChg chg="add del mod">
          <ac:chgData name="Martina Di Gennaro" userId="242c7127-975c-4ec0-b2ee-15e19a223141" providerId="ADAL" clId="{F9F84817-F070-1745-91DB-76BA0889F6EC}" dt="2024-06-07T14:46:28.905" v="10830" actId="478"/>
          <ac:spMkLst>
            <pc:docMk/>
            <pc:sldMk cId="953286659" sldId="443"/>
            <ac:spMk id="7" creationId="{32F1381A-0AD8-33DE-9B95-CE037BF9D21C}"/>
          </ac:spMkLst>
        </pc:spChg>
        <pc:spChg chg="add del mod">
          <ac:chgData name="Martina Di Gennaro" userId="242c7127-975c-4ec0-b2ee-15e19a223141" providerId="ADAL" clId="{F9F84817-F070-1745-91DB-76BA0889F6EC}" dt="2024-06-10T06:58:39.333" v="11400" actId="478"/>
          <ac:spMkLst>
            <pc:docMk/>
            <pc:sldMk cId="953286659" sldId="443"/>
            <ac:spMk id="8" creationId="{2C5AB450-F326-2F6F-7FB1-FD713E97227C}"/>
          </ac:spMkLst>
        </pc:spChg>
        <pc:spChg chg="del mod">
          <ac:chgData name="Martina Di Gennaro" userId="242c7127-975c-4ec0-b2ee-15e19a223141" providerId="ADAL" clId="{F9F84817-F070-1745-91DB-76BA0889F6EC}" dt="2024-06-07T11:02:28.340" v="7254" actId="478"/>
          <ac:spMkLst>
            <pc:docMk/>
            <pc:sldMk cId="953286659" sldId="443"/>
            <ac:spMk id="8" creationId="{A1273B8E-8FAB-F0FC-769A-E2C08B78296C}"/>
          </ac:spMkLst>
        </pc:spChg>
        <pc:spChg chg="add mod">
          <ac:chgData name="Martina Di Gennaro" userId="242c7127-975c-4ec0-b2ee-15e19a223141" providerId="ADAL" clId="{F9F84817-F070-1745-91DB-76BA0889F6EC}" dt="2024-06-10T07:43:35.071" v="11990" actId="1076"/>
          <ac:spMkLst>
            <pc:docMk/>
            <pc:sldMk cId="953286659" sldId="443"/>
            <ac:spMk id="9" creationId="{362E3C36-7666-2A0A-DA69-F67FD8944491}"/>
          </ac:spMkLst>
        </pc:spChg>
        <pc:spChg chg="add mod">
          <ac:chgData name="Martina Di Gennaro" userId="242c7127-975c-4ec0-b2ee-15e19a223141" providerId="ADAL" clId="{F9F84817-F070-1745-91DB-76BA0889F6EC}" dt="2024-06-07T12:13:21.542" v="8455" actId="403"/>
          <ac:spMkLst>
            <pc:docMk/>
            <pc:sldMk cId="953286659" sldId="443"/>
            <ac:spMk id="12" creationId="{2B0E6422-EB43-7734-8FB3-871677EE3B9E}"/>
          </ac:spMkLst>
        </pc:spChg>
        <pc:spChg chg="add del mod">
          <ac:chgData name="Martina Di Gennaro" userId="242c7127-975c-4ec0-b2ee-15e19a223141" providerId="ADAL" clId="{F9F84817-F070-1745-91DB-76BA0889F6EC}" dt="2024-06-07T11:52:57.126" v="7581"/>
          <ac:spMkLst>
            <pc:docMk/>
            <pc:sldMk cId="953286659" sldId="443"/>
            <ac:spMk id="16" creationId="{3A6A8D50-49FD-8692-913F-646C5A4E2572}"/>
          </ac:spMkLst>
        </pc:spChg>
        <pc:spChg chg="add del mod">
          <ac:chgData name="Martina Di Gennaro" userId="242c7127-975c-4ec0-b2ee-15e19a223141" providerId="ADAL" clId="{F9F84817-F070-1745-91DB-76BA0889F6EC}" dt="2024-06-10T07:07:40.339" v="11491" actId="478"/>
          <ac:spMkLst>
            <pc:docMk/>
            <pc:sldMk cId="953286659" sldId="443"/>
            <ac:spMk id="16" creationId="{3DAB4AD9-2312-EEEB-E8C4-554D8C807419}"/>
          </ac:spMkLst>
        </pc:spChg>
        <pc:spChg chg="add mod">
          <ac:chgData name="Martina Di Gennaro" userId="242c7127-975c-4ec0-b2ee-15e19a223141" providerId="ADAL" clId="{F9F84817-F070-1745-91DB-76BA0889F6EC}" dt="2024-06-10T06:58:05.812" v="11386" actId="20577"/>
          <ac:spMkLst>
            <pc:docMk/>
            <pc:sldMk cId="953286659" sldId="443"/>
            <ac:spMk id="17" creationId="{CBC1AD3C-282E-87A4-3C11-3AAF0688E899}"/>
          </ac:spMkLst>
        </pc:spChg>
        <pc:spChg chg="del mod">
          <ac:chgData name="Martina Di Gennaro" userId="242c7127-975c-4ec0-b2ee-15e19a223141" providerId="ADAL" clId="{F9F84817-F070-1745-91DB-76BA0889F6EC}" dt="2024-06-07T12:28:35.108" v="9206" actId="478"/>
          <ac:spMkLst>
            <pc:docMk/>
            <pc:sldMk cId="953286659" sldId="443"/>
            <ac:spMk id="18" creationId="{E5FF0A24-9D7D-7410-4134-AC437FF22242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20" creationId="{89C23293-420D-8D97-07E6-E9105CAA0AFE}"/>
          </ac:spMkLst>
        </pc:spChg>
        <pc:spChg chg="add mod">
          <ac:chgData name="Martina Di Gennaro" userId="242c7127-975c-4ec0-b2ee-15e19a223141" providerId="ADAL" clId="{F9F84817-F070-1745-91DB-76BA0889F6EC}" dt="2024-06-07T12:25:16.492" v="9142" actId="20577"/>
          <ac:spMkLst>
            <pc:docMk/>
            <pc:sldMk cId="953286659" sldId="443"/>
            <ac:spMk id="21" creationId="{9578BCEC-AFFE-B76A-3B73-F9BF493BA90F}"/>
          </ac:spMkLst>
        </pc:spChg>
        <pc:spChg chg="add mod">
          <ac:chgData name="Martina Di Gennaro" userId="242c7127-975c-4ec0-b2ee-15e19a223141" providerId="ADAL" clId="{F9F84817-F070-1745-91DB-76BA0889F6EC}" dt="2024-06-10T07:29:48.091" v="11752" actId="1076"/>
          <ac:spMkLst>
            <pc:docMk/>
            <pc:sldMk cId="953286659" sldId="443"/>
            <ac:spMk id="22" creationId="{B22BE0B7-0D81-E92D-737C-B1C7D2FCA37B}"/>
          </ac:spMkLst>
        </pc:spChg>
        <pc:spChg chg="del mod">
          <ac:chgData name="Martina Di Gennaro" userId="242c7127-975c-4ec0-b2ee-15e19a223141" providerId="ADAL" clId="{F9F84817-F070-1745-91DB-76BA0889F6EC}" dt="2024-06-07T12:35:14.598" v="9267" actId="478"/>
          <ac:spMkLst>
            <pc:docMk/>
            <pc:sldMk cId="953286659" sldId="443"/>
            <ac:spMk id="23" creationId="{0222E27F-AA1E-F514-B3A7-D6660C227BDD}"/>
          </ac:spMkLst>
        </pc:spChg>
        <pc:spChg chg="del mod">
          <ac:chgData name="Martina Di Gennaro" userId="242c7127-975c-4ec0-b2ee-15e19a223141" providerId="ADAL" clId="{F9F84817-F070-1745-91DB-76BA0889F6EC}" dt="2024-06-07T12:29:02.897" v="9216" actId="478"/>
          <ac:spMkLst>
            <pc:docMk/>
            <pc:sldMk cId="953286659" sldId="443"/>
            <ac:spMk id="26" creationId="{7307035B-CA21-B1C2-8B62-3A105686A69F}"/>
          </ac:spMkLst>
        </pc:spChg>
        <pc:spChg chg="del mod">
          <ac:chgData name="Martina Di Gennaro" userId="242c7127-975c-4ec0-b2ee-15e19a223141" providerId="ADAL" clId="{F9F84817-F070-1745-91DB-76BA0889F6EC}" dt="2024-06-07T12:28:35.914" v="9207" actId="478"/>
          <ac:spMkLst>
            <pc:docMk/>
            <pc:sldMk cId="953286659" sldId="443"/>
            <ac:spMk id="27" creationId="{F345F634-4513-C6C4-F803-3223233268D5}"/>
          </ac:spMkLst>
        </pc:spChg>
        <pc:spChg chg="del mod">
          <ac:chgData name="Martina Di Gennaro" userId="242c7127-975c-4ec0-b2ee-15e19a223141" providerId="ADAL" clId="{F9F84817-F070-1745-91DB-76BA0889F6EC}" dt="2024-06-10T07:05:59.858" v="11459" actId="478"/>
          <ac:spMkLst>
            <pc:docMk/>
            <pc:sldMk cId="953286659" sldId="443"/>
            <ac:spMk id="28" creationId="{E4149B96-55C0-53DA-3E3E-E96C20DDAC22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32" creationId="{0491A1B4-EC3D-FAA6-F154-F296AB8685B8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3" creationId="{630C22F7-C270-53A7-1424-1CE4A6AB467B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6" creationId="{8866ED14-93A6-8721-A99D-BFEC139DF6F4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7" creationId="{99A43735-BD5E-0EE7-8DB2-DB4BD417DDD4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38" creationId="{B7E7B9C7-0AB6-C031-89BD-F5305A03F409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0" creationId="{655270C6-E236-3F43-CA5E-7F9A08F9047B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1" creationId="{6A30C7AE-70FA-456A-792A-EEC43952B1F2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2" creationId="{0479E262-12E1-7C83-24FA-13124A163615}"/>
          </ac:spMkLst>
        </pc:spChg>
        <pc:spChg chg="add del mod">
          <ac:chgData name="Martina Di Gennaro" userId="242c7127-975c-4ec0-b2ee-15e19a223141" providerId="ADAL" clId="{F9F84817-F070-1745-91DB-76BA0889F6EC}" dt="2024-06-07T12:11:02.205" v="8136" actId="478"/>
          <ac:spMkLst>
            <pc:docMk/>
            <pc:sldMk cId="953286659" sldId="443"/>
            <ac:spMk id="43" creationId="{5B0AD934-5BCA-AE09-1EFD-4524EBA51707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44" creationId="{B4A5C969-73DD-C2D1-CB63-E3A54467E98F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45" creationId="{8AA985C2-FDF9-3705-BEE8-01C9AC8DC35E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46" creationId="{51714E27-34A4-2147-C903-93C5F811475A}"/>
          </ac:spMkLst>
        </pc:spChg>
        <pc:spChg chg="add mod">
          <ac:chgData name="Martina Di Gennaro" userId="242c7127-975c-4ec0-b2ee-15e19a223141" providerId="ADAL" clId="{F9F84817-F070-1745-91DB-76BA0889F6EC}" dt="2024-06-07T19:25:35.598" v="10875" actId="207"/>
          <ac:spMkLst>
            <pc:docMk/>
            <pc:sldMk cId="953286659" sldId="443"/>
            <ac:spMk id="47" creationId="{2E9C09C4-F1D6-9561-290C-AFE3FE6B4FCF}"/>
          </ac:spMkLst>
        </pc:spChg>
        <pc:spChg chg="add mod">
          <ac:chgData name="Martina Di Gennaro" userId="242c7127-975c-4ec0-b2ee-15e19a223141" providerId="ADAL" clId="{F9F84817-F070-1745-91DB-76BA0889F6EC}" dt="2024-06-07T12:11:44.360" v="8243" actId="1035"/>
          <ac:spMkLst>
            <pc:docMk/>
            <pc:sldMk cId="953286659" sldId="443"/>
            <ac:spMk id="48" creationId="{C4E93B4A-93F2-DBF3-3B9E-D533D06C97FC}"/>
          </ac:spMkLst>
        </pc:spChg>
        <pc:spChg chg="add mod">
          <ac:chgData name="Martina Di Gennaro" userId="242c7127-975c-4ec0-b2ee-15e19a223141" providerId="ADAL" clId="{F9F84817-F070-1745-91DB-76BA0889F6EC}" dt="2024-06-07T12:11:44.360" v="8243" actId="1035"/>
          <ac:spMkLst>
            <pc:docMk/>
            <pc:sldMk cId="953286659" sldId="443"/>
            <ac:spMk id="49" creationId="{0A49AF32-7CC6-F1E7-86E6-C1346337F1E2}"/>
          </ac:spMkLst>
        </pc:spChg>
        <pc:spChg chg="add mod">
          <ac:chgData name="Martina Di Gennaro" userId="242c7127-975c-4ec0-b2ee-15e19a223141" providerId="ADAL" clId="{F9F84817-F070-1745-91DB-76BA0889F6EC}" dt="2024-06-07T12:11:44.360" v="8243" actId="1035"/>
          <ac:spMkLst>
            <pc:docMk/>
            <pc:sldMk cId="953286659" sldId="443"/>
            <ac:spMk id="50" creationId="{C1E45520-FBAE-FEBC-FDBD-CC2C45A1D8E9}"/>
          </ac:spMkLst>
        </pc:spChg>
        <pc:spChg chg="add mod">
          <ac:chgData name="Martina Di Gennaro" userId="242c7127-975c-4ec0-b2ee-15e19a223141" providerId="ADAL" clId="{F9F84817-F070-1745-91DB-76BA0889F6EC}" dt="2024-06-07T12:11:53.405" v="8283" actId="1037"/>
          <ac:spMkLst>
            <pc:docMk/>
            <pc:sldMk cId="953286659" sldId="443"/>
            <ac:spMk id="51" creationId="{6BA8383F-E07C-559C-E9FE-85E3B1BFFFD3}"/>
          </ac:spMkLst>
        </pc:spChg>
        <pc:spChg chg="add mod">
          <ac:chgData name="Martina Di Gennaro" userId="242c7127-975c-4ec0-b2ee-15e19a223141" providerId="ADAL" clId="{F9F84817-F070-1745-91DB-76BA0889F6EC}" dt="2024-06-07T12:11:53.405" v="8283" actId="1037"/>
          <ac:spMkLst>
            <pc:docMk/>
            <pc:sldMk cId="953286659" sldId="443"/>
            <ac:spMk id="52" creationId="{F70A9DEF-653F-1B19-01D9-7EC52F4EF7B2}"/>
          </ac:spMkLst>
        </pc:spChg>
        <pc:spChg chg="add mod">
          <ac:chgData name="Martina Di Gennaro" userId="242c7127-975c-4ec0-b2ee-15e19a223141" providerId="ADAL" clId="{F9F84817-F070-1745-91DB-76BA0889F6EC}" dt="2024-06-07T12:11:53.405" v="8283" actId="1037"/>
          <ac:spMkLst>
            <pc:docMk/>
            <pc:sldMk cId="953286659" sldId="443"/>
            <ac:spMk id="53" creationId="{04156527-60E8-A0FF-B3F0-BC7A2667DB08}"/>
          </ac:spMkLst>
        </pc:spChg>
        <pc:spChg chg="add mod">
          <ac:chgData name="Martina Di Gennaro" userId="242c7127-975c-4ec0-b2ee-15e19a223141" providerId="ADAL" clId="{F9F84817-F070-1745-91DB-76BA0889F6EC}" dt="2024-06-07T12:12:03.990" v="8323" actId="1035"/>
          <ac:spMkLst>
            <pc:docMk/>
            <pc:sldMk cId="953286659" sldId="443"/>
            <ac:spMk id="54" creationId="{DF732DFF-BC09-3717-AB95-5B2AA72EB42D}"/>
          </ac:spMkLst>
        </pc:spChg>
        <pc:spChg chg="add mod">
          <ac:chgData name="Martina Di Gennaro" userId="242c7127-975c-4ec0-b2ee-15e19a223141" providerId="ADAL" clId="{F9F84817-F070-1745-91DB-76BA0889F6EC}" dt="2024-06-07T12:12:03.990" v="8323" actId="1035"/>
          <ac:spMkLst>
            <pc:docMk/>
            <pc:sldMk cId="953286659" sldId="443"/>
            <ac:spMk id="55" creationId="{AF16573B-8359-A42D-BDF9-CACFCFAB19F0}"/>
          </ac:spMkLst>
        </pc:spChg>
        <pc:spChg chg="add mod">
          <ac:chgData name="Martina Di Gennaro" userId="242c7127-975c-4ec0-b2ee-15e19a223141" providerId="ADAL" clId="{F9F84817-F070-1745-91DB-76BA0889F6EC}" dt="2024-06-07T12:12:03.990" v="8323" actId="1035"/>
          <ac:spMkLst>
            <pc:docMk/>
            <pc:sldMk cId="953286659" sldId="443"/>
            <ac:spMk id="56" creationId="{EEF04875-A57F-EEED-13B1-5FC459BE21E4}"/>
          </ac:spMkLst>
        </pc:spChg>
        <pc:spChg chg="add mod">
          <ac:chgData name="Martina Di Gennaro" userId="242c7127-975c-4ec0-b2ee-15e19a223141" providerId="ADAL" clId="{F9F84817-F070-1745-91DB-76BA0889F6EC}" dt="2024-06-07T12:12:17.237" v="8379" actId="1037"/>
          <ac:spMkLst>
            <pc:docMk/>
            <pc:sldMk cId="953286659" sldId="443"/>
            <ac:spMk id="57" creationId="{D02EFC3B-03B2-499A-851E-381899E3B8C4}"/>
          </ac:spMkLst>
        </pc:spChg>
        <pc:spChg chg="add mod">
          <ac:chgData name="Martina Di Gennaro" userId="242c7127-975c-4ec0-b2ee-15e19a223141" providerId="ADAL" clId="{F9F84817-F070-1745-91DB-76BA0889F6EC}" dt="2024-06-07T12:12:17.237" v="8379" actId="1037"/>
          <ac:spMkLst>
            <pc:docMk/>
            <pc:sldMk cId="953286659" sldId="443"/>
            <ac:spMk id="58" creationId="{886AB810-CCC2-0C6D-AE2A-C8E1E93C7B1D}"/>
          </ac:spMkLst>
        </pc:spChg>
        <pc:spChg chg="add mod">
          <ac:chgData name="Martina Di Gennaro" userId="242c7127-975c-4ec0-b2ee-15e19a223141" providerId="ADAL" clId="{F9F84817-F070-1745-91DB-76BA0889F6EC}" dt="2024-06-07T12:12:17.237" v="8379" actId="1037"/>
          <ac:spMkLst>
            <pc:docMk/>
            <pc:sldMk cId="953286659" sldId="443"/>
            <ac:spMk id="59" creationId="{CC3A36D4-054A-F03B-D4EB-F84E1768CFF4}"/>
          </ac:spMkLst>
        </pc:spChg>
        <pc:spChg chg="add mod">
          <ac:chgData name="Martina Di Gennaro" userId="242c7127-975c-4ec0-b2ee-15e19a223141" providerId="ADAL" clId="{F9F84817-F070-1745-91DB-76BA0889F6EC}" dt="2024-06-07T12:12:29.022" v="8414" actId="1035"/>
          <ac:spMkLst>
            <pc:docMk/>
            <pc:sldMk cId="953286659" sldId="443"/>
            <ac:spMk id="60" creationId="{71B1C379-926F-43E8-6975-AF7A095EE4B8}"/>
          </ac:spMkLst>
        </pc:spChg>
        <pc:spChg chg="add mod">
          <ac:chgData name="Martina Di Gennaro" userId="242c7127-975c-4ec0-b2ee-15e19a223141" providerId="ADAL" clId="{F9F84817-F070-1745-91DB-76BA0889F6EC}" dt="2024-06-07T12:12:38.055" v="8452" actId="1037"/>
          <ac:spMkLst>
            <pc:docMk/>
            <pc:sldMk cId="953286659" sldId="443"/>
            <ac:spMk id="61" creationId="{B5333E1C-DB15-3FD7-8056-40C2B30465E7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62" creationId="{9518A211-0DC3-2F84-132D-B89D22E83FDF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64" creationId="{6EDE1AEB-D842-73BE-7ED7-4730E995B812}"/>
          </ac:spMkLst>
        </pc:spChg>
        <pc:spChg chg="add del mod">
          <ac:chgData name="Martina Di Gennaro" userId="242c7127-975c-4ec0-b2ee-15e19a223141" providerId="ADAL" clId="{F9F84817-F070-1745-91DB-76BA0889F6EC}" dt="2024-06-10T07:37:58.495" v="11826" actId="478"/>
          <ac:spMkLst>
            <pc:docMk/>
            <pc:sldMk cId="953286659" sldId="443"/>
            <ac:spMk id="68" creationId="{070A5334-38AB-8E8F-0358-981338135CDB}"/>
          </ac:spMkLst>
        </pc:spChg>
        <pc:spChg chg="add del mod">
          <ac:chgData name="Martina Di Gennaro" userId="242c7127-975c-4ec0-b2ee-15e19a223141" providerId="ADAL" clId="{F9F84817-F070-1745-91DB-76BA0889F6EC}" dt="2024-06-10T07:37:59.341" v="11827" actId="478"/>
          <ac:spMkLst>
            <pc:docMk/>
            <pc:sldMk cId="953286659" sldId="443"/>
            <ac:spMk id="69" creationId="{7FEABF8E-C11A-9D0E-D84A-96823B601121}"/>
          </ac:spMkLst>
        </pc:spChg>
        <pc:spChg chg="add del mod">
          <ac:chgData name="Martina Di Gennaro" userId="242c7127-975c-4ec0-b2ee-15e19a223141" providerId="ADAL" clId="{F9F84817-F070-1745-91DB-76BA0889F6EC}" dt="2024-06-07T13:49:14.341" v="10507" actId="478"/>
          <ac:spMkLst>
            <pc:docMk/>
            <pc:sldMk cId="953286659" sldId="443"/>
            <ac:spMk id="72" creationId="{6292EE68-E3FF-F8EB-F305-A197FBAB9150}"/>
          </ac:spMkLst>
        </pc:spChg>
        <pc:spChg chg="add del mod">
          <ac:chgData name="Martina Di Gennaro" userId="242c7127-975c-4ec0-b2ee-15e19a223141" providerId="ADAL" clId="{F9F84817-F070-1745-91DB-76BA0889F6EC}" dt="2024-06-07T14:46:30.039" v="10831" actId="478"/>
          <ac:spMkLst>
            <pc:docMk/>
            <pc:sldMk cId="953286659" sldId="443"/>
            <ac:spMk id="73" creationId="{1FF0E1D7-F336-4C06-A1D3-D60E4B1B887F}"/>
          </ac:spMkLst>
        </pc:spChg>
        <pc:spChg chg="add mod">
          <ac:chgData name="Martina Di Gennaro" userId="242c7127-975c-4ec0-b2ee-15e19a223141" providerId="ADAL" clId="{F9F84817-F070-1745-91DB-76BA0889F6EC}" dt="2024-06-10T07:44:17.328" v="11991" actId="20577"/>
          <ac:spMkLst>
            <pc:docMk/>
            <pc:sldMk cId="953286659" sldId="443"/>
            <ac:spMk id="73" creationId="{24C5FF27-AB4A-0DD8-289B-19CCF76F8BF6}"/>
          </ac:spMkLst>
        </pc:spChg>
        <pc:spChg chg="add del mod">
          <ac:chgData name="Martina Di Gennaro" userId="242c7127-975c-4ec0-b2ee-15e19a223141" providerId="ADAL" clId="{F9F84817-F070-1745-91DB-76BA0889F6EC}" dt="2024-06-07T14:41:36.306" v="10791" actId="478"/>
          <ac:spMkLst>
            <pc:docMk/>
            <pc:sldMk cId="953286659" sldId="443"/>
            <ac:spMk id="74" creationId="{A7ACF6E3-1B9C-9F66-ABEB-60D65D5CF3CF}"/>
          </ac:spMkLst>
        </pc:spChg>
        <pc:spChg chg="add del mod">
          <ac:chgData name="Martina Di Gennaro" userId="242c7127-975c-4ec0-b2ee-15e19a223141" providerId="ADAL" clId="{F9F84817-F070-1745-91DB-76BA0889F6EC}" dt="2024-06-10T07:39:45.577" v="11831" actId="478"/>
          <ac:spMkLst>
            <pc:docMk/>
            <pc:sldMk cId="953286659" sldId="443"/>
            <ac:spMk id="74" creationId="{CE222939-CAE7-E8B5-EE45-7B21D7ABDF6F}"/>
          </ac:spMkLst>
        </pc:spChg>
        <pc:spChg chg="add del mod">
          <ac:chgData name="Martina Di Gennaro" userId="242c7127-975c-4ec0-b2ee-15e19a223141" providerId="ADAL" clId="{F9F84817-F070-1745-91DB-76BA0889F6EC}" dt="2024-06-07T14:41:35.347" v="10790" actId="478"/>
          <ac:spMkLst>
            <pc:docMk/>
            <pc:sldMk cId="953286659" sldId="443"/>
            <ac:spMk id="75" creationId="{B431A6E0-77B2-AB17-BABB-1D3CC44BED42}"/>
          </ac:spMkLst>
        </pc:spChg>
        <pc:spChg chg="add mod">
          <ac:chgData name="Martina Di Gennaro" userId="242c7127-975c-4ec0-b2ee-15e19a223141" providerId="ADAL" clId="{F9F84817-F070-1745-91DB-76BA0889F6EC}" dt="2024-06-10T07:45:58.227" v="11993" actId="14100"/>
          <ac:spMkLst>
            <pc:docMk/>
            <pc:sldMk cId="953286659" sldId="443"/>
            <ac:spMk id="76" creationId="{90F7F5C4-96B2-727D-AA8B-B8480822391F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83" creationId="{15F5923C-718C-D417-18AA-5DA12FB014F9}"/>
          </ac:spMkLst>
        </pc:spChg>
        <pc:spChg chg="add mod">
          <ac:chgData name="Martina Di Gennaro" userId="242c7127-975c-4ec0-b2ee-15e19a223141" providerId="ADAL" clId="{F9F84817-F070-1745-91DB-76BA0889F6EC}" dt="2024-06-10T07:43:23.752" v="11989" actId="1035"/>
          <ac:spMkLst>
            <pc:docMk/>
            <pc:sldMk cId="953286659" sldId="443"/>
            <ac:spMk id="86" creationId="{0C75CCAF-A85A-D572-9DFF-B1EDC463DD97}"/>
          </ac:spMkLst>
        </pc:spChg>
        <pc:spChg chg="add del mod">
          <ac:chgData name="Martina Di Gennaro" userId="242c7127-975c-4ec0-b2ee-15e19a223141" providerId="ADAL" clId="{F9F84817-F070-1745-91DB-76BA0889F6EC}" dt="2024-06-07T14:46:35.351" v="10835" actId="478"/>
          <ac:spMkLst>
            <pc:docMk/>
            <pc:sldMk cId="953286659" sldId="443"/>
            <ac:spMk id="86" creationId="{84D37DAB-23F1-E357-C033-2DDC35EBEF5B}"/>
          </ac:spMkLst>
        </pc:spChg>
        <pc:spChg chg="add del mod">
          <ac:chgData name="Martina Di Gennaro" userId="242c7127-975c-4ec0-b2ee-15e19a223141" providerId="ADAL" clId="{F9F84817-F070-1745-91DB-76BA0889F6EC}" dt="2024-06-07T14:46:31.726" v="10832" actId="478"/>
          <ac:spMkLst>
            <pc:docMk/>
            <pc:sldMk cId="953286659" sldId="443"/>
            <ac:spMk id="87" creationId="{ADB46D51-A09D-CC0E-1795-9C2AAC8CB388}"/>
          </ac:spMkLst>
        </pc:spChg>
        <pc:spChg chg="add del mod">
          <ac:chgData name="Martina Di Gennaro" userId="242c7127-975c-4ec0-b2ee-15e19a223141" providerId="ADAL" clId="{F9F84817-F070-1745-91DB-76BA0889F6EC}" dt="2024-06-10T07:29:40.707" v="11751" actId="1036"/>
          <ac:spMkLst>
            <pc:docMk/>
            <pc:sldMk cId="953286659" sldId="443"/>
            <ac:spMk id="102" creationId="{66225838-09BB-7CE8-454C-B815C6ABE32C}"/>
          </ac:spMkLst>
        </pc:spChg>
        <pc:spChg chg="add del mod">
          <ac:chgData name="Martina Di Gennaro" userId="242c7127-975c-4ec0-b2ee-15e19a223141" providerId="ADAL" clId="{F9F84817-F070-1745-91DB-76BA0889F6EC}" dt="2024-06-07T19:46:53.363" v="10930" actId="478"/>
          <ac:spMkLst>
            <pc:docMk/>
            <pc:sldMk cId="953286659" sldId="443"/>
            <ac:spMk id="110" creationId="{19DE459F-3DDF-363A-EF15-A1F8F9DE21AB}"/>
          </ac:spMkLst>
        </pc:spChg>
        <pc:spChg chg="add del mod">
          <ac:chgData name="Martina Di Gennaro" userId="242c7127-975c-4ec0-b2ee-15e19a223141" providerId="ADAL" clId="{F9F84817-F070-1745-91DB-76BA0889F6EC}" dt="2024-06-07T14:46:33.803" v="10834" actId="478"/>
          <ac:spMkLst>
            <pc:docMk/>
            <pc:sldMk cId="953286659" sldId="443"/>
            <ac:spMk id="115" creationId="{D7AB89DC-F1F1-70EE-C64B-1C9AE5E41688}"/>
          </ac:spMkLst>
        </pc:spChg>
        <pc:spChg chg="add del mod">
          <ac:chgData name="Martina Di Gennaro" userId="242c7127-975c-4ec0-b2ee-15e19a223141" providerId="ADAL" clId="{F9F84817-F070-1745-91DB-76BA0889F6EC}" dt="2024-06-07T14:00:31.523" v="10670" actId="478"/>
          <ac:spMkLst>
            <pc:docMk/>
            <pc:sldMk cId="953286659" sldId="443"/>
            <ac:spMk id="117" creationId="{10222175-8716-C2D8-01BF-F8FD1B3FFDB5}"/>
          </ac:spMkLst>
        </pc:spChg>
        <pc:spChg chg="add del mod">
          <ac:chgData name="Martina Di Gennaro" userId="242c7127-975c-4ec0-b2ee-15e19a223141" providerId="ADAL" clId="{F9F84817-F070-1745-91DB-76BA0889F6EC}" dt="2024-06-07T14:00:09.061" v="10669" actId="478"/>
          <ac:spMkLst>
            <pc:docMk/>
            <pc:sldMk cId="953286659" sldId="443"/>
            <ac:spMk id="118" creationId="{53A81327-EA1F-EF47-DF11-B6840B9DE0D9}"/>
          </ac:spMkLst>
        </pc:spChg>
        <pc:spChg chg="add del mod">
          <ac:chgData name="Martina Di Gennaro" userId="242c7127-975c-4ec0-b2ee-15e19a223141" providerId="ADAL" clId="{F9F84817-F070-1745-91DB-76BA0889F6EC}" dt="2024-06-07T14:46:33.803" v="10834" actId="478"/>
          <ac:spMkLst>
            <pc:docMk/>
            <pc:sldMk cId="953286659" sldId="443"/>
            <ac:spMk id="119" creationId="{72BB05B6-EA8F-4E4A-78F8-B78D3CE00130}"/>
          </ac:spMkLst>
        </pc:spChg>
        <pc:spChg chg="add del mod">
          <ac:chgData name="Martina Di Gennaro" userId="242c7127-975c-4ec0-b2ee-15e19a223141" providerId="ADAL" clId="{F9F84817-F070-1745-91DB-76BA0889F6EC}" dt="2024-06-10T07:29:40.707" v="11751" actId="1036"/>
          <ac:spMkLst>
            <pc:docMk/>
            <pc:sldMk cId="953286659" sldId="443"/>
            <ac:spMk id="120" creationId="{8C106BBD-4751-4E62-FE4A-93572652CAB4}"/>
          </ac:spMkLst>
        </pc:spChg>
        <pc:spChg chg="add del mod">
          <ac:chgData name="Martina Di Gennaro" userId="242c7127-975c-4ec0-b2ee-15e19a223141" providerId="ADAL" clId="{F9F84817-F070-1745-91DB-76BA0889F6EC}" dt="2024-06-07T14:52:57.911" v="10858"/>
          <ac:spMkLst>
            <pc:docMk/>
            <pc:sldMk cId="953286659" sldId="443"/>
            <ac:spMk id="122" creationId="{52B2E5BE-B069-2396-2554-D7AA7D822A0A}"/>
          </ac:spMkLst>
        </pc:spChg>
        <pc:picChg chg="add del mod">
          <ac:chgData name="Martina Di Gennaro" userId="242c7127-975c-4ec0-b2ee-15e19a223141" providerId="ADAL" clId="{F9F84817-F070-1745-91DB-76BA0889F6EC}" dt="2024-06-07T11:39:38.518" v="7436" actId="478"/>
          <ac:picMkLst>
            <pc:docMk/>
            <pc:sldMk cId="953286659" sldId="443"/>
            <ac:picMk id="9" creationId="{E6A8572F-0C06-039C-54E5-CED03734DB33}"/>
          </ac:picMkLst>
        </pc:picChg>
        <pc:picChg chg="add mod">
          <ac:chgData name="Martina Di Gennaro" userId="242c7127-975c-4ec0-b2ee-15e19a223141" providerId="ADAL" clId="{F9F84817-F070-1745-91DB-76BA0889F6EC}" dt="2024-06-07T13:37:16.040" v="10126" actId="207"/>
          <ac:picMkLst>
            <pc:docMk/>
            <pc:sldMk cId="953286659" sldId="443"/>
            <ac:picMk id="15" creationId="{6C985F6F-DE08-1CC3-163A-B51D08DC110F}"/>
          </ac:picMkLst>
        </pc:picChg>
        <pc:picChg chg="add mod">
          <ac:chgData name="Martina Di Gennaro" userId="242c7127-975c-4ec0-b2ee-15e19a223141" providerId="ADAL" clId="{F9F84817-F070-1745-91DB-76BA0889F6EC}" dt="2024-06-07T12:25:36.068" v="9144" actId="1076"/>
          <ac:picMkLst>
            <pc:docMk/>
            <pc:sldMk cId="953286659" sldId="443"/>
            <ac:picMk id="24" creationId="{EF98F8D4-6DE0-3A8A-CAD7-928BFC5CCFF7}"/>
          </ac:picMkLst>
        </pc:picChg>
        <pc:picChg chg="add del mod modCrop">
          <ac:chgData name="Martina Di Gennaro" userId="242c7127-975c-4ec0-b2ee-15e19a223141" providerId="ADAL" clId="{F9F84817-F070-1745-91DB-76BA0889F6EC}" dt="2024-06-07T12:23:17.229" v="9099" actId="478"/>
          <ac:picMkLst>
            <pc:docMk/>
            <pc:sldMk cId="953286659" sldId="443"/>
            <ac:picMk id="62" creationId="{75C7827A-C377-A250-38B6-6233C5EC9603}"/>
          </ac:picMkLst>
        </pc:picChg>
        <pc:picChg chg="add del mod modCrop">
          <ac:chgData name="Martina Di Gennaro" userId="242c7127-975c-4ec0-b2ee-15e19a223141" providerId="ADAL" clId="{F9F84817-F070-1745-91DB-76BA0889F6EC}" dt="2024-06-10T07:29:40.707" v="11751" actId="1036"/>
          <ac:picMkLst>
            <pc:docMk/>
            <pc:sldMk cId="953286659" sldId="443"/>
            <ac:picMk id="63" creationId="{DB7CE12D-DE6E-F9FD-8D7C-BCE712280AD6}"/>
          </ac:picMkLst>
        </pc:picChg>
        <pc:picChg chg="add del mod">
          <ac:chgData name="Martina Di Gennaro" userId="242c7127-975c-4ec0-b2ee-15e19a223141" providerId="ADAL" clId="{F9F84817-F070-1745-91DB-76BA0889F6EC}" dt="2024-06-07T13:10:23.949" v="9469" actId="478"/>
          <ac:picMkLst>
            <pc:docMk/>
            <pc:sldMk cId="953286659" sldId="443"/>
            <ac:picMk id="76" creationId="{BF01D34E-1748-1D63-65F7-085801CE41C3}"/>
          </ac:picMkLst>
        </pc:picChg>
        <pc:picChg chg="add del mod">
          <ac:chgData name="Martina Di Gennaro" userId="242c7127-975c-4ec0-b2ee-15e19a223141" providerId="ADAL" clId="{F9F84817-F070-1745-91DB-76BA0889F6EC}" dt="2024-06-07T14:46:32.226" v="10833" actId="478"/>
          <ac:picMkLst>
            <pc:docMk/>
            <pc:sldMk cId="953286659" sldId="443"/>
            <ac:picMk id="111" creationId="{A111B2E6-3F09-28E5-04F0-A6AD6A75FE3B}"/>
          </ac:picMkLst>
        </pc:picChg>
        <pc:cxnChg chg="add del mod">
          <ac:chgData name="Martina Di Gennaro" userId="242c7127-975c-4ec0-b2ee-15e19a223141" providerId="ADAL" clId="{F9F84817-F070-1745-91DB-76BA0889F6EC}" dt="2024-06-10T07:31:33.775" v="11768" actId="1076"/>
          <ac:cxnSpMkLst>
            <pc:docMk/>
            <pc:sldMk cId="953286659" sldId="443"/>
            <ac:cxnSpMk id="5" creationId="{146FD6B2-FFF1-F79E-0CFE-13814C83B0FA}"/>
          </ac:cxnSpMkLst>
        </pc:cxnChg>
        <pc:cxnChg chg="add del mod">
          <ac:chgData name="Martina Di Gennaro" userId="242c7127-975c-4ec0-b2ee-15e19a223141" providerId="ADAL" clId="{F9F84817-F070-1745-91DB-76BA0889F6EC}" dt="2024-06-10T07:17:39.802" v="11635" actId="478"/>
          <ac:cxnSpMkLst>
            <pc:docMk/>
            <pc:sldMk cId="953286659" sldId="443"/>
            <ac:cxnSpMk id="10" creationId="{B0AF1771-F356-E924-AC1A-939C329351FC}"/>
          </ac:cxnSpMkLst>
        </pc:cxnChg>
        <pc:cxnChg chg="del mod">
          <ac:chgData name="Martina Di Gennaro" userId="242c7127-975c-4ec0-b2ee-15e19a223141" providerId="ADAL" clId="{F9F84817-F070-1745-91DB-76BA0889F6EC}" dt="2024-06-07T11:02:29.167" v="7255" actId="478"/>
          <ac:cxnSpMkLst>
            <pc:docMk/>
            <pc:sldMk cId="953286659" sldId="443"/>
            <ac:cxnSpMk id="11" creationId="{D282AB8A-34D9-2B25-8F91-72CF2710F2A0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13" creationId="{C9F3BD48-EC47-C7BB-D0E6-0CD8D8A89E15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14" creationId="{3A6CA757-B917-2590-650B-9D41DB8C6B4E}"/>
          </ac:cxnSpMkLst>
        </pc:cxnChg>
        <pc:cxnChg chg="del mod">
          <ac:chgData name="Martina Di Gennaro" userId="242c7127-975c-4ec0-b2ee-15e19a223141" providerId="ADAL" clId="{F9F84817-F070-1745-91DB-76BA0889F6EC}" dt="2024-06-07T11:45:22.857" v="7554" actId="478"/>
          <ac:cxnSpMkLst>
            <pc:docMk/>
            <pc:sldMk cId="953286659" sldId="443"/>
            <ac:cxnSpMk id="14" creationId="{FFABA2EE-A638-78E5-4930-AFFD4F435501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18" creationId="{13B95336-5121-A4A9-A552-6A3625D23398}"/>
          </ac:cxnSpMkLst>
        </pc:cxnChg>
        <pc:cxnChg chg="del mod">
          <ac:chgData name="Martina Di Gennaro" userId="242c7127-975c-4ec0-b2ee-15e19a223141" providerId="ADAL" clId="{F9F84817-F070-1745-91DB-76BA0889F6EC}" dt="2024-06-07T11:50:39.876" v="7568" actId="478"/>
          <ac:cxnSpMkLst>
            <pc:docMk/>
            <pc:sldMk cId="953286659" sldId="443"/>
            <ac:cxnSpMk id="19" creationId="{332ADF7E-9CFD-5ADB-55BF-696E9B92DC1C}"/>
          </ac:cxnSpMkLst>
        </pc:cxnChg>
        <pc:cxnChg chg="add mod">
          <ac:chgData name="Martina Di Gennaro" userId="242c7127-975c-4ec0-b2ee-15e19a223141" providerId="ADAL" clId="{F9F84817-F070-1745-91DB-76BA0889F6EC}" dt="2024-06-07T12:26:11.328" v="9150" actId="14100"/>
          <ac:cxnSpMkLst>
            <pc:docMk/>
            <pc:sldMk cId="953286659" sldId="443"/>
            <ac:cxnSpMk id="29" creationId="{26983427-B6DA-1D53-DA13-90149638EAA5}"/>
          </ac:cxnSpMkLst>
        </pc:cxnChg>
        <pc:cxnChg chg="add mod">
          <ac:chgData name="Martina Di Gennaro" userId="242c7127-975c-4ec0-b2ee-15e19a223141" providerId="ADAL" clId="{F9F84817-F070-1745-91DB-76BA0889F6EC}" dt="2024-06-07T12:26:04.922" v="9149" actId="14100"/>
          <ac:cxnSpMkLst>
            <pc:docMk/>
            <pc:sldMk cId="953286659" sldId="443"/>
            <ac:cxnSpMk id="30" creationId="{A2C79F58-A908-B5E4-2D17-4DD1312FE60E}"/>
          </ac:cxnSpMkLst>
        </pc:cxnChg>
        <pc:cxnChg chg="add mod">
          <ac:chgData name="Martina Di Gennaro" userId="242c7127-975c-4ec0-b2ee-15e19a223141" providerId="ADAL" clId="{F9F84817-F070-1745-91DB-76BA0889F6EC}" dt="2024-06-07T12:09:08.925" v="7984" actId="1076"/>
          <ac:cxnSpMkLst>
            <pc:docMk/>
            <pc:sldMk cId="953286659" sldId="443"/>
            <ac:cxnSpMk id="31" creationId="{9E22A2FC-10D2-790D-C40F-D37055526ACF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34" creationId="{99E176C0-4434-C0D2-16AB-49AFC5FA911C}"/>
          </ac:cxnSpMkLst>
        </pc:cxnChg>
        <pc:cxnChg chg="add del mod">
          <ac:chgData name="Martina Di Gennaro" userId="242c7127-975c-4ec0-b2ee-15e19a223141" providerId="ADAL" clId="{F9F84817-F070-1745-91DB-76BA0889F6EC}" dt="2024-06-07T12:10:34.918" v="8088" actId="478"/>
          <ac:cxnSpMkLst>
            <pc:docMk/>
            <pc:sldMk cId="953286659" sldId="443"/>
            <ac:cxnSpMk id="39" creationId="{7E2EC825-7DFE-92EE-29DE-3007E0C4329D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40" creationId="{C7C4BB93-3128-8EF7-E055-2C3E740F7EEB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42" creationId="{D876D377-95BC-3708-15A5-9A4EB786936D}"/>
          </ac:cxnSpMkLst>
        </pc:cxnChg>
        <pc:cxnChg chg="add del mod">
          <ac:chgData name="Martina Di Gennaro" userId="242c7127-975c-4ec0-b2ee-15e19a223141" providerId="ADAL" clId="{F9F84817-F070-1745-91DB-76BA0889F6EC}" dt="2024-06-07T12:11:23.729" v="8167" actId="478"/>
          <ac:cxnSpMkLst>
            <pc:docMk/>
            <pc:sldMk cId="953286659" sldId="443"/>
            <ac:cxnSpMk id="44" creationId="{74DDDC7E-6F6E-E4B1-8428-12CD2A27B860}"/>
          </ac:cxnSpMkLst>
        </pc:cxnChg>
        <pc:cxnChg chg="add del mod">
          <ac:chgData name="Martina Di Gennaro" userId="242c7127-975c-4ec0-b2ee-15e19a223141" providerId="ADAL" clId="{F9F84817-F070-1745-91DB-76BA0889F6EC}" dt="2024-06-10T07:37:55.250" v="11825" actId="478"/>
          <ac:cxnSpMkLst>
            <pc:docMk/>
            <pc:sldMk cId="953286659" sldId="443"/>
            <ac:cxnSpMk id="65" creationId="{BEB6E1B4-940C-0935-A64B-1FC2825FE968}"/>
          </ac:cxnSpMkLst>
        </pc:cxnChg>
        <pc:cxnChg chg="add del mod">
          <ac:chgData name="Martina Di Gennaro" userId="242c7127-975c-4ec0-b2ee-15e19a223141" providerId="ADAL" clId="{F9F84817-F070-1745-91DB-76BA0889F6EC}" dt="2024-06-10T07:37:52.375" v="11821" actId="478"/>
          <ac:cxnSpMkLst>
            <pc:docMk/>
            <pc:sldMk cId="953286659" sldId="443"/>
            <ac:cxnSpMk id="66" creationId="{F2372BDD-4732-1457-EC9F-162EE8615EA2}"/>
          </ac:cxnSpMkLst>
        </pc:cxnChg>
        <pc:cxnChg chg="add del mod">
          <ac:chgData name="Martina Di Gennaro" userId="242c7127-975c-4ec0-b2ee-15e19a223141" providerId="ADAL" clId="{F9F84817-F070-1745-91DB-76BA0889F6EC}" dt="2024-06-10T07:37:49.481" v="11818" actId="478"/>
          <ac:cxnSpMkLst>
            <pc:docMk/>
            <pc:sldMk cId="953286659" sldId="443"/>
            <ac:cxnSpMk id="67" creationId="{E708DDB8-1296-3E8C-D8E8-F095B45DCE9C}"/>
          </ac:cxnSpMkLst>
        </pc:cxnChg>
        <pc:cxnChg chg="add del mod">
          <ac:chgData name="Martina Di Gennaro" userId="242c7127-975c-4ec0-b2ee-15e19a223141" providerId="ADAL" clId="{F9F84817-F070-1745-91DB-76BA0889F6EC}" dt="2024-06-07T13:58:52.544" v="10654" actId="478"/>
          <ac:cxnSpMkLst>
            <pc:docMk/>
            <pc:sldMk cId="953286659" sldId="443"/>
            <ac:cxnSpMk id="70" creationId="{2D2A662F-2ABB-B569-F0DC-FEE88FC1EA46}"/>
          </ac:cxnSpMkLst>
        </pc:cxnChg>
        <pc:cxnChg chg="add del mod">
          <ac:chgData name="Martina Di Gennaro" userId="242c7127-975c-4ec0-b2ee-15e19a223141" providerId="ADAL" clId="{F9F84817-F070-1745-91DB-76BA0889F6EC}" dt="2024-06-10T07:37:53.305" v="11822" actId="478"/>
          <ac:cxnSpMkLst>
            <pc:docMk/>
            <pc:sldMk cId="953286659" sldId="443"/>
            <ac:cxnSpMk id="70" creationId="{7D696FE8-2B04-5371-A270-6B443EF188EE}"/>
          </ac:cxnSpMkLst>
        </pc:cxnChg>
        <pc:cxnChg chg="add del mod">
          <ac:chgData name="Martina Di Gennaro" userId="242c7127-975c-4ec0-b2ee-15e19a223141" providerId="ADAL" clId="{F9F84817-F070-1745-91DB-76BA0889F6EC}" dt="2024-06-10T07:37:53.840" v="11823" actId="478"/>
          <ac:cxnSpMkLst>
            <pc:docMk/>
            <pc:sldMk cId="953286659" sldId="443"/>
            <ac:cxnSpMk id="71" creationId="{C1FB3271-4E3B-7771-8D1C-28078839AA7C}"/>
          </ac:cxnSpMkLst>
        </pc:cxnChg>
        <pc:cxnChg chg="add del mod">
          <ac:chgData name="Martina Di Gennaro" userId="242c7127-975c-4ec0-b2ee-15e19a223141" providerId="ADAL" clId="{F9F84817-F070-1745-91DB-76BA0889F6EC}" dt="2024-06-10T07:37:54.654" v="11824" actId="478"/>
          <ac:cxnSpMkLst>
            <pc:docMk/>
            <pc:sldMk cId="953286659" sldId="443"/>
            <ac:cxnSpMk id="72" creationId="{9277CD86-A917-333F-F459-243D61B20746}"/>
          </ac:cxnSpMkLst>
        </pc:cxnChg>
        <pc:cxnChg chg="add del mod">
          <ac:chgData name="Martina Di Gennaro" userId="242c7127-975c-4ec0-b2ee-15e19a223141" providerId="ADAL" clId="{F9F84817-F070-1745-91DB-76BA0889F6EC}" dt="2024-06-07T14:46:30.039" v="10831" actId="478"/>
          <ac:cxnSpMkLst>
            <pc:docMk/>
            <pc:sldMk cId="953286659" sldId="443"/>
            <ac:cxnSpMk id="77" creationId="{C77A3F1C-5E0C-527C-8B4B-82579697AF35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77" creationId="{CE4EF86A-77A4-794A-443C-47D7927A1861}"/>
          </ac:cxnSpMkLst>
        </pc:cxnChg>
        <pc:cxnChg chg="add del mod">
          <ac:chgData name="Martina Di Gennaro" userId="242c7127-975c-4ec0-b2ee-15e19a223141" providerId="ADAL" clId="{F9F84817-F070-1745-91DB-76BA0889F6EC}" dt="2024-06-07T13:58:53.312" v="10655" actId="478"/>
          <ac:cxnSpMkLst>
            <pc:docMk/>
            <pc:sldMk cId="953286659" sldId="443"/>
            <ac:cxnSpMk id="80" creationId="{358DA535-B7F8-EF8D-B02F-4D93301EC5E7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81" creationId="{1AB06C30-0849-01F1-630D-6969B387ACD6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84" creationId="{333B235D-B922-EA6D-2BB4-BD61D96ADE7E}"/>
          </ac:cxnSpMkLst>
        </pc:cxnChg>
        <pc:cxnChg chg="add mod">
          <ac:chgData name="Martina Di Gennaro" userId="242c7127-975c-4ec0-b2ee-15e19a223141" providerId="ADAL" clId="{F9F84817-F070-1745-91DB-76BA0889F6EC}" dt="2024-06-10T07:43:23.752" v="11989" actId="1035"/>
          <ac:cxnSpMkLst>
            <pc:docMk/>
            <pc:sldMk cId="953286659" sldId="443"/>
            <ac:cxnSpMk id="85" creationId="{87DCDABC-8D9B-295C-CE3F-E0CF73389AB1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88" creationId="{26EB22BE-C9C1-C8E0-839B-D9C1E1A9021A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89" creationId="{C586549F-4488-27CA-888F-CEE0D87AB8FE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90" creationId="{C6F9516C-8940-2675-E6FB-A777DCDDA9F0}"/>
          </ac:cxnSpMkLst>
        </pc:cxnChg>
        <pc:cxnChg chg="add del mod">
          <ac:chgData name="Martina Di Gennaro" userId="242c7127-975c-4ec0-b2ee-15e19a223141" providerId="ADAL" clId="{F9F84817-F070-1745-91DB-76BA0889F6EC}" dt="2024-06-10T07:29:40.707" v="11751" actId="1036"/>
          <ac:cxnSpMkLst>
            <pc:docMk/>
            <pc:sldMk cId="953286659" sldId="443"/>
            <ac:cxnSpMk id="103" creationId="{F36CAF27-2FE0-CED9-C412-75A12BD3E5F8}"/>
          </ac:cxnSpMkLst>
        </pc:cxnChg>
        <pc:cxnChg chg="add del mod">
          <ac:chgData name="Martina Di Gennaro" userId="242c7127-975c-4ec0-b2ee-15e19a223141" providerId="ADAL" clId="{F9F84817-F070-1745-91DB-76BA0889F6EC}" dt="2024-06-07T14:00:32.443" v="10671" actId="478"/>
          <ac:cxnSpMkLst>
            <pc:docMk/>
            <pc:sldMk cId="953286659" sldId="443"/>
            <ac:cxnSpMk id="112" creationId="{37D6A065-1C4E-0091-40F4-7164F5858174}"/>
          </ac:cxnSpMkLst>
        </pc:cxnChg>
        <pc:cxnChg chg="add del mod">
          <ac:chgData name="Martina Di Gennaro" userId="242c7127-975c-4ec0-b2ee-15e19a223141" providerId="ADAL" clId="{F9F84817-F070-1745-91DB-76BA0889F6EC}" dt="2024-06-07T14:00:31.523" v="10670" actId="478"/>
          <ac:cxnSpMkLst>
            <pc:docMk/>
            <pc:sldMk cId="953286659" sldId="443"/>
            <ac:cxnSpMk id="113" creationId="{522D0965-9D04-3488-773F-874F296FFB17}"/>
          </ac:cxnSpMkLst>
        </pc:cxnChg>
        <pc:cxnChg chg="add del mod">
          <ac:chgData name="Martina Di Gennaro" userId="242c7127-975c-4ec0-b2ee-15e19a223141" providerId="ADAL" clId="{F9F84817-F070-1745-91DB-76BA0889F6EC}" dt="2024-06-07T14:00:31.523" v="10670" actId="478"/>
          <ac:cxnSpMkLst>
            <pc:docMk/>
            <pc:sldMk cId="953286659" sldId="443"/>
            <ac:cxnSpMk id="114" creationId="{BF58CB1D-E8FD-E69E-5466-18EA9BE5F1A7}"/>
          </ac:cxnSpMkLst>
        </pc:cxnChg>
        <pc:cxnChg chg="add del mod">
          <ac:chgData name="Martina Di Gennaro" userId="242c7127-975c-4ec0-b2ee-15e19a223141" providerId="ADAL" clId="{F9F84817-F070-1745-91DB-76BA0889F6EC}" dt="2024-06-07T14:46:33.803" v="10834" actId="478"/>
          <ac:cxnSpMkLst>
            <pc:docMk/>
            <pc:sldMk cId="953286659" sldId="443"/>
            <ac:cxnSpMk id="116" creationId="{8B43835B-1321-F81E-4794-A6A5156519CD}"/>
          </ac:cxnSpMkLst>
        </pc:cxnChg>
      </pc:sldChg>
      <pc:sldChg chg="addSp delSp modSp add mod modNotes modNotesTx">
        <pc:chgData name="Martina Di Gennaro" userId="242c7127-975c-4ec0-b2ee-15e19a223141" providerId="ADAL" clId="{F9F84817-F070-1745-91DB-76BA0889F6EC}" dt="2024-06-14T17:05:06.897" v="13011" actId="20577"/>
        <pc:sldMkLst>
          <pc:docMk/>
          <pc:sldMk cId="1739450559" sldId="444"/>
        </pc:sldMkLst>
        <pc:spChg chg="mod">
          <ac:chgData name="Martina Di Gennaro" userId="242c7127-975c-4ec0-b2ee-15e19a223141" providerId="ADAL" clId="{F9F84817-F070-1745-91DB-76BA0889F6EC}" dt="2024-06-06T22:13:56.820" v="4747" actId="20577"/>
          <ac:spMkLst>
            <pc:docMk/>
            <pc:sldMk cId="1739450559" sldId="444"/>
            <ac:spMk id="2" creationId="{B05AF8EF-82E0-4128-0422-618D141E4005}"/>
          </ac:spMkLst>
        </pc:spChg>
        <pc:spChg chg="add mod">
          <ac:chgData name="Martina Di Gennaro" userId="242c7127-975c-4ec0-b2ee-15e19a223141" providerId="ADAL" clId="{F9F84817-F070-1745-91DB-76BA0889F6EC}" dt="2024-06-07T09:41:19.901" v="6811" actId="1076"/>
          <ac:spMkLst>
            <pc:docMk/>
            <pc:sldMk cId="1739450559" sldId="444"/>
            <ac:spMk id="3" creationId="{59B1EF32-AB41-BFE5-473F-ADE563F02B1D}"/>
          </ac:spMkLst>
        </pc:spChg>
        <pc:spChg chg="del">
          <ac:chgData name="Martina Di Gennaro" userId="242c7127-975c-4ec0-b2ee-15e19a223141" providerId="ADAL" clId="{F9F84817-F070-1745-91DB-76BA0889F6EC}" dt="2024-05-31T13:51:34.672" v="1658" actId="478"/>
          <ac:spMkLst>
            <pc:docMk/>
            <pc:sldMk cId="1739450559" sldId="444"/>
            <ac:spMk id="4" creationId="{888E1E07-A3D1-649B-27B3-93E10CF02500}"/>
          </ac:spMkLst>
        </pc:spChg>
        <pc:spChg chg="add mod">
          <ac:chgData name="Martina Di Gennaro" userId="242c7127-975c-4ec0-b2ee-15e19a223141" providerId="ADAL" clId="{F9F84817-F070-1745-91DB-76BA0889F6EC}" dt="2024-06-04T13:59:19.950" v="2391" actId="1076"/>
          <ac:spMkLst>
            <pc:docMk/>
            <pc:sldMk cId="1739450559" sldId="444"/>
            <ac:spMk id="4" creationId="{B4A4BAF2-D7FC-F2F6-99D8-E6EA2F0DDA05}"/>
          </ac:spMkLst>
        </pc:spChg>
        <pc:spChg chg="del mod">
          <ac:chgData name="Martina Di Gennaro" userId="242c7127-975c-4ec0-b2ee-15e19a223141" providerId="ADAL" clId="{F9F84817-F070-1745-91DB-76BA0889F6EC}" dt="2024-05-31T13:52:10.350" v="1663" actId="478"/>
          <ac:spMkLst>
            <pc:docMk/>
            <pc:sldMk cId="1739450559" sldId="444"/>
            <ac:spMk id="5" creationId="{444BF622-43BF-D380-3A25-08990AFE4A51}"/>
          </ac:spMkLst>
        </pc:spChg>
        <pc:spChg chg="add del mod">
          <ac:chgData name="Martina Di Gennaro" userId="242c7127-975c-4ec0-b2ee-15e19a223141" providerId="ADAL" clId="{F9F84817-F070-1745-91DB-76BA0889F6EC}" dt="2024-06-06T22:47:15.437" v="5334" actId="21"/>
          <ac:spMkLst>
            <pc:docMk/>
            <pc:sldMk cId="1739450559" sldId="444"/>
            <ac:spMk id="5" creationId="{CCAA1BDE-2C22-C8B5-A785-D92C6911CF10}"/>
          </ac:spMkLst>
        </pc:spChg>
        <pc:spChg chg="add mod">
          <ac:chgData name="Martina Di Gennaro" userId="242c7127-975c-4ec0-b2ee-15e19a223141" providerId="ADAL" clId="{F9F84817-F070-1745-91DB-76BA0889F6EC}" dt="2024-06-04T13:59:19.950" v="2391" actId="1076"/>
          <ac:spMkLst>
            <pc:docMk/>
            <pc:sldMk cId="1739450559" sldId="444"/>
            <ac:spMk id="5" creationId="{D7199D75-B862-7053-EF24-692E7F2B555F}"/>
          </ac:spMkLst>
        </pc:spChg>
        <pc:spChg chg="add mod">
          <ac:chgData name="Martina Di Gennaro" userId="242c7127-975c-4ec0-b2ee-15e19a223141" providerId="ADAL" clId="{F9F84817-F070-1745-91DB-76BA0889F6EC}" dt="2024-06-14T16:57:03.436" v="12949" actId="1076"/>
          <ac:spMkLst>
            <pc:docMk/>
            <pc:sldMk cId="1739450559" sldId="444"/>
            <ac:spMk id="6" creationId="{F3F9DD97-CCED-98F5-37D8-7D9656E0AED1}"/>
          </ac:spMkLst>
        </pc:spChg>
        <pc:spChg chg="mod">
          <ac:chgData name="Martina Di Gennaro" userId="242c7127-975c-4ec0-b2ee-15e19a223141" providerId="ADAL" clId="{F9F84817-F070-1745-91DB-76BA0889F6EC}" dt="2024-06-06T22:45:49.848" v="5312" actId="1076"/>
          <ac:spMkLst>
            <pc:docMk/>
            <pc:sldMk cId="1739450559" sldId="444"/>
            <ac:spMk id="7" creationId="{9F36F08A-3523-A2BD-1E87-573E4093C430}"/>
          </ac:spMkLst>
        </pc:spChg>
        <pc:spChg chg="mod">
          <ac:chgData name="Martina Di Gennaro" userId="242c7127-975c-4ec0-b2ee-15e19a223141" providerId="ADAL" clId="{F9F84817-F070-1745-91DB-76BA0889F6EC}" dt="2024-06-10T09:16:34.627" v="12631" actId="1076"/>
          <ac:spMkLst>
            <pc:docMk/>
            <pc:sldMk cId="1739450559" sldId="444"/>
            <ac:spMk id="8" creationId="{4958987C-AC4C-21FD-D9BC-843A22748CA3}"/>
          </ac:spMkLst>
        </pc:spChg>
        <pc:spChg chg="add mod">
          <ac:chgData name="Martina Di Gennaro" userId="242c7127-975c-4ec0-b2ee-15e19a223141" providerId="ADAL" clId="{F9F84817-F070-1745-91DB-76BA0889F6EC}" dt="2024-06-14T17:05:06.897" v="13011" actId="20577"/>
          <ac:spMkLst>
            <pc:docMk/>
            <pc:sldMk cId="1739450559" sldId="444"/>
            <ac:spMk id="9" creationId="{3341490F-4215-C855-E61A-B0EBCE7B954D}"/>
          </ac:spMkLst>
        </pc:spChg>
        <pc:spChg chg="del mod">
          <ac:chgData name="Martina Di Gennaro" userId="242c7127-975c-4ec0-b2ee-15e19a223141" providerId="ADAL" clId="{F9F84817-F070-1745-91DB-76BA0889F6EC}" dt="2024-06-10T07:05:47.246" v="11454" actId="478"/>
          <ac:spMkLst>
            <pc:docMk/>
            <pc:sldMk cId="1739450559" sldId="444"/>
            <ac:spMk id="9" creationId="{70522843-4CD6-3E68-D3BF-F72658DB10E9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9" creationId="{B245FB3E-7BFE-D758-3DED-23121DFF3542}"/>
          </ac:spMkLst>
        </pc:spChg>
        <pc:spChg chg="add mod">
          <ac:chgData name="Martina Di Gennaro" userId="242c7127-975c-4ec0-b2ee-15e19a223141" providerId="ADAL" clId="{F9F84817-F070-1745-91DB-76BA0889F6EC}" dt="2024-06-10T08:47:05.643" v="12187" actId="1076"/>
          <ac:spMkLst>
            <pc:docMk/>
            <pc:sldMk cId="1739450559" sldId="444"/>
            <ac:spMk id="10" creationId="{06FEDDBA-BA1C-F4EC-9EF6-B2810DE93379}"/>
          </ac:spMkLst>
        </pc:spChg>
        <pc:spChg chg="add del mod">
          <ac:chgData name="Martina Di Gennaro" userId="242c7127-975c-4ec0-b2ee-15e19a223141" providerId="ADAL" clId="{F9F84817-F070-1745-91DB-76BA0889F6EC}" dt="2024-06-06T22:10:04.157" v="4702" actId="478"/>
          <ac:spMkLst>
            <pc:docMk/>
            <pc:sldMk cId="1739450559" sldId="444"/>
            <ac:spMk id="11" creationId="{59064214-C549-C904-98DF-4F6F4DEFB0E4}"/>
          </ac:spMkLst>
        </pc:spChg>
        <pc:spChg chg="add mod">
          <ac:chgData name="Martina Di Gennaro" userId="242c7127-975c-4ec0-b2ee-15e19a223141" providerId="ADAL" clId="{F9F84817-F070-1745-91DB-76BA0889F6EC}" dt="2024-06-06T22:46:01.133" v="5316" actId="14100"/>
          <ac:spMkLst>
            <pc:docMk/>
            <pc:sldMk cId="1739450559" sldId="444"/>
            <ac:spMk id="12" creationId="{FC46D870-520C-C76D-F28A-42D94C41F0C4}"/>
          </ac:spMkLst>
        </pc:spChg>
        <pc:spChg chg="add del mod">
          <ac:chgData name="Martina Di Gennaro" userId="242c7127-975c-4ec0-b2ee-15e19a223141" providerId="ADAL" clId="{F9F84817-F070-1745-91DB-76BA0889F6EC}" dt="2024-06-06T22:47:15.437" v="5334" actId="21"/>
          <ac:spMkLst>
            <pc:docMk/>
            <pc:sldMk cId="1739450559" sldId="444"/>
            <ac:spMk id="13" creationId="{DBBA582C-B9A9-A8FE-BF6A-98441E9F0B1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14" creationId="{F9F94E61-3C2C-5D08-18A6-B330AA8B7504}"/>
          </ac:spMkLst>
        </pc:spChg>
        <pc:spChg chg="del mod">
          <ac:chgData name="Martina Di Gennaro" userId="242c7127-975c-4ec0-b2ee-15e19a223141" providerId="ADAL" clId="{F9F84817-F070-1745-91DB-76BA0889F6EC}" dt="2024-06-06T22:37:07.559" v="5278" actId="478"/>
          <ac:spMkLst>
            <pc:docMk/>
            <pc:sldMk cId="1739450559" sldId="444"/>
            <ac:spMk id="15" creationId="{E2223FA0-C84D-5B97-3C86-97D0F69314B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16" creationId="{1AC2895D-55B9-FEBC-31AC-B61BE27A1226}"/>
          </ac:spMkLst>
        </pc:spChg>
        <pc:spChg chg="del mod">
          <ac:chgData name="Martina Di Gennaro" userId="242c7127-975c-4ec0-b2ee-15e19a223141" providerId="ADAL" clId="{F9F84817-F070-1745-91DB-76BA0889F6EC}" dt="2024-06-06T22:30:59.065" v="5177" actId="21"/>
          <ac:spMkLst>
            <pc:docMk/>
            <pc:sldMk cId="1739450559" sldId="444"/>
            <ac:spMk id="17" creationId="{AC72949F-DCC3-EF8D-DBC6-09FD6969C8C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19" creationId="{6876AB6C-46F9-5228-4621-8D14A0389488}"/>
          </ac:spMkLst>
        </pc:spChg>
        <pc:spChg chg="del mod">
          <ac:chgData name="Martina Di Gennaro" userId="242c7127-975c-4ec0-b2ee-15e19a223141" providerId="ADAL" clId="{F9F84817-F070-1745-91DB-76BA0889F6EC}" dt="2024-06-06T22:45:22.519" v="5301" actId="478"/>
          <ac:spMkLst>
            <pc:docMk/>
            <pc:sldMk cId="1739450559" sldId="444"/>
            <ac:spMk id="20" creationId="{222518DB-A3DD-C125-B1DC-DB2D57DFDDFC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21" creationId="{9A77F333-66A3-B602-DA37-8A17868D9EC9}"/>
          </ac:spMkLst>
        </pc:spChg>
        <pc:spChg chg="del mod">
          <ac:chgData name="Martina Di Gennaro" userId="242c7127-975c-4ec0-b2ee-15e19a223141" providerId="ADAL" clId="{F9F84817-F070-1745-91DB-76BA0889F6EC}" dt="2024-06-06T22:45:32.132" v="5305" actId="478"/>
          <ac:spMkLst>
            <pc:docMk/>
            <pc:sldMk cId="1739450559" sldId="444"/>
            <ac:spMk id="22" creationId="{C32DC322-E771-E16C-EED7-4686AED7F63D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23" creationId="{906E4616-79BF-BCB9-CBB4-92B0203AC46D}"/>
          </ac:spMkLst>
        </pc:spChg>
        <pc:spChg chg="del mod">
          <ac:chgData name="Martina Di Gennaro" userId="242c7127-975c-4ec0-b2ee-15e19a223141" providerId="ADAL" clId="{F9F84817-F070-1745-91DB-76BA0889F6EC}" dt="2024-06-04T13:58:59.078" v="2386" actId="478"/>
          <ac:spMkLst>
            <pc:docMk/>
            <pc:sldMk cId="1739450559" sldId="444"/>
            <ac:spMk id="25" creationId="{60D10BB1-D001-B467-D3F6-F465946333EE}"/>
          </ac:spMkLst>
        </pc:spChg>
        <pc:spChg chg="del mod">
          <ac:chgData name="Martina Di Gennaro" userId="242c7127-975c-4ec0-b2ee-15e19a223141" providerId="ADAL" clId="{F9F84817-F070-1745-91DB-76BA0889F6EC}" dt="2024-06-04T13:59:06.099" v="2389" actId="478"/>
          <ac:spMkLst>
            <pc:docMk/>
            <pc:sldMk cId="1739450559" sldId="444"/>
            <ac:spMk id="27" creationId="{3F3CF30F-6152-5640-71DD-BBC9CE97FF2D}"/>
          </ac:spMkLst>
        </pc:spChg>
        <pc:spChg chg="add del">
          <ac:chgData name="Martina Di Gennaro" userId="242c7127-975c-4ec0-b2ee-15e19a223141" providerId="ADAL" clId="{F9F84817-F070-1745-91DB-76BA0889F6EC}" dt="2024-05-31T13:51:47.411" v="1661" actId="478"/>
          <ac:spMkLst>
            <pc:docMk/>
            <pc:sldMk cId="1739450559" sldId="444"/>
            <ac:spMk id="28" creationId="{EBCE79B9-086D-ED26-058B-1DC5579C1CF1}"/>
          </ac:spMkLst>
        </pc:spChg>
        <pc:spChg chg="del mod">
          <ac:chgData name="Martina Di Gennaro" userId="242c7127-975c-4ec0-b2ee-15e19a223141" providerId="ADAL" clId="{F9F84817-F070-1745-91DB-76BA0889F6EC}" dt="2024-06-07T09:42:02.209" v="6813" actId="21"/>
          <ac:spMkLst>
            <pc:docMk/>
            <pc:sldMk cId="1739450559" sldId="444"/>
            <ac:spMk id="29" creationId="{BBC4795B-EFCE-D0D9-9359-09B174E83EE7}"/>
          </ac:spMkLst>
        </pc:spChg>
        <pc:graphicFrameChg chg="add mod modGraphic">
          <ac:chgData name="Martina Di Gennaro" userId="242c7127-975c-4ec0-b2ee-15e19a223141" providerId="ADAL" clId="{F9F84817-F070-1745-91DB-76BA0889F6EC}" dt="2024-06-10T08:47:09.570" v="12188" actId="1076"/>
          <ac:graphicFrameMkLst>
            <pc:docMk/>
            <pc:sldMk cId="1739450559" sldId="444"/>
            <ac:graphicFrameMk id="4" creationId="{7FFCEB74-204D-DA92-9CCC-D3CC48D5B464}"/>
          </ac:graphicFrameMkLst>
        </pc:graphicFrameChg>
        <pc:picChg chg="add del mod">
          <ac:chgData name="Martina Di Gennaro" userId="242c7127-975c-4ec0-b2ee-15e19a223141" providerId="ADAL" clId="{F9F84817-F070-1745-91DB-76BA0889F6EC}" dt="2024-06-06T22:10:04.157" v="4702" actId="478"/>
          <ac:picMkLst>
            <pc:docMk/>
            <pc:sldMk cId="1739450559" sldId="444"/>
            <ac:picMk id="3" creationId="{F12A5D8E-343C-B20A-2387-015EB0112E42}"/>
          </ac:picMkLst>
        </pc:picChg>
        <pc:picChg chg="add mod">
          <ac:chgData name="Martina Di Gennaro" userId="242c7127-975c-4ec0-b2ee-15e19a223141" providerId="ADAL" clId="{F9F84817-F070-1745-91DB-76BA0889F6EC}" dt="2024-06-10T08:47:05.643" v="12187" actId="1076"/>
          <ac:picMkLst>
            <pc:docMk/>
            <pc:sldMk cId="1739450559" sldId="444"/>
            <ac:picMk id="5" creationId="{1B4A1F2A-A973-128E-5A74-50806E7696ED}"/>
          </ac:picMkLst>
        </pc:picChg>
        <pc:picChg chg="del mod">
          <ac:chgData name="Martina Di Gennaro" userId="242c7127-975c-4ec0-b2ee-15e19a223141" providerId="ADAL" clId="{F9F84817-F070-1745-91DB-76BA0889F6EC}" dt="2024-06-07T09:42:02.209" v="6813" actId="21"/>
          <ac:picMkLst>
            <pc:docMk/>
            <pc:sldMk cId="1739450559" sldId="444"/>
            <ac:picMk id="6" creationId="{0EE64E04-2244-84A9-2357-5DA7A2E34A50}"/>
          </ac:picMkLst>
        </pc:picChg>
        <pc:picChg chg="add del">
          <ac:chgData name="Martina Di Gennaro" userId="242c7127-975c-4ec0-b2ee-15e19a223141" providerId="ADAL" clId="{F9F84817-F070-1745-91DB-76BA0889F6EC}" dt="2024-05-31T13:51:47.411" v="1661" actId="478"/>
          <ac:picMkLst>
            <pc:docMk/>
            <pc:sldMk cId="1739450559" sldId="444"/>
            <ac:picMk id="10" creationId="{D0413833-359C-B5FA-B79F-4A312DDFE800}"/>
          </ac:picMkLst>
        </pc:picChg>
        <pc:picChg chg="add del">
          <ac:chgData name="Martina Di Gennaro" userId="242c7127-975c-4ec0-b2ee-15e19a223141" providerId="ADAL" clId="{F9F84817-F070-1745-91DB-76BA0889F6EC}" dt="2024-05-31T13:51:47.411" v="1661" actId="478"/>
          <ac:picMkLst>
            <pc:docMk/>
            <pc:sldMk cId="1739450559" sldId="444"/>
            <ac:picMk id="13" creationId="{80A0811F-A39E-BB2E-474A-DB367323E8D3}"/>
          </ac:picMkLst>
        </pc:picChg>
        <pc:picChg chg="mod">
          <ac:chgData name="Martina Di Gennaro" userId="242c7127-975c-4ec0-b2ee-15e19a223141" providerId="ADAL" clId="{F9F84817-F070-1745-91DB-76BA0889F6EC}" dt="2024-06-04T13:59:28.204" v="2394" actId="1076"/>
          <ac:picMkLst>
            <pc:docMk/>
            <pc:sldMk cId="1739450559" sldId="444"/>
            <ac:picMk id="18" creationId="{FF790D2C-E0AE-EC38-A291-FB02C8763488}"/>
          </ac:picMkLst>
        </pc:picChg>
      </pc:sldChg>
      <pc:sldChg chg="modSp new del mod">
        <pc:chgData name="Martina Di Gennaro" userId="242c7127-975c-4ec0-b2ee-15e19a223141" providerId="ADAL" clId="{F9F84817-F070-1745-91DB-76BA0889F6EC}" dt="2024-06-01T21:55:20.315" v="1887" actId="2696"/>
        <pc:sldMkLst>
          <pc:docMk/>
          <pc:sldMk cId="4232809532" sldId="445"/>
        </pc:sldMkLst>
        <pc:spChg chg="mod">
          <ac:chgData name="Martina Di Gennaro" userId="242c7127-975c-4ec0-b2ee-15e19a223141" providerId="ADAL" clId="{F9F84817-F070-1745-91DB-76BA0889F6EC}" dt="2024-05-31T13:54:31.878" v="1789" actId="27636"/>
          <ac:spMkLst>
            <pc:docMk/>
            <pc:sldMk cId="4232809532" sldId="445"/>
            <ac:spMk id="2" creationId="{7000A64E-41DF-93A5-F84E-B259F940E595}"/>
          </ac:spMkLst>
        </pc:spChg>
      </pc:sldChg>
      <pc:sldChg chg="modSp new mod">
        <pc:chgData name="Martina Di Gennaro" userId="242c7127-975c-4ec0-b2ee-15e19a223141" providerId="ADAL" clId="{F9F84817-F070-1745-91DB-76BA0889F6EC}" dt="2024-06-03T14:29:47.534" v="1978" actId="27636"/>
        <pc:sldMkLst>
          <pc:docMk/>
          <pc:sldMk cId="1754829408" sldId="446"/>
        </pc:sldMkLst>
        <pc:spChg chg="mod">
          <ac:chgData name="Martina Di Gennaro" userId="242c7127-975c-4ec0-b2ee-15e19a223141" providerId="ADAL" clId="{F9F84817-F070-1745-91DB-76BA0889F6EC}" dt="2024-06-03T14:29:47.534" v="1978" actId="27636"/>
          <ac:spMkLst>
            <pc:docMk/>
            <pc:sldMk cId="1754829408" sldId="446"/>
            <ac:spMk id="2" creationId="{2B6A6AB3-BEA9-7CAC-1DC0-2AC80CD81A89}"/>
          </ac:spMkLst>
        </pc:spChg>
      </pc:sldChg>
      <pc:sldChg chg="delSp modSp new mod modNotes">
        <pc:chgData name="Martina Di Gennaro" userId="242c7127-975c-4ec0-b2ee-15e19a223141" providerId="ADAL" clId="{F9F84817-F070-1745-91DB-76BA0889F6EC}" dt="2024-06-10T07:05:29.652" v="11449" actId="478"/>
        <pc:sldMkLst>
          <pc:docMk/>
          <pc:sldMk cId="680996646" sldId="447"/>
        </pc:sldMkLst>
        <pc:spChg chg="mod">
          <ac:chgData name="Martina Di Gennaro" userId="242c7127-975c-4ec0-b2ee-15e19a223141" providerId="ADAL" clId="{F9F84817-F070-1745-91DB-76BA0889F6EC}" dt="2024-06-06T19:45:57.418" v="2578" actId="255"/>
          <ac:spMkLst>
            <pc:docMk/>
            <pc:sldMk cId="680996646" sldId="447"/>
            <ac:spMk id="2" creationId="{CB80D66D-225F-4FE7-4061-825F47904ED8}"/>
          </ac:spMkLst>
        </pc:spChg>
        <pc:spChg chg="del">
          <ac:chgData name="Martina Di Gennaro" userId="242c7127-975c-4ec0-b2ee-15e19a223141" providerId="ADAL" clId="{F9F84817-F070-1745-91DB-76BA0889F6EC}" dt="2024-06-06T19:46:16.431" v="2579" actId="478"/>
          <ac:spMkLst>
            <pc:docMk/>
            <pc:sldMk cId="680996646" sldId="447"/>
            <ac:spMk id="3" creationId="{CFB38183-4D5A-833D-C997-401DB14298BC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5" creationId="{86BEFC11-1744-B5CA-6340-8238BE995D07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6" creationId="{EE50C7F8-3232-9811-6DD8-029D66D531E8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7" creationId="{1A36F8CE-3D13-5FEE-B9B2-A02BB521DDB9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8" creationId="{7EA8BFFD-E718-DDCB-C335-0B05374BD7AA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9" creationId="{817BA3B2-7289-0588-7702-65F7594E89F9}"/>
          </ac:spMkLst>
        </pc:spChg>
        <pc:spChg chg="mod">
          <ac:chgData name="Martina Di Gennaro" userId="242c7127-975c-4ec0-b2ee-15e19a223141" providerId="ADAL" clId="{F9F84817-F070-1745-91DB-76BA0889F6EC}" dt="2024-06-07T20:03:38.660" v="10951" actId="2711"/>
          <ac:spMkLst>
            <pc:docMk/>
            <pc:sldMk cId="680996646" sldId="447"/>
            <ac:spMk id="10" creationId="{5C51B679-260D-A3C9-AA6B-3E476D81727E}"/>
          </ac:spMkLst>
        </pc:spChg>
        <pc:spChg chg="mod">
          <ac:chgData name="Martina Di Gennaro" userId="242c7127-975c-4ec0-b2ee-15e19a223141" providerId="ADAL" clId="{F9F84817-F070-1745-91DB-76BA0889F6EC}" dt="2024-06-07T19:18:47.151" v="10865" actId="114"/>
          <ac:spMkLst>
            <pc:docMk/>
            <pc:sldMk cId="680996646" sldId="447"/>
            <ac:spMk id="12" creationId="{C38F0941-9C49-7AEA-97B0-3B06238F7A8D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k cId="680996646" sldId="447"/>
            <ac:spMk id="14" creationId="{91B84782-A35B-58C0-56ED-CC2E170DF579}"/>
          </ac:spMkLst>
        </pc:spChg>
        <pc:spChg chg="del mod">
          <ac:chgData name="Martina Di Gennaro" userId="242c7127-975c-4ec0-b2ee-15e19a223141" providerId="ADAL" clId="{F9F84817-F070-1745-91DB-76BA0889F6EC}" dt="2024-06-10T07:05:29.652" v="11449" actId="478"/>
          <ac:spMkLst>
            <pc:docMk/>
            <pc:sldMk cId="680996646" sldId="447"/>
            <ac:spMk id="15" creationId="{B6B31180-D428-20AF-1F5A-A5C9B8E97C1A}"/>
          </ac:spMkLst>
        </pc:sp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680996646" sldId="447"/>
            <ac:picMk id="4" creationId="{61AD2246-E4AD-17A4-4699-F2B21EB3020C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680996646" sldId="447"/>
            <ac:picMk id="11" creationId="{482A5A96-A492-F44C-D1E4-1A53397BEF34}"/>
          </ac:picMkLst>
        </pc:picChg>
        <pc:picChg chg="mod">
          <ac:chgData name="Martina Di Gennaro" userId="242c7127-975c-4ec0-b2ee-15e19a223141" providerId="ADAL" clId="{F9F84817-F070-1745-91DB-76BA0889F6EC}" dt="2024-06-06T22:02:28.153" v="4632"/>
          <ac:picMkLst>
            <pc:docMk/>
            <pc:sldMk cId="680996646" sldId="447"/>
            <ac:picMk id="13" creationId="{FD3A40C7-3F1B-C7B6-8F39-5D1D8376ABBF}"/>
          </ac:picMkLst>
        </pc:picChg>
      </pc:sldChg>
      <pc:sldChg chg="addSp delSp modSp mod modNotesTx">
        <pc:chgData name="Martina Di Gennaro" userId="242c7127-975c-4ec0-b2ee-15e19a223141" providerId="ADAL" clId="{F9F84817-F070-1745-91DB-76BA0889F6EC}" dt="2024-06-10T08:48:31.217" v="12191" actId="20577"/>
        <pc:sldMkLst>
          <pc:docMk/>
          <pc:sldMk cId="4087538674" sldId="448"/>
        </pc:sldMkLst>
        <pc:spChg chg="mod">
          <ac:chgData name="Martina Di Gennaro" userId="242c7127-975c-4ec0-b2ee-15e19a223141" providerId="ADAL" clId="{F9F84817-F070-1745-91DB-76BA0889F6EC}" dt="2024-06-07T09:45:06.418" v="6851" actId="21"/>
          <ac:spMkLst>
            <pc:docMk/>
            <pc:sldMk cId="4087538674" sldId="448"/>
            <ac:spMk id="2" creationId="{FDC36CB6-EEFF-8CD6-A5B0-E2D9D9337B89}"/>
          </ac:spMkLst>
        </pc:spChg>
        <pc:spChg chg="del">
          <ac:chgData name="Martina Di Gennaro" userId="242c7127-975c-4ec0-b2ee-15e19a223141" providerId="ADAL" clId="{F9F84817-F070-1745-91DB-76BA0889F6EC}" dt="2024-06-10T07:05:49.501" v="11455" actId="478"/>
          <ac:spMkLst>
            <pc:docMk/>
            <pc:sldMk cId="4087538674" sldId="448"/>
            <ac:spMk id="3" creationId="{F361A708-7192-CC54-DE34-F8D5DC7B8619}"/>
          </ac:spMkLst>
        </pc:spChg>
        <pc:spChg chg="add mod">
          <ac:chgData name="Martina Di Gennaro" userId="242c7127-975c-4ec0-b2ee-15e19a223141" providerId="ADAL" clId="{F9F84817-F070-1745-91DB-76BA0889F6EC}" dt="2024-06-10T08:48:31.217" v="12191" actId="20577"/>
          <ac:spMkLst>
            <pc:docMk/>
            <pc:sldMk cId="4087538674" sldId="448"/>
            <ac:spMk id="5" creationId="{86FD394B-6680-C061-9DFD-C3A943FDF1DF}"/>
          </ac:spMkLst>
        </pc:spChg>
        <pc:spChg chg="del mod">
          <ac:chgData name="Martina Di Gennaro" userId="242c7127-975c-4ec0-b2ee-15e19a223141" providerId="ADAL" clId="{F9F84817-F070-1745-91DB-76BA0889F6EC}" dt="2024-06-06T22:11:36.111" v="4703" actId="478"/>
          <ac:spMkLst>
            <pc:docMk/>
            <pc:sldMk cId="4087538674" sldId="448"/>
            <ac:spMk id="6" creationId="{2E095BF5-3B51-AE6B-8DF2-C29361845831}"/>
          </ac:spMkLst>
        </pc:spChg>
        <pc:spChg chg="del mod">
          <ac:chgData name="Martina Di Gennaro" userId="242c7127-975c-4ec0-b2ee-15e19a223141" providerId="ADAL" clId="{F9F84817-F070-1745-91DB-76BA0889F6EC}" dt="2024-06-06T22:33:37.551" v="5239" actId="478"/>
          <ac:spMkLst>
            <pc:docMk/>
            <pc:sldMk cId="4087538674" sldId="448"/>
            <ac:spMk id="8" creationId="{E6EC59D1-2903-8CC6-0326-A79A7DC858B2}"/>
          </ac:spMkLst>
        </pc:spChg>
        <pc:spChg chg="del mod">
          <ac:chgData name="Martina Di Gennaro" userId="242c7127-975c-4ec0-b2ee-15e19a223141" providerId="ADAL" clId="{F9F84817-F070-1745-91DB-76BA0889F6EC}" dt="2024-06-06T22:33:37.551" v="5239" actId="478"/>
          <ac:spMkLst>
            <pc:docMk/>
            <pc:sldMk cId="4087538674" sldId="448"/>
            <ac:spMk id="9" creationId="{93B4D960-4291-3F58-510D-9DEB67DDFCE4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0" creationId="{A24918C0-FAA0-8153-C1F7-063A87E6BD41}"/>
          </ac:spMkLst>
        </pc:spChg>
        <pc:spChg chg="del mod">
          <ac:chgData name="Martina Di Gennaro" userId="242c7127-975c-4ec0-b2ee-15e19a223141" providerId="ADAL" clId="{F9F84817-F070-1745-91DB-76BA0889F6EC}" dt="2024-06-06T22:33:37.551" v="5239" actId="478"/>
          <ac:spMkLst>
            <pc:docMk/>
            <pc:sldMk cId="4087538674" sldId="448"/>
            <ac:spMk id="11" creationId="{F0099002-B6AA-4312-47D1-60C0553472E3}"/>
          </ac:spMkLst>
        </pc:spChg>
        <pc:spChg chg="del mod">
          <ac:chgData name="Martina Di Gennaro" userId="242c7127-975c-4ec0-b2ee-15e19a223141" providerId="ADAL" clId="{F9F84817-F070-1745-91DB-76BA0889F6EC}" dt="2024-06-06T22:36:01.781" v="5262" actId="478"/>
          <ac:spMkLst>
            <pc:docMk/>
            <pc:sldMk cId="4087538674" sldId="448"/>
            <ac:spMk id="12" creationId="{B0F25027-F580-DE39-BBC5-A9C18F43947E}"/>
          </ac:spMkLst>
        </pc:spChg>
        <pc:spChg chg="del mod">
          <ac:chgData name="Martina Di Gennaro" userId="242c7127-975c-4ec0-b2ee-15e19a223141" providerId="ADAL" clId="{F9F84817-F070-1745-91DB-76BA0889F6EC}" dt="2024-06-06T22:34:46.303" v="5247" actId="478"/>
          <ac:spMkLst>
            <pc:docMk/>
            <pc:sldMk cId="4087538674" sldId="448"/>
            <ac:spMk id="13" creationId="{CD8BE701-7766-64C6-C328-633FDD6818AA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4" creationId="{3260EAAD-57EF-202E-C6D8-C08C169E8D80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5" creationId="{C1330BBA-7D73-2FA5-9D68-9AB8B93C3454}"/>
          </ac:spMkLst>
        </pc:spChg>
        <pc:spChg chg="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6" creationId="{27280741-49CD-6D17-E847-D5FC67B3E0CC}"/>
          </ac:spMkLst>
        </pc:spChg>
        <pc:spChg chg="add mod">
          <ac:chgData name="Martina Di Gennaro" userId="242c7127-975c-4ec0-b2ee-15e19a223141" providerId="ADAL" clId="{F9F84817-F070-1745-91DB-76BA0889F6EC}" dt="2024-06-10T08:33:42.680" v="12139" actId="21"/>
          <ac:spMkLst>
            <pc:docMk/>
            <pc:sldMk cId="4087538674" sldId="448"/>
            <ac:spMk id="17" creationId="{301BDAC6-EF6D-29D6-BD9C-DADBB64CF721}"/>
          </ac:spMkLst>
        </pc:spChg>
        <pc:spChg chg="add del mod">
          <ac:chgData name="Martina Di Gennaro" userId="242c7127-975c-4ec0-b2ee-15e19a223141" providerId="ADAL" clId="{F9F84817-F070-1745-91DB-76BA0889F6EC}" dt="2024-06-06T22:47:23.569" v="5337" actId="478"/>
          <ac:spMkLst>
            <pc:docMk/>
            <pc:sldMk cId="4087538674" sldId="448"/>
            <ac:spMk id="18" creationId="{00E95DDA-51F0-6D3B-0C57-D4B875633FDB}"/>
          </ac:spMkLst>
        </pc:spChg>
        <pc:spChg chg="add del mod">
          <ac:chgData name="Martina Di Gennaro" userId="242c7127-975c-4ec0-b2ee-15e19a223141" providerId="ADAL" clId="{F9F84817-F070-1745-91DB-76BA0889F6EC}" dt="2024-06-06T23:12:48.473" v="5425" actId="21"/>
          <ac:spMkLst>
            <pc:docMk/>
            <pc:sldMk cId="4087538674" sldId="448"/>
            <ac:spMk id="19" creationId="{6E884331-B687-611A-CB09-B003FE2B808D}"/>
          </ac:spMkLst>
        </pc:spChg>
        <pc:picChg chg="del mod">
          <ac:chgData name="Martina Di Gennaro" userId="242c7127-975c-4ec0-b2ee-15e19a223141" providerId="ADAL" clId="{F9F84817-F070-1745-91DB-76BA0889F6EC}" dt="2024-06-06T23:12:48.473" v="5425" actId="21"/>
          <ac:picMkLst>
            <pc:docMk/>
            <pc:sldMk cId="4087538674" sldId="448"/>
            <ac:picMk id="4" creationId="{35D18B9D-C116-243C-E914-DDDAEA1F0EB3}"/>
          </ac:picMkLst>
        </pc:picChg>
        <pc:picChg chg="del mod">
          <ac:chgData name="Martina Di Gennaro" userId="242c7127-975c-4ec0-b2ee-15e19a223141" providerId="ADAL" clId="{F9F84817-F070-1745-91DB-76BA0889F6EC}" dt="2024-06-06T22:11:36.111" v="4703" actId="478"/>
          <ac:picMkLst>
            <pc:docMk/>
            <pc:sldMk cId="4087538674" sldId="448"/>
            <ac:picMk id="5" creationId="{BB8366BE-62B6-CA43-030B-227E84C88ACF}"/>
          </ac:picMkLst>
        </pc:picChg>
        <pc:picChg chg="add mod">
          <ac:chgData name="Martina Di Gennaro" userId="242c7127-975c-4ec0-b2ee-15e19a223141" providerId="ADAL" clId="{F9F84817-F070-1745-91DB-76BA0889F6EC}" dt="2024-06-10T08:33:45.872" v="12140" actId="1076"/>
          <ac:picMkLst>
            <pc:docMk/>
            <pc:sldMk cId="4087538674" sldId="448"/>
            <ac:picMk id="6" creationId="{3F523412-A15A-D6B6-49BC-14ED45E06E30}"/>
          </ac:picMkLst>
        </pc:picChg>
        <pc:picChg chg="mod">
          <ac:chgData name="Martina Di Gennaro" userId="242c7127-975c-4ec0-b2ee-15e19a223141" providerId="ADAL" clId="{F9F84817-F070-1745-91DB-76BA0889F6EC}" dt="2024-06-07T09:42:46.504" v="6825" actId="14100"/>
          <ac:picMkLst>
            <pc:docMk/>
            <pc:sldMk cId="4087538674" sldId="448"/>
            <ac:picMk id="7" creationId="{E9D1C4C4-2669-98CA-A081-86AD71590C86}"/>
          </ac:picMkLst>
        </pc:picChg>
        <pc:picChg chg="add del mod">
          <ac:chgData name="Martina Di Gennaro" userId="242c7127-975c-4ec0-b2ee-15e19a223141" providerId="ADAL" clId="{F9F84817-F070-1745-91DB-76BA0889F6EC}" dt="2024-06-06T22:59:17.809" v="5361" actId="478"/>
          <ac:picMkLst>
            <pc:docMk/>
            <pc:sldMk cId="4087538674" sldId="448"/>
            <ac:picMk id="21" creationId="{E634E033-C797-7743-0574-72DD307798CF}"/>
          </ac:picMkLst>
        </pc:picChg>
        <pc:picChg chg="add del mod">
          <ac:chgData name="Martina Di Gennaro" userId="242c7127-975c-4ec0-b2ee-15e19a223141" providerId="ADAL" clId="{F9F84817-F070-1745-91DB-76BA0889F6EC}" dt="2024-06-06T22:59:18.855" v="5363" actId="478"/>
          <ac:picMkLst>
            <pc:docMk/>
            <pc:sldMk cId="4087538674" sldId="448"/>
            <ac:picMk id="23" creationId="{A4902893-011C-3978-97C2-9E9F0ACAC868}"/>
          </ac:picMkLst>
        </pc:picChg>
        <pc:picChg chg="add del mod">
          <ac:chgData name="Martina Di Gennaro" userId="242c7127-975c-4ec0-b2ee-15e19a223141" providerId="ADAL" clId="{F9F84817-F070-1745-91DB-76BA0889F6EC}" dt="2024-06-06T22:59:18.586" v="5362" actId="478"/>
          <ac:picMkLst>
            <pc:docMk/>
            <pc:sldMk cId="4087538674" sldId="448"/>
            <ac:picMk id="25" creationId="{3586FF69-1C45-B6C4-0DE8-FDC97EDB82E3}"/>
          </ac:picMkLst>
        </pc:picChg>
      </pc:sldChg>
      <pc:sldChg chg="addSp delSp modSp new mod modNotes modNotesTx">
        <pc:chgData name="Martina Di Gennaro" userId="242c7127-975c-4ec0-b2ee-15e19a223141" providerId="ADAL" clId="{F9F84817-F070-1745-91DB-76BA0889F6EC}" dt="2024-06-10T07:09:44.283" v="11562" actId="1038"/>
        <pc:sldMkLst>
          <pc:docMk/>
          <pc:sldMk cId="3554497499" sldId="449"/>
        </pc:sldMkLst>
        <pc:spChg chg="mod">
          <ac:chgData name="Martina Di Gennaro" userId="242c7127-975c-4ec0-b2ee-15e19a223141" providerId="ADAL" clId="{F9F84817-F070-1745-91DB-76BA0889F6EC}" dt="2024-06-06T19:45:09.448" v="2519" actId="20577"/>
          <ac:spMkLst>
            <pc:docMk/>
            <pc:sldMk cId="3554497499" sldId="449"/>
            <ac:spMk id="2" creationId="{1D183B6F-B27A-893C-0D87-82FF047FE4AC}"/>
          </ac:spMkLst>
        </pc:spChg>
        <pc:spChg chg="del">
          <ac:chgData name="Martina Di Gennaro" userId="242c7127-975c-4ec0-b2ee-15e19a223141" providerId="ADAL" clId="{F9F84817-F070-1745-91DB-76BA0889F6EC}" dt="2024-06-07T08:42:12.939" v="5616" actId="478"/>
          <ac:spMkLst>
            <pc:docMk/>
            <pc:sldMk cId="3554497499" sldId="449"/>
            <ac:spMk id="3" creationId="{88C27207-789E-F912-404F-186BB8970256}"/>
          </ac:spMkLst>
        </pc:spChg>
        <pc:spChg chg="add mod">
          <ac:chgData name="Martina Di Gennaro" userId="242c7127-975c-4ec0-b2ee-15e19a223141" providerId="ADAL" clId="{F9F84817-F070-1745-91DB-76BA0889F6EC}" dt="2024-06-10T07:05:14.031" v="11447" actId="1076"/>
          <ac:spMkLst>
            <pc:docMk/>
            <pc:sldMk cId="3554497499" sldId="449"/>
            <ac:spMk id="4" creationId="{757F1FC8-FE5F-C645-E207-11C6B8827B9A}"/>
          </ac:spMkLst>
        </pc:spChg>
        <pc:spChg chg="add del mod">
          <ac:chgData name="Martina Di Gennaro" userId="242c7127-975c-4ec0-b2ee-15e19a223141" providerId="ADAL" clId="{F9F84817-F070-1745-91DB-76BA0889F6EC}" dt="2024-06-07T08:42:15.531" v="5618" actId="478"/>
          <ac:spMkLst>
            <pc:docMk/>
            <pc:sldMk cId="3554497499" sldId="449"/>
            <ac:spMk id="5" creationId="{E063ED42-E156-3B4B-4BC7-8D4D0357DA81}"/>
          </ac:spMkLst>
        </pc:spChg>
        <pc:spChg chg="add mod">
          <ac:chgData name="Martina Di Gennaro" userId="242c7127-975c-4ec0-b2ee-15e19a223141" providerId="ADAL" clId="{F9F84817-F070-1745-91DB-76BA0889F6EC}" dt="2024-06-07T19:54:58.001" v="10934" actId="20577"/>
          <ac:spMkLst>
            <pc:docMk/>
            <pc:sldMk cId="3554497499" sldId="449"/>
            <ac:spMk id="7" creationId="{47809A2A-450C-EEAF-A578-2AF62D00CC59}"/>
          </ac:spMkLst>
        </pc:spChg>
        <pc:spChg chg="add del mod">
          <ac:chgData name="Martina Di Gennaro" userId="242c7127-975c-4ec0-b2ee-15e19a223141" providerId="ADAL" clId="{F9F84817-F070-1745-91DB-76BA0889F6EC}" dt="2024-06-10T07:05:18.540" v="11448" actId="478"/>
          <ac:spMkLst>
            <pc:docMk/>
            <pc:sldMk cId="3554497499" sldId="449"/>
            <ac:spMk id="8" creationId="{39B8E698-9D1D-44BB-39D3-BE58C5198700}"/>
          </ac:spMkLst>
        </pc:spChg>
        <pc:spChg chg="add del mod">
          <ac:chgData name="Martina Di Gennaro" userId="242c7127-975c-4ec0-b2ee-15e19a223141" providerId="ADAL" clId="{F9F84817-F070-1745-91DB-76BA0889F6EC}" dt="2024-06-07T09:02:15.168" v="5691" actId="478"/>
          <ac:spMkLst>
            <pc:docMk/>
            <pc:sldMk cId="3554497499" sldId="449"/>
            <ac:spMk id="9" creationId="{C8E46607-A41D-E167-A835-D08859B92FFB}"/>
          </ac:spMkLst>
        </pc:spChg>
        <pc:spChg chg="add mod">
          <ac:chgData name="Martina Di Gennaro" userId="242c7127-975c-4ec0-b2ee-15e19a223141" providerId="ADAL" clId="{F9F84817-F070-1745-91DB-76BA0889F6EC}" dt="2024-06-07T09:32:35.262" v="6488" actId="1076"/>
          <ac:spMkLst>
            <pc:docMk/>
            <pc:sldMk cId="3554497499" sldId="449"/>
            <ac:spMk id="11" creationId="{8F79CF2F-4686-D22F-9484-13A7759DB297}"/>
          </ac:spMkLst>
        </pc:spChg>
        <pc:spChg chg="add mod">
          <ac:chgData name="Martina Di Gennaro" userId="242c7127-975c-4ec0-b2ee-15e19a223141" providerId="ADAL" clId="{F9F84817-F070-1745-91DB-76BA0889F6EC}" dt="2024-06-07T09:32:35.262" v="6488" actId="1076"/>
          <ac:spMkLst>
            <pc:docMk/>
            <pc:sldMk cId="3554497499" sldId="449"/>
            <ac:spMk id="12" creationId="{62CB33EE-43E4-9D87-F1DB-3DED5FA2FD25}"/>
          </ac:spMkLst>
        </pc:spChg>
        <pc:spChg chg="add mod">
          <ac:chgData name="Martina Di Gennaro" userId="242c7127-975c-4ec0-b2ee-15e19a223141" providerId="ADAL" clId="{F9F84817-F070-1745-91DB-76BA0889F6EC}" dt="2024-06-07T09:37:06.200" v="6610" actId="20577"/>
          <ac:spMkLst>
            <pc:docMk/>
            <pc:sldMk cId="3554497499" sldId="449"/>
            <ac:spMk id="13" creationId="{95599BA9-3613-CFF0-AC79-248189BD0503}"/>
          </ac:spMkLst>
        </pc:spChg>
        <pc:spChg chg="add mod">
          <ac:chgData name="Martina Di Gennaro" userId="242c7127-975c-4ec0-b2ee-15e19a223141" providerId="ADAL" clId="{F9F84817-F070-1745-91DB-76BA0889F6EC}" dt="2024-06-07T13:13:58.002" v="9505"/>
          <ac:spMkLst>
            <pc:docMk/>
            <pc:sldMk cId="3554497499" sldId="449"/>
            <ac:spMk id="14" creationId="{D6F9A41C-F5A6-6646-AC1A-F677C7D116F6}"/>
          </ac:spMkLst>
        </pc:spChg>
        <pc:spChg chg="add del mod">
          <ac:chgData name="Martina Di Gennaro" userId="242c7127-975c-4ec0-b2ee-15e19a223141" providerId="ADAL" clId="{F9F84817-F070-1745-91DB-76BA0889F6EC}" dt="2024-06-07T10:57:39.074" v="7136" actId="478"/>
          <ac:spMkLst>
            <pc:docMk/>
            <pc:sldMk cId="3554497499" sldId="449"/>
            <ac:spMk id="15" creationId="{CF052DF5-9573-A833-D596-171392FA39D3}"/>
          </ac:spMkLst>
        </pc:spChg>
        <pc:spChg chg="add mod">
          <ac:chgData name="Martina Di Gennaro" userId="242c7127-975c-4ec0-b2ee-15e19a223141" providerId="ADAL" clId="{F9F84817-F070-1745-91DB-76BA0889F6EC}" dt="2024-06-07T10:58:14.816" v="7215" actId="2085"/>
          <ac:spMkLst>
            <pc:docMk/>
            <pc:sldMk cId="3554497499" sldId="449"/>
            <ac:spMk id="16" creationId="{421C7A4E-4332-F5B2-801C-D02CE57C7FC6}"/>
          </ac:spMkLst>
        </pc:spChg>
        <pc:spChg chg="add mod">
          <ac:chgData name="Martina Di Gennaro" userId="242c7127-975c-4ec0-b2ee-15e19a223141" providerId="ADAL" clId="{F9F84817-F070-1745-91DB-76BA0889F6EC}" dt="2024-06-07T19:59:38.474" v="10950" actId="20577"/>
          <ac:spMkLst>
            <pc:docMk/>
            <pc:sldMk cId="3554497499" sldId="449"/>
            <ac:spMk id="18" creationId="{02A77E9D-B0CC-A6B6-8259-731BD364BCE2}"/>
          </ac:spMkLst>
        </pc:spChg>
        <pc:spChg chg="add del mod">
          <ac:chgData name="Martina Di Gennaro" userId="242c7127-975c-4ec0-b2ee-15e19a223141" providerId="ADAL" clId="{F9F84817-F070-1745-91DB-76BA0889F6EC}" dt="2024-06-07T13:15:09.937" v="9529" actId="478"/>
          <ac:spMkLst>
            <pc:docMk/>
            <pc:sldMk cId="3554497499" sldId="449"/>
            <ac:spMk id="19" creationId="{29A6DEBF-0E1D-955F-6C79-5D5B5E033C32}"/>
          </ac:spMkLst>
        </pc:spChg>
        <pc:spChg chg="add del">
          <ac:chgData name="Martina Di Gennaro" userId="242c7127-975c-4ec0-b2ee-15e19a223141" providerId="ADAL" clId="{F9F84817-F070-1745-91DB-76BA0889F6EC}" dt="2024-06-07T13:18:53.391" v="9557" actId="478"/>
          <ac:spMkLst>
            <pc:docMk/>
            <pc:sldMk cId="3554497499" sldId="449"/>
            <ac:spMk id="21" creationId="{37145606-8EE9-2182-7B47-D594071E0DC3}"/>
          </ac:spMkLst>
        </pc:spChg>
        <pc:spChg chg="add mod">
          <ac:chgData name="Martina Di Gennaro" userId="242c7127-975c-4ec0-b2ee-15e19a223141" providerId="ADAL" clId="{F9F84817-F070-1745-91DB-76BA0889F6EC}" dt="2024-06-07T14:02:27.843" v="10710" actId="1076"/>
          <ac:spMkLst>
            <pc:docMk/>
            <pc:sldMk cId="3554497499" sldId="449"/>
            <ac:spMk id="33" creationId="{3DE5652D-3880-6410-6014-4E5C86F0A77A}"/>
          </ac:spMkLst>
        </pc:spChg>
        <pc:spChg chg="add mod">
          <ac:chgData name="Martina Di Gennaro" userId="242c7127-975c-4ec0-b2ee-15e19a223141" providerId="ADAL" clId="{F9F84817-F070-1745-91DB-76BA0889F6EC}" dt="2024-06-10T07:09:44.283" v="11562" actId="1038"/>
          <ac:spMkLst>
            <pc:docMk/>
            <pc:sldMk cId="3554497499" sldId="449"/>
            <ac:spMk id="35" creationId="{1F26B05C-F675-CA99-1133-3B792B7DD480}"/>
          </ac:spMkLst>
        </pc:spChg>
        <pc:spChg chg="add mod">
          <ac:chgData name="Martina Di Gennaro" userId="242c7127-975c-4ec0-b2ee-15e19a223141" providerId="ADAL" clId="{F9F84817-F070-1745-91DB-76BA0889F6EC}" dt="2024-06-07T14:05:42.706" v="10781" actId="1076"/>
          <ac:spMkLst>
            <pc:docMk/>
            <pc:sldMk cId="3554497499" sldId="449"/>
            <ac:spMk id="41" creationId="{AACF35E8-38FD-12CB-A133-04D4847D962E}"/>
          </ac:spMkLst>
        </pc:spChg>
        <pc:picChg chg="add mod">
          <ac:chgData name="Martina Di Gennaro" userId="242c7127-975c-4ec0-b2ee-15e19a223141" providerId="ADAL" clId="{F9F84817-F070-1745-91DB-76BA0889F6EC}" dt="2024-06-07T14:41:53.286" v="10793" actId="1036"/>
          <ac:picMkLst>
            <pc:docMk/>
            <pc:sldMk cId="3554497499" sldId="449"/>
            <ac:picMk id="6" creationId="{131C6679-8DD6-50E8-E005-8A02DCAD55FF}"/>
          </ac:picMkLst>
        </pc:picChg>
        <pc:picChg chg="add mod">
          <ac:chgData name="Martina Di Gennaro" userId="242c7127-975c-4ec0-b2ee-15e19a223141" providerId="ADAL" clId="{F9F84817-F070-1745-91DB-76BA0889F6EC}" dt="2024-06-07T14:41:50.547" v="10792" actId="1076"/>
          <ac:picMkLst>
            <pc:docMk/>
            <pc:sldMk cId="3554497499" sldId="449"/>
            <ac:picMk id="20" creationId="{5A744CC5-46E4-1931-A1E2-94D519D531C3}"/>
          </ac:picMkLst>
        </pc:picChg>
        <pc:cxnChg chg="add mod">
          <ac:chgData name="Martina Di Gennaro" userId="242c7127-975c-4ec0-b2ee-15e19a223141" providerId="ADAL" clId="{F9F84817-F070-1745-91DB-76BA0889F6EC}" dt="2024-06-07T09:32:35.262" v="6488" actId="1076"/>
          <ac:cxnSpMkLst>
            <pc:docMk/>
            <pc:sldMk cId="3554497499" sldId="449"/>
            <ac:cxnSpMk id="10" creationId="{CF5649F1-12CE-E26D-C6EF-2FDB80E1C811}"/>
          </ac:cxnSpMkLst>
        </pc:cxnChg>
        <pc:cxnChg chg="add del mod">
          <ac:chgData name="Martina Di Gennaro" userId="242c7127-975c-4ec0-b2ee-15e19a223141" providerId="ADAL" clId="{F9F84817-F070-1745-91DB-76BA0889F6EC}" dt="2024-06-07T13:19:28.014" v="9561" actId="478"/>
          <ac:cxnSpMkLst>
            <pc:docMk/>
            <pc:sldMk cId="3554497499" sldId="449"/>
            <ac:cxnSpMk id="23" creationId="{F4938FE1-014F-E77A-8BB7-7F0150E0465F}"/>
          </ac:cxnSpMkLst>
        </pc:cxnChg>
        <pc:cxnChg chg="add del mod">
          <ac:chgData name="Martina Di Gennaro" userId="242c7127-975c-4ec0-b2ee-15e19a223141" providerId="ADAL" clId="{F9F84817-F070-1745-91DB-76BA0889F6EC}" dt="2024-06-07T13:19:59.915" v="9565" actId="478"/>
          <ac:cxnSpMkLst>
            <pc:docMk/>
            <pc:sldMk cId="3554497499" sldId="449"/>
            <ac:cxnSpMk id="27" creationId="{C06CC60C-A89B-AEF3-25E8-62874276F300}"/>
          </ac:cxnSpMkLst>
        </pc:cxnChg>
        <pc:cxnChg chg="add mod">
          <ac:chgData name="Martina Di Gennaro" userId="242c7127-975c-4ec0-b2ee-15e19a223141" providerId="ADAL" clId="{F9F84817-F070-1745-91DB-76BA0889F6EC}" dt="2024-06-10T07:09:33.309" v="11550" actId="692"/>
          <ac:cxnSpMkLst>
            <pc:docMk/>
            <pc:sldMk cId="3554497499" sldId="449"/>
            <ac:cxnSpMk id="30" creationId="{660359DE-9418-9362-411F-3356D212A37A}"/>
          </ac:cxnSpMkLst>
        </pc:cxnChg>
        <pc:cxnChg chg="add mod">
          <ac:chgData name="Martina Di Gennaro" userId="242c7127-975c-4ec0-b2ee-15e19a223141" providerId="ADAL" clId="{F9F84817-F070-1745-91DB-76BA0889F6EC}" dt="2024-06-10T07:09:33.309" v="11550" actId="692"/>
          <ac:cxnSpMkLst>
            <pc:docMk/>
            <pc:sldMk cId="3554497499" sldId="449"/>
            <ac:cxnSpMk id="31" creationId="{809B0CFC-BC4C-4BCD-A4C0-860F62E43D3E}"/>
          </ac:cxnSpMkLst>
        </pc:cxnChg>
        <pc:cxnChg chg="add mod">
          <ac:chgData name="Martina Di Gennaro" userId="242c7127-975c-4ec0-b2ee-15e19a223141" providerId="ADAL" clId="{F9F84817-F070-1745-91DB-76BA0889F6EC}" dt="2024-06-10T07:09:33.309" v="11550" actId="692"/>
          <ac:cxnSpMkLst>
            <pc:docMk/>
            <pc:sldMk cId="3554497499" sldId="449"/>
            <ac:cxnSpMk id="32" creationId="{3FF461E8-21C5-89BB-FD0A-67587A48387A}"/>
          </ac:cxnSpMkLst>
        </pc:cxnChg>
        <pc:cxnChg chg="add mod">
          <ac:chgData name="Martina Di Gennaro" userId="242c7127-975c-4ec0-b2ee-15e19a223141" providerId="ADAL" clId="{F9F84817-F070-1745-91DB-76BA0889F6EC}" dt="2024-06-10T07:09:38.950" v="11551" actId="692"/>
          <ac:cxnSpMkLst>
            <pc:docMk/>
            <pc:sldMk cId="3554497499" sldId="449"/>
            <ac:cxnSpMk id="34" creationId="{F49D863C-2CFA-3570-3C9D-065DF57761A8}"/>
          </ac:cxnSpMkLst>
        </pc:cxnChg>
      </pc:sldChg>
      <pc:sldChg chg="addSp delSp modSp new del mod modNotesTx">
        <pc:chgData name="Martina Di Gennaro" userId="242c7127-975c-4ec0-b2ee-15e19a223141" providerId="ADAL" clId="{F9F84817-F070-1745-91DB-76BA0889F6EC}" dt="2024-06-07T20:20:00.101" v="10959" actId="2696"/>
        <pc:sldMkLst>
          <pc:docMk/>
          <pc:sldMk cId="2797189671" sldId="450"/>
        </pc:sldMkLst>
        <pc:spChg chg="mod">
          <ac:chgData name="Martina Di Gennaro" userId="242c7127-975c-4ec0-b2ee-15e19a223141" providerId="ADAL" clId="{F9F84817-F070-1745-91DB-76BA0889F6EC}" dt="2024-06-07T14:42:13.902" v="10809" actId="20577"/>
          <ac:spMkLst>
            <pc:docMk/>
            <pc:sldMk cId="2797189671" sldId="450"/>
            <ac:spMk id="2" creationId="{A2C80C3E-EE50-617C-04D5-3DDC72137EFB}"/>
          </ac:spMkLst>
        </pc:spChg>
        <pc:spChg chg="add del mod">
          <ac:chgData name="Martina Di Gennaro" userId="242c7127-975c-4ec0-b2ee-15e19a223141" providerId="ADAL" clId="{F9F84817-F070-1745-91DB-76BA0889F6EC}" dt="2024-06-06T20:32:03.989" v="2656" actId="478"/>
          <ac:spMkLst>
            <pc:docMk/>
            <pc:sldMk cId="2797189671" sldId="450"/>
            <ac:spMk id="4" creationId="{15CAF465-FB62-8A77-3215-536161069622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7" creationId="{7FA5AF0C-F9BE-135A-2BF7-0BF70A081FCF}"/>
          </ac:spMkLst>
        </pc:spChg>
        <pc:spChg chg="add del mod">
          <ac:chgData name="Martina Di Gennaro" userId="242c7127-975c-4ec0-b2ee-15e19a223141" providerId="ADAL" clId="{F9F84817-F070-1745-91DB-76BA0889F6EC}" dt="2024-06-06T21:16:33.502" v="3775" actId="478"/>
          <ac:spMkLst>
            <pc:docMk/>
            <pc:sldMk cId="2797189671" sldId="450"/>
            <ac:spMk id="8" creationId="{AE9FE257-8EAE-33DF-4B3A-EBB2C32A5E7A}"/>
          </ac:spMkLst>
        </pc:spChg>
        <pc:spChg chg="add del mod">
          <ac:chgData name="Martina Di Gennaro" userId="242c7127-975c-4ec0-b2ee-15e19a223141" providerId="ADAL" clId="{F9F84817-F070-1745-91DB-76BA0889F6EC}" dt="2024-06-06T21:16:34.378" v="3776" actId="478"/>
          <ac:spMkLst>
            <pc:docMk/>
            <pc:sldMk cId="2797189671" sldId="450"/>
            <ac:spMk id="9" creationId="{67D826B5-9E00-A2F0-3742-EF7CB3259D3D}"/>
          </ac:spMkLst>
        </pc:spChg>
        <pc:spChg chg="add del mod">
          <ac:chgData name="Martina Di Gennaro" userId="242c7127-975c-4ec0-b2ee-15e19a223141" providerId="ADAL" clId="{F9F84817-F070-1745-91DB-76BA0889F6EC}" dt="2024-06-07T09:46:50.068" v="6882" actId="478"/>
          <ac:spMkLst>
            <pc:docMk/>
            <pc:sldMk cId="2797189671" sldId="450"/>
            <ac:spMk id="9" creationId="{972C6FBE-7EC3-C079-2E34-198C889FAF51}"/>
          </ac:spMkLst>
        </pc:spChg>
        <pc:spChg chg="add del mod">
          <ac:chgData name="Martina Di Gennaro" userId="242c7127-975c-4ec0-b2ee-15e19a223141" providerId="ADAL" clId="{F9F84817-F070-1745-91DB-76BA0889F6EC}" dt="2024-06-07T09:46:17.452" v="6859" actId="478"/>
          <ac:spMkLst>
            <pc:docMk/>
            <pc:sldMk cId="2797189671" sldId="450"/>
            <ac:spMk id="10" creationId="{758F5752-FD28-3E5F-EFFB-16D47226C6FC}"/>
          </ac:spMkLst>
        </pc:spChg>
        <pc:spChg chg="add del mod">
          <ac:chgData name="Martina Di Gennaro" userId="242c7127-975c-4ec0-b2ee-15e19a223141" providerId="ADAL" clId="{F9F84817-F070-1745-91DB-76BA0889F6EC}" dt="2024-06-06T21:16:30.606" v="3773" actId="478"/>
          <ac:spMkLst>
            <pc:docMk/>
            <pc:sldMk cId="2797189671" sldId="450"/>
            <ac:spMk id="10" creationId="{954EF839-E91E-E353-0F28-57AA1EF0CCD3}"/>
          </ac:spMkLst>
        </pc:spChg>
        <pc:spChg chg="add del mod">
          <ac:chgData name="Martina Di Gennaro" userId="242c7127-975c-4ec0-b2ee-15e19a223141" providerId="ADAL" clId="{F9F84817-F070-1745-91DB-76BA0889F6EC}" dt="2024-06-06T21:16:31.609" v="3774" actId="478"/>
          <ac:spMkLst>
            <pc:docMk/>
            <pc:sldMk cId="2797189671" sldId="450"/>
            <ac:spMk id="11" creationId="{205F0A4B-23E9-B8F8-4E40-0E9CCB17DC1F}"/>
          </ac:spMkLst>
        </pc:spChg>
        <pc:spChg chg="add mod">
          <ac:chgData name="Martina Di Gennaro" userId="242c7127-975c-4ec0-b2ee-15e19a223141" providerId="ADAL" clId="{F9F84817-F070-1745-91DB-76BA0889F6EC}" dt="2024-06-07T09:46:53.600" v="6887" actId="20577"/>
          <ac:spMkLst>
            <pc:docMk/>
            <pc:sldMk cId="2797189671" sldId="450"/>
            <ac:spMk id="12" creationId="{78179B77-59AA-FDA6-A272-0E9AA716C8A2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14" creationId="{FCA76F94-6A56-5F5D-0FB4-79C5F246A460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5" creationId="{E6D640FB-9966-A674-5CCF-B585C4DD796B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6" creationId="{42F61A9C-BBEC-B765-8FFE-D245630FE344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7" creationId="{4C6904FB-2EF2-FBE0-6B85-4AF7EF02999B}"/>
          </ac:spMkLst>
        </pc:spChg>
        <pc:spChg chg="add del mod">
          <ac:chgData name="Martina Di Gennaro" userId="242c7127-975c-4ec0-b2ee-15e19a223141" providerId="ADAL" clId="{F9F84817-F070-1745-91DB-76BA0889F6EC}" dt="2024-06-06T21:18:19.751" v="3793" actId="478"/>
          <ac:spMkLst>
            <pc:docMk/>
            <pc:sldMk cId="2797189671" sldId="450"/>
            <ac:spMk id="18" creationId="{D383F76E-5EBD-5B35-5368-2568823F41D1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19" creationId="{687BF673-50B9-F5D8-F0CB-CECD5DC2AC0E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20" creationId="{E3EC5BA4-07CE-9F2B-9ADF-89297998184D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21" creationId="{DA798C87-8F11-F623-04A4-EF9FD4338FC7}"/>
          </ac:spMkLst>
        </pc:spChg>
        <pc:spChg chg="add mod">
          <ac:chgData name="Martina Di Gennaro" userId="242c7127-975c-4ec0-b2ee-15e19a223141" providerId="ADAL" clId="{F9F84817-F070-1745-91DB-76BA0889F6EC}" dt="2024-06-06T22:02:28.153" v="4632"/>
          <ac:spMkLst>
            <pc:docMk/>
            <pc:sldMk cId="2797189671" sldId="450"/>
            <ac:spMk id="22" creationId="{22659151-1A80-3A55-6867-EA3A5EFFB7C7}"/>
          </ac:spMkLst>
        </pc:spChg>
        <pc:spChg chg="add mod">
          <ac:chgData name="Martina Di Gennaro" userId="242c7127-975c-4ec0-b2ee-15e19a223141" providerId="ADAL" clId="{F9F84817-F070-1745-91DB-76BA0889F6EC}" dt="2024-06-07T09:25:18.494" v="6316" actId="207"/>
          <ac:spMkLst>
            <pc:docMk/>
            <pc:sldMk cId="2797189671" sldId="450"/>
            <ac:spMk id="23" creationId="{4673D80E-2032-1030-A738-93B109469DDA}"/>
          </ac:spMkLst>
        </pc:spChg>
        <pc:graphicFrameChg chg="add del mod modGraphic">
          <ac:chgData name="Martina Di Gennaro" userId="242c7127-975c-4ec0-b2ee-15e19a223141" providerId="ADAL" clId="{F9F84817-F070-1745-91DB-76BA0889F6EC}" dt="2024-06-06T21:15:28.899" v="3757" actId="478"/>
          <ac:graphicFrameMkLst>
            <pc:docMk/>
            <pc:sldMk cId="2797189671" sldId="450"/>
            <ac:graphicFrameMk id="5" creationId="{F94CE63F-2C3E-ADB3-D1A7-654E66AD0DC6}"/>
          </ac:graphicFrameMkLst>
        </pc:graphicFrameChg>
        <pc:picChg chg="add del mod">
          <ac:chgData name="Martina Di Gennaro" userId="242c7127-975c-4ec0-b2ee-15e19a223141" providerId="ADAL" clId="{F9F84817-F070-1745-91DB-76BA0889F6EC}" dt="2024-06-07T09:34:05.585" v="6496" actId="478"/>
          <ac:picMkLst>
            <pc:docMk/>
            <pc:sldMk cId="2797189671" sldId="450"/>
            <ac:picMk id="5" creationId="{4FAF1741-5205-08EC-76C6-0A11C8432D90}"/>
          </ac:picMkLst>
        </pc:picChg>
        <pc:picChg chg="add del mod">
          <ac:chgData name="Martina Di Gennaro" userId="242c7127-975c-4ec0-b2ee-15e19a223141" providerId="ADAL" clId="{F9F84817-F070-1745-91DB-76BA0889F6EC}" dt="2024-06-07T09:33:39.834" v="6493" actId="478"/>
          <ac:picMkLst>
            <pc:docMk/>
            <pc:sldMk cId="2797189671" sldId="450"/>
            <ac:picMk id="6" creationId="{075865AB-3E24-2438-A1A2-8CCB77576C9D}"/>
          </ac:picMkLst>
        </pc:picChg>
        <pc:picChg chg="add mod">
          <ac:chgData name="Martina Di Gennaro" userId="242c7127-975c-4ec0-b2ee-15e19a223141" providerId="ADAL" clId="{F9F84817-F070-1745-91DB-76BA0889F6EC}" dt="2024-06-07T09:34:14.060" v="6500" actId="1076"/>
          <ac:picMkLst>
            <pc:docMk/>
            <pc:sldMk cId="2797189671" sldId="450"/>
            <ac:picMk id="8" creationId="{8FC669FA-C944-50D9-0125-7A5E1D65F3A2}"/>
          </ac:picMkLst>
        </pc:picChg>
      </pc:sldChg>
      <pc:sldChg chg="modSp new del mod">
        <pc:chgData name="Martina Di Gennaro" userId="242c7127-975c-4ec0-b2ee-15e19a223141" providerId="ADAL" clId="{F9F84817-F070-1745-91DB-76BA0889F6EC}" dt="2024-06-06T22:08:02.045" v="4684" actId="2696"/>
        <pc:sldMkLst>
          <pc:docMk/>
          <pc:sldMk cId="920487418" sldId="451"/>
        </pc:sldMkLst>
        <pc:spChg chg="mod">
          <ac:chgData name="Martina Di Gennaro" userId="242c7127-975c-4ec0-b2ee-15e19a223141" providerId="ADAL" clId="{F9F84817-F070-1745-91DB-76BA0889F6EC}" dt="2024-06-06T22:02:28.174" v="4633" actId="27636"/>
          <ac:spMkLst>
            <pc:docMk/>
            <pc:sldMk cId="920487418" sldId="451"/>
            <ac:spMk id="2" creationId="{32546506-ACE3-06F3-C43E-B0EFF11503D7}"/>
          </ac:spMkLst>
        </pc:spChg>
      </pc:sldChg>
      <pc:sldChg chg="addSp delSp modSp new mod modNotesTx">
        <pc:chgData name="Martina Di Gennaro" userId="242c7127-975c-4ec0-b2ee-15e19a223141" providerId="ADAL" clId="{F9F84817-F070-1745-91DB-76BA0889F6EC}" dt="2024-06-10T11:44:17.816" v="12815" actId="20577"/>
        <pc:sldMkLst>
          <pc:docMk/>
          <pc:sldMk cId="970863903" sldId="451"/>
        </pc:sldMkLst>
        <pc:spChg chg="mod">
          <ac:chgData name="Martina Di Gennaro" userId="242c7127-975c-4ec0-b2ee-15e19a223141" providerId="ADAL" clId="{F9F84817-F070-1745-91DB-76BA0889F6EC}" dt="2024-06-07T13:38:11.864" v="10154" actId="20577"/>
          <ac:spMkLst>
            <pc:docMk/>
            <pc:sldMk cId="970863903" sldId="451"/>
            <ac:spMk id="2" creationId="{75042AE1-1353-E7DE-4453-F555EE94644B}"/>
          </ac:spMkLst>
        </pc:spChg>
        <pc:spChg chg="del">
          <ac:chgData name="Martina Di Gennaro" userId="242c7127-975c-4ec0-b2ee-15e19a223141" providerId="ADAL" clId="{F9F84817-F070-1745-91DB-76BA0889F6EC}" dt="2024-06-10T07:05:56.626" v="11458" actId="478"/>
          <ac:spMkLst>
            <pc:docMk/>
            <pc:sldMk cId="970863903" sldId="451"/>
            <ac:spMk id="3" creationId="{3433C1E3-023F-6791-C0DA-E9563F460ECB}"/>
          </ac:spMkLst>
        </pc:spChg>
        <pc:spChg chg="add mod">
          <ac:chgData name="Martina Di Gennaro" userId="242c7127-975c-4ec0-b2ee-15e19a223141" providerId="ADAL" clId="{F9F84817-F070-1745-91DB-76BA0889F6EC}" dt="2024-06-10T08:02:53.151" v="12059" actId="1076"/>
          <ac:spMkLst>
            <pc:docMk/>
            <pc:sldMk cId="970863903" sldId="451"/>
            <ac:spMk id="4" creationId="{89D96FB2-57BF-786B-4FDD-88DFF11B308C}"/>
          </ac:spMkLst>
        </pc:spChg>
        <pc:spChg chg="add del mod">
          <ac:chgData name="Martina Di Gennaro" userId="242c7127-975c-4ec0-b2ee-15e19a223141" providerId="ADAL" clId="{F9F84817-F070-1745-91DB-76BA0889F6EC}" dt="2024-06-06T23:10:14.638" v="5423" actId="478"/>
          <ac:spMkLst>
            <pc:docMk/>
            <pc:sldMk cId="970863903" sldId="451"/>
            <ac:spMk id="6" creationId="{2A275366-1590-F343-9A4C-70DF2E6CABB3}"/>
          </ac:spMkLst>
        </pc:spChg>
        <pc:spChg chg="add del mod">
          <ac:chgData name="Martina Di Gennaro" userId="242c7127-975c-4ec0-b2ee-15e19a223141" providerId="ADAL" clId="{F9F84817-F070-1745-91DB-76BA0889F6EC}" dt="2024-06-06T23:09:36.453" v="5412" actId="21"/>
          <ac:spMkLst>
            <pc:docMk/>
            <pc:sldMk cId="970863903" sldId="451"/>
            <ac:spMk id="7" creationId="{61EFD70A-A6BA-3694-0182-8FE5A541405A}"/>
          </ac:spMkLst>
        </pc:spChg>
        <pc:spChg chg="add del mod">
          <ac:chgData name="Martina Di Gennaro" userId="242c7127-975c-4ec0-b2ee-15e19a223141" providerId="ADAL" clId="{F9F84817-F070-1745-91DB-76BA0889F6EC}" dt="2024-06-06T23:09:36.453" v="5412" actId="21"/>
          <ac:spMkLst>
            <pc:docMk/>
            <pc:sldMk cId="970863903" sldId="451"/>
            <ac:spMk id="8" creationId="{38C37EC5-C834-29E0-C98E-C2F24AFF6E9F}"/>
          </ac:spMkLst>
        </pc:spChg>
        <pc:spChg chg="add mod">
          <ac:chgData name="Martina Di Gennaro" userId="242c7127-975c-4ec0-b2ee-15e19a223141" providerId="ADAL" clId="{F9F84817-F070-1745-91DB-76BA0889F6EC}" dt="2024-06-07T21:07:03.697" v="11095" actId="1076"/>
          <ac:spMkLst>
            <pc:docMk/>
            <pc:sldMk cId="970863903" sldId="451"/>
            <ac:spMk id="15" creationId="{6EF89E6D-2569-80B7-38FE-577AA7C48EE0}"/>
          </ac:spMkLst>
        </pc:spChg>
        <pc:spChg chg="add mod">
          <ac:chgData name="Martina Di Gennaro" userId="242c7127-975c-4ec0-b2ee-15e19a223141" providerId="ADAL" clId="{F9F84817-F070-1745-91DB-76BA0889F6EC}" dt="2024-06-10T11:44:17.816" v="12815" actId="20577"/>
          <ac:spMkLst>
            <pc:docMk/>
            <pc:sldMk cId="970863903" sldId="451"/>
            <ac:spMk id="16" creationId="{413C1C0B-3257-7DF0-306B-F4AA4EE5C67E}"/>
          </ac:spMkLst>
        </pc:spChg>
        <pc:graphicFrameChg chg="add del mod modGraphic">
          <ac:chgData name="Martina Di Gennaro" userId="242c7127-975c-4ec0-b2ee-15e19a223141" providerId="ADAL" clId="{F9F84817-F070-1745-91DB-76BA0889F6EC}" dt="2024-06-06T23:09:54.004" v="5419" actId="478"/>
          <ac:graphicFrameMkLst>
            <pc:docMk/>
            <pc:sldMk cId="970863903" sldId="451"/>
            <ac:graphicFrameMk id="4" creationId="{D9CFF7D6-1188-CA29-F88C-C010B6AD4F21}"/>
          </ac:graphicFrameMkLst>
        </pc:graphicFrameChg>
        <pc:picChg chg="add mod">
          <ac:chgData name="Martina Di Gennaro" userId="242c7127-975c-4ec0-b2ee-15e19a223141" providerId="ADAL" clId="{F9F84817-F070-1745-91DB-76BA0889F6EC}" dt="2024-06-10T08:02:53.151" v="12059" actId="1076"/>
          <ac:picMkLst>
            <pc:docMk/>
            <pc:sldMk cId="970863903" sldId="451"/>
            <ac:picMk id="5" creationId="{4779D1B2-2F8C-AF26-97CB-2A962F09C76B}"/>
          </ac:picMkLst>
        </pc:picChg>
        <pc:picChg chg="add del mod">
          <ac:chgData name="Martina Di Gennaro" userId="242c7127-975c-4ec0-b2ee-15e19a223141" providerId="ADAL" clId="{F9F84817-F070-1745-91DB-76BA0889F6EC}" dt="2024-06-07T13:06:22.890" v="9325" actId="478"/>
          <ac:picMkLst>
            <pc:docMk/>
            <pc:sldMk cId="970863903" sldId="451"/>
            <ac:picMk id="7" creationId="{F328076F-9DE0-AEDA-5B85-06B286F8C070}"/>
          </ac:picMkLst>
        </pc:picChg>
        <pc:picChg chg="add del mod">
          <ac:chgData name="Martina Di Gennaro" userId="242c7127-975c-4ec0-b2ee-15e19a223141" providerId="ADAL" clId="{F9F84817-F070-1745-91DB-76BA0889F6EC}" dt="2024-06-07T13:06:30.168" v="9328" actId="478"/>
          <ac:picMkLst>
            <pc:docMk/>
            <pc:sldMk cId="970863903" sldId="451"/>
            <ac:picMk id="9" creationId="{CE515E04-8D12-1A11-AC0A-178A3A8B57A9}"/>
          </ac:picMkLst>
        </pc:picChg>
        <pc:picChg chg="add mod">
          <ac:chgData name="Martina Di Gennaro" userId="242c7127-975c-4ec0-b2ee-15e19a223141" providerId="ADAL" clId="{F9F84817-F070-1745-91DB-76BA0889F6EC}" dt="2024-06-10T08:02:29.124" v="12055" actId="1076"/>
          <ac:picMkLst>
            <pc:docMk/>
            <pc:sldMk cId="970863903" sldId="451"/>
            <ac:picMk id="11" creationId="{4B8BF087-13AB-49AF-BD8D-50BE637F0E6D}"/>
          </ac:picMkLst>
        </pc:picChg>
        <pc:picChg chg="add del mod">
          <ac:chgData name="Martina Di Gennaro" userId="242c7127-975c-4ec0-b2ee-15e19a223141" providerId="ADAL" clId="{F9F84817-F070-1745-91DB-76BA0889F6EC}" dt="2024-06-07T12:58:27.977" v="9309" actId="478"/>
          <ac:picMkLst>
            <pc:docMk/>
            <pc:sldMk cId="970863903" sldId="451"/>
            <ac:picMk id="12" creationId="{8227B20F-4857-CB21-D0D9-340D26B4BE81}"/>
          </ac:picMkLst>
        </pc:picChg>
        <pc:picChg chg="add mod">
          <ac:chgData name="Martina Di Gennaro" userId="242c7127-975c-4ec0-b2ee-15e19a223141" providerId="ADAL" clId="{F9F84817-F070-1745-91DB-76BA0889F6EC}" dt="2024-06-07T13:10:16.196" v="9464"/>
          <ac:picMkLst>
            <pc:docMk/>
            <pc:sldMk cId="970863903" sldId="451"/>
            <ac:picMk id="13" creationId="{9120A4A0-4A01-D6F9-C322-5BBFB58EC102}"/>
          </ac:picMkLst>
        </pc:picChg>
        <pc:cxnChg chg="add del mod">
          <ac:chgData name="Martina Di Gennaro" userId="242c7127-975c-4ec0-b2ee-15e19a223141" providerId="ADAL" clId="{F9F84817-F070-1745-91DB-76BA0889F6EC}" dt="2024-06-06T23:09:47.775" v="5416" actId="478"/>
          <ac:cxnSpMkLst>
            <pc:docMk/>
            <pc:sldMk cId="970863903" sldId="451"/>
            <ac:cxnSpMk id="9" creationId="{CAFD378B-656E-5C63-6631-212FDF5AF7DA}"/>
          </ac:cxnSpMkLst>
        </pc:cxnChg>
      </pc:sldChg>
      <pc:sldChg chg="addSp delSp modSp new del mod">
        <pc:chgData name="Martina Di Gennaro" userId="242c7127-975c-4ec0-b2ee-15e19a223141" providerId="ADAL" clId="{F9F84817-F070-1745-91DB-76BA0889F6EC}" dt="2024-06-06T21:24:45.361" v="3816" actId="2696"/>
        <pc:sldMkLst>
          <pc:docMk/>
          <pc:sldMk cId="1214378675" sldId="451"/>
        </pc:sldMkLst>
        <pc:spChg chg="mod">
          <ac:chgData name="Martina Di Gennaro" userId="242c7127-975c-4ec0-b2ee-15e19a223141" providerId="ADAL" clId="{F9F84817-F070-1745-91DB-76BA0889F6EC}" dt="2024-06-06T21:16:17.075" v="3771" actId="27636"/>
          <ac:spMkLst>
            <pc:docMk/>
            <pc:sldMk cId="1214378675" sldId="451"/>
            <ac:spMk id="2" creationId="{62B78F89-4D02-AB3C-0116-B6768C8D980D}"/>
          </ac:spMkLst>
        </pc:spChg>
        <pc:spChg chg="del">
          <ac:chgData name="Martina Di Gennaro" userId="242c7127-975c-4ec0-b2ee-15e19a223141" providerId="ADAL" clId="{F9F84817-F070-1745-91DB-76BA0889F6EC}" dt="2024-06-06T21:16:16.502" v="3769" actId="478"/>
          <ac:spMkLst>
            <pc:docMk/>
            <pc:sldMk cId="1214378675" sldId="451"/>
            <ac:spMk id="3" creationId="{CEB5CB8F-19E6-164D-94CE-BAE51084FF65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4" creationId="{FC3A714F-A035-9D51-3706-6945D3C475C4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6" creationId="{FEE2BF17-3D35-67B4-A56A-7D2C179458BA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7" creationId="{FFF80FA1-8844-9CA8-7EF0-66B171724FC1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8" creationId="{C9EAF76B-A297-C91A-967B-A5C2B5145845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9" creationId="{798B2CCE-DBFB-9D56-B552-FF388F8B3B05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10" creationId="{8E0A9DC9-7711-0952-71FD-D8A03ADFD48E}"/>
          </ac:spMkLst>
        </pc:spChg>
        <pc:spChg chg="add mod">
          <ac:chgData name="Martina Di Gennaro" userId="242c7127-975c-4ec0-b2ee-15e19a223141" providerId="ADAL" clId="{F9F84817-F070-1745-91DB-76BA0889F6EC}" dt="2024-06-06T21:17:33.878" v="3786" actId="167"/>
          <ac:spMkLst>
            <pc:docMk/>
            <pc:sldMk cId="1214378675" sldId="451"/>
            <ac:spMk id="11" creationId="{1F3F054B-2347-D06E-0841-EF4F165209B6}"/>
          </ac:spMkLst>
        </pc:spChg>
        <pc:spChg chg="add mod">
          <ac:chgData name="Martina Di Gennaro" userId="242c7127-975c-4ec0-b2ee-15e19a223141" providerId="ADAL" clId="{F9F84817-F070-1745-91DB-76BA0889F6EC}" dt="2024-06-06T21:16:16.946" v="3770"/>
          <ac:spMkLst>
            <pc:docMk/>
            <pc:sldMk cId="1214378675" sldId="451"/>
            <ac:spMk id="12" creationId="{A25C85C7-DFB7-9AAB-3F8E-1141E2E1106A}"/>
          </ac:spMkLst>
        </pc:spChg>
        <pc:picChg chg="add mod">
          <ac:chgData name="Martina Di Gennaro" userId="242c7127-975c-4ec0-b2ee-15e19a223141" providerId="ADAL" clId="{F9F84817-F070-1745-91DB-76BA0889F6EC}" dt="2024-06-06T21:16:16.946" v="3770"/>
          <ac:picMkLst>
            <pc:docMk/>
            <pc:sldMk cId="1214378675" sldId="451"/>
            <ac:picMk id="5" creationId="{829A200D-88A1-AB54-531E-D9CD4307ED94}"/>
          </ac:picMkLst>
        </pc:picChg>
      </pc:sldChg>
      <pc:sldChg chg="addSp delSp modSp new mod modNotesTx">
        <pc:chgData name="Martina Di Gennaro" userId="242c7127-975c-4ec0-b2ee-15e19a223141" providerId="ADAL" clId="{F9F84817-F070-1745-91DB-76BA0889F6EC}" dt="2024-06-10T07:53:23.077" v="12037" actId="1076"/>
        <pc:sldMkLst>
          <pc:docMk/>
          <pc:sldMk cId="313949048" sldId="452"/>
        </pc:sldMkLst>
        <pc:spChg chg="mod">
          <ac:chgData name="Martina Di Gennaro" userId="242c7127-975c-4ec0-b2ee-15e19a223141" providerId="ADAL" clId="{F9F84817-F070-1745-91DB-76BA0889F6EC}" dt="2024-06-10T07:52:43.154" v="12023" actId="20577"/>
          <ac:spMkLst>
            <pc:docMk/>
            <pc:sldMk cId="313949048" sldId="452"/>
            <ac:spMk id="2" creationId="{97BDE4BC-0399-6941-388F-E389D7690D52}"/>
          </ac:spMkLst>
        </pc:spChg>
        <pc:spChg chg="del">
          <ac:chgData name="Martina Di Gennaro" userId="242c7127-975c-4ec0-b2ee-15e19a223141" providerId="ADAL" clId="{F9F84817-F070-1745-91DB-76BA0889F6EC}" dt="2024-06-10T07:05:51.795" v="11456" actId="478"/>
          <ac:spMkLst>
            <pc:docMk/>
            <pc:sldMk cId="313949048" sldId="452"/>
            <ac:spMk id="3" creationId="{7D208653-DDC5-DD4E-D0E0-40E532BBF3C4}"/>
          </ac:spMkLst>
        </pc:spChg>
        <pc:spChg chg="add mod">
          <ac:chgData name="Martina Di Gennaro" userId="242c7127-975c-4ec0-b2ee-15e19a223141" providerId="ADAL" clId="{F9F84817-F070-1745-91DB-76BA0889F6EC}" dt="2024-06-07T19:20:08.375" v="10867" actId="1076"/>
          <ac:spMkLst>
            <pc:docMk/>
            <pc:sldMk cId="313949048" sldId="452"/>
            <ac:spMk id="5" creationId="{2C4D8A6F-70ED-2074-E4E5-85656C48C13C}"/>
          </ac:spMkLst>
        </pc:spChg>
        <pc:spChg chg="add mod">
          <ac:chgData name="Martina Di Gennaro" userId="242c7127-975c-4ec0-b2ee-15e19a223141" providerId="ADAL" clId="{F9F84817-F070-1745-91DB-76BA0889F6EC}" dt="2024-06-07T20:48:37.270" v="10967" actId="1037"/>
          <ac:spMkLst>
            <pc:docMk/>
            <pc:sldMk cId="313949048" sldId="452"/>
            <ac:spMk id="6" creationId="{0EC5E17E-414F-D949-90C6-420C45ACEBA4}"/>
          </ac:spMkLst>
        </pc:spChg>
        <pc:spChg chg="add mod">
          <ac:chgData name="Martina Di Gennaro" userId="242c7127-975c-4ec0-b2ee-15e19a223141" providerId="ADAL" clId="{F9F84817-F070-1745-91DB-76BA0889F6EC}" dt="2024-06-10T07:53:23.077" v="12037" actId="1076"/>
          <ac:spMkLst>
            <pc:docMk/>
            <pc:sldMk cId="313949048" sldId="452"/>
            <ac:spMk id="7" creationId="{28F70E0E-813F-716A-39B9-5240C799BD60}"/>
          </ac:spMkLst>
        </pc:spChg>
        <pc:spChg chg="add del mod">
          <ac:chgData name="Martina Di Gennaro" userId="242c7127-975c-4ec0-b2ee-15e19a223141" providerId="ADAL" clId="{F9F84817-F070-1745-91DB-76BA0889F6EC}" dt="2024-06-07T09:51:22.839" v="6940" actId="478"/>
          <ac:spMkLst>
            <pc:docMk/>
            <pc:sldMk cId="313949048" sldId="452"/>
            <ac:spMk id="7" creationId="{BDAD6C03-B397-F3CE-F6B7-A223FC11EC74}"/>
          </ac:spMkLst>
        </pc:spChg>
        <pc:spChg chg="add mod">
          <ac:chgData name="Martina Di Gennaro" userId="242c7127-975c-4ec0-b2ee-15e19a223141" providerId="ADAL" clId="{F9F84817-F070-1745-91DB-76BA0889F6EC}" dt="2024-06-10T07:52:47.187" v="12024" actId="1076"/>
          <ac:spMkLst>
            <pc:docMk/>
            <pc:sldMk cId="313949048" sldId="452"/>
            <ac:spMk id="8" creationId="{C7319FEF-E377-D888-DD7B-1361034C4E41}"/>
          </ac:spMkLst>
        </pc:spChg>
        <pc:spChg chg="add del mod">
          <ac:chgData name="Martina Di Gennaro" userId="242c7127-975c-4ec0-b2ee-15e19a223141" providerId="ADAL" clId="{F9F84817-F070-1745-91DB-76BA0889F6EC}" dt="2024-06-07T09:51:38.144" v="6945" actId="478"/>
          <ac:spMkLst>
            <pc:docMk/>
            <pc:sldMk cId="313949048" sldId="452"/>
            <ac:spMk id="9" creationId="{EC29DF34-3981-F465-B013-514863759C53}"/>
          </ac:spMkLst>
        </pc:spChg>
        <pc:spChg chg="add mod">
          <ac:chgData name="Martina Di Gennaro" userId="242c7127-975c-4ec0-b2ee-15e19a223141" providerId="ADAL" clId="{F9F84817-F070-1745-91DB-76BA0889F6EC}" dt="2024-06-07T20:44:56.996" v="10962" actId="1076"/>
          <ac:spMkLst>
            <pc:docMk/>
            <pc:sldMk cId="313949048" sldId="452"/>
            <ac:spMk id="11" creationId="{BA01D312-2737-5008-C456-00947BF71788}"/>
          </ac:spMkLst>
        </pc:spChg>
        <pc:picChg chg="add mod">
          <ac:chgData name="Martina Di Gennaro" userId="242c7127-975c-4ec0-b2ee-15e19a223141" providerId="ADAL" clId="{F9F84817-F070-1745-91DB-76BA0889F6EC}" dt="2024-06-07T09:55:50.946" v="6970" actId="1076"/>
          <ac:picMkLst>
            <pc:docMk/>
            <pc:sldMk cId="313949048" sldId="452"/>
            <ac:picMk id="4" creationId="{0B464ECB-ED7E-65B0-2DAE-D5CC41534CE5}"/>
          </ac:picMkLst>
        </pc:picChg>
        <pc:picChg chg="add del mod">
          <ac:chgData name="Martina Di Gennaro" userId="242c7127-975c-4ec0-b2ee-15e19a223141" providerId="ADAL" clId="{F9F84817-F070-1745-91DB-76BA0889F6EC}" dt="2024-06-07T13:06:07.163" v="9319" actId="478"/>
          <ac:picMkLst>
            <pc:docMk/>
            <pc:sldMk cId="313949048" sldId="452"/>
            <ac:picMk id="10" creationId="{06D3A1FF-83B0-9C1A-2508-A9EEA564C5CB}"/>
          </ac:picMkLst>
        </pc:picChg>
        <pc:picChg chg="add mod">
          <ac:chgData name="Martina Di Gennaro" userId="242c7127-975c-4ec0-b2ee-15e19a223141" providerId="ADAL" clId="{F9F84817-F070-1745-91DB-76BA0889F6EC}" dt="2024-06-10T07:53:08.435" v="12034" actId="1035"/>
          <ac:picMkLst>
            <pc:docMk/>
            <pc:sldMk cId="313949048" sldId="452"/>
            <ac:picMk id="13" creationId="{8CEF837D-4686-C8C9-89D1-6740F3A937D3}"/>
          </ac:picMkLst>
        </pc:picChg>
      </pc:sldChg>
      <pc:sldChg chg="new del">
        <pc:chgData name="Martina Di Gennaro" userId="242c7127-975c-4ec0-b2ee-15e19a223141" providerId="ADAL" clId="{F9F84817-F070-1745-91DB-76BA0889F6EC}" dt="2024-06-07T09:32:20.949" v="6487" actId="680"/>
        <pc:sldMkLst>
          <pc:docMk/>
          <pc:sldMk cId="1831102984" sldId="453"/>
        </pc:sldMkLst>
      </pc:sldChg>
      <pc:sldChg chg="addSp delSp modSp add mod modNotesTx">
        <pc:chgData name="Martina Di Gennaro" userId="242c7127-975c-4ec0-b2ee-15e19a223141" providerId="ADAL" clId="{F9F84817-F070-1745-91DB-76BA0889F6EC}" dt="2024-06-10T07:57:30.028" v="12052" actId="20577"/>
        <pc:sldMkLst>
          <pc:docMk/>
          <pc:sldMk cId="2687860271" sldId="453"/>
        </pc:sldMkLst>
        <pc:spChg chg="mod">
          <ac:chgData name="Martina Di Gennaro" userId="242c7127-975c-4ec0-b2ee-15e19a223141" providerId="ADAL" clId="{F9F84817-F070-1745-91DB-76BA0889F6EC}" dt="2024-06-07T20:19:50.410" v="10958" actId="20577"/>
          <ac:spMkLst>
            <pc:docMk/>
            <pc:sldMk cId="2687860271" sldId="453"/>
            <ac:spMk id="2" creationId="{A2C80C3E-EE50-617C-04D5-3DDC72137EFB}"/>
          </ac:spMkLst>
        </pc:spChg>
        <pc:spChg chg="del">
          <ac:chgData name="Martina Di Gennaro" userId="242c7127-975c-4ec0-b2ee-15e19a223141" providerId="ADAL" clId="{F9F84817-F070-1745-91DB-76BA0889F6EC}" dt="2024-06-10T07:05:38.889" v="11451" actId="478"/>
          <ac:spMkLst>
            <pc:docMk/>
            <pc:sldMk cId="2687860271" sldId="453"/>
            <ac:spMk id="3" creationId="{81A59A65-1325-BA6F-CC9B-83D7E7282106}"/>
          </ac:spMkLst>
        </pc:spChg>
        <pc:spChg chg="add del mod">
          <ac:chgData name="Martina Di Gennaro" userId="242c7127-975c-4ec0-b2ee-15e19a223141" providerId="ADAL" clId="{F9F84817-F070-1745-91DB-76BA0889F6EC}" dt="2024-06-10T07:54:27.788" v="12041" actId="478"/>
          <ac:spMkLst>
            <pc:docMk/>
            <pc:sldMk cId="2687860271" sldId="453"/>
            <ac:spMk id="6" creationId="{5F14B10F-E476-EFC1-7763-2EABB7590458}"/>
          </ac:spMkLst>
        </pc:spChg>
        <pc:spChg chg="mod">
          <ac:chgData name="Martina Di Gennaro" userId="242c7127-975c-4ec0-b2ee-15e19a223141" providerId="ADAL" clId="{F9F84817-F070-1745-91DB-76BA0889F6EC}" dt="2024-06-10T07:57:30.028" v="12052" actId="20577"/>
          <ac:spMkLst>
            <pc:docMk/>
            <pc:sldMk cId="2687860271" sldId="453"/>
            <ac:spMk id="12" creationId="{78179B77-59AA-FDA6-A272-0E9AA716C8A2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19" creationId="{687BF673-50B9-F5D8-F0CB-CECD5DC2AC0E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0" creationId="{E3EC5BA4-07CE-9F2B-9ADF-89297998184D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1" creationId="{DA798C87-8F11-F623-04A4-EF9FD4338FC7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2" creationId="{22659151-1A80-3A55-6867-EA3A5EFFB7C7}"/>
          </ac:spMkLst>
        </pc:spChg>
        <pc:spChg chg="mod">
          <ac:chgData name="Martina Di Gennaro" userId="242c7127-975c-4ec0-b2ee-15e19a223141" providerId="ADAL" clId="{F9F84817-F070-1745-91DB-76BA0889F6EC}" dt="2024-06-07T21:13:44.640" v="11144" actId="1035"/>
          <ac:spMkLst>
            <pc:docMk/>
            <pc:sldMk cId="2687860271" sldId="453"/>
            <ac:spMk id="23" creationId="{4673D80E-2032-1030-A738-93B109469DDA}"/>
          </ac:spMkLst>
        </pc:spChg>
        <pc:picChg chg="add mod">
          <ac:chgData name="Martina Di Gennaro" userId="242c7127-975c-4ec0-b2ee-15e19a223141" providerId="ADAL" clId="{F9F84817-F070-1745-91DB-76BA0889F6EC}" dt="2024-06-10T07:05:42.747" v="11453" actId="1076"/>
          <ac:picMkLst>
            <pc:docMk/>
            <pc:sldMk cId="2687860271" sldId="453"/>
            <ac:picMk id="4" creationId="{E564BCC1-A2BD-4ACE-CA92-26DCF666FDE0}"/>
          </ac:picMkLst>
        </pc:picChg>
        <pc:picChg chg="add del mod">
          <ac:chgData name="Martina Di Gennaro" userId="242c7127-975c-4ec0-b2ee-15e19a223141" providerId="ADAL" clId="{F9F84817-F070-1745-91DB-76BA0889F6EC}" dt="2024-06-07T13:31:26.510" v="10012" actId="478"/>
          <ac:picMkLst>
            <pc:docMk/>
            <pc:sldMk cId="2687860271" sldId="453"/>
            <ac:picMk id="5" creationId="{4238F98B-8B38-F977-3C82-893E06E16F38}"/>
          </ac:picMkLst>
        </pc:picChg>
        <pc:picChg chg="add mod">
          <ac:chgData name="Martina Di Gennaro" userId="242c7127-975c-4ec0-b2ee-15e19a223141" providerId="ADAL" clId="{F9F84817-F070-1745-91DB-76BA0889F6EC}" dt="2024-06-10T07:54:37.034" v="12046" actId="1076"/>
          <ac:picMkLst>
            <pc:docMk/>
            <pc:sldMk cId="2687860271" sldId="453"/>
            <ac:picMk id="5" creationId="{72975EA4-1242-94C2-870B-56DCAF194D21}"/>
          </ac:picMkLst>
        </pc:picChg>
        <pc:picChg chg="del">
          <ac:chgData name="Martina Di Gennaro" userId="242c7127-975c-4ec0-b2ee-15e19a223141" providerId="ADAL" clId="{F9F84817-F070-1745-91DB-76BA0889F6EC}" dt="2024-06-07T13:25:45.651" v="9976" actId="478"/>
          <ac:picMkLst>
            <pc:docMk/>
            <pc:sldMk cId="2687860271" sldId="453"/>
            <ac:picMk id="8" creationId="{8FC669FA-C944-50D9-0125-7A5E1D65F3A2}"/>
          </ac:picMkLst>
        </pc:picChg>
      </pc:sldChg>
      <pc:sldChg chg="modSp add">
        <pc:chgData name="Martina Di Gennaro" userId="242c7127-975c-4ec0-b2ee-15e19a223141" providerId="ADAL" clId="{F9F84817-F070-1745-91DB-76BA0889F6EC}" dt="2024-06-14T17:06:26.310" v="13014" actId="114"/>
        <pc:sldMkLst>
          <pc:docMk/>
          <pc:sldMk cId="2737080952" sldId="472"/>
        </pc:sldMkLst>
        <pc:spChg chg="mod">
          <ac:chgData name="Martina Di Gennaro" userId="242c7127-975c-4ec0-b2ee-15e19a223141" providerId="ADAL" clId="{F9F84817-F070-1745-91DB-76BA0889F6EC}" dt="2024-06-14T17:06:26.310" v="13014" actId="114"/>
          <ac:spMkLst>
            <pc:docMk/>
            <pc:sldMk cId="2737080952" sldId="472"/>
            <ac:spMk id="3" creationId="{2AD1B0E1-1975-E43E-E9D6-FE179DBA5133}"/>
          </ac:spMkLst>
        </pc:spChg>
      </pc:sldChg>
      <pc:sldChg chg="delSp add mod">
        <pc:chgData name="Martina Di Gennaro" userId="242c7127-975c-4ec0-b2ee-15e19a223141" providerId="ADAL" clId="{F9F84817-F070-1745-91DB-76BA0889F6EC}" dt="2024-06-10T21:48:41.132" v="12830" actId="478"/>
        <pc:sldMkLst>
          <pc:docMk/>
          <pc:sldMk cId="1970459971" sldId="477"/>
        </pc:sldMkLst>
        <pc:spChg chg="del">
          <ac:chgData name="Martina Di Gennaro" userId="242c7127-975c-4ec0-b2ee-15e19a223141" providerId="ADAL" clId="{F9F84817-F070-1745-91DB-76BA0889F6EC}" dt="2024-06-10T21:48:41.132" v="12830" actId="478"/>
          <ac:spMkLst>
            <pc:docMk/>
            <pc:sldMk cId="1970459971" sldId="477"/>
            <ac:spMk id="4" creationId="{EA84EE60-C14B-08F3-974B-FB24BF2AE373}"/>
          </ac:spMkLst>
        </pc:spChg>
        <pc:picChg chg="del">
          <ac:chgData name="Martina Di Gennaro" userId="242c7127-975c-4ec0-b2ee-15e19a223141" providerId="ADAL" clId="{F9F84817-F070-1745-91DB-76BA0889F6EC}" dt="2024-06-10T21:48:40.067" v="12829" actId="478"/>
          <ac:picMkLst>
            <pc:docMk/>
            <pc:sldMk cId="1970459971" sldId="477"/>
            <ac:picMk id="3" creationId="{6926DA7E-E7B2-9A09-408C-EE67F8BA5CCA}"/>
          </ac:picMkLst>
        </pc:picChg>
      </pc:sldChg>
      <pc:sldChg chg="addSp modSp new mod">
        <pc:chgData name="Martina Di Gennaro" userId="242c7127-975c-4ec0-b2ee-15e19a223141" providerId="ADAL" clId="{F9F84817-F070-1745-91DB-76BA0889F6EC}" dt="2024-06-14T17:00:51.623" v="13009" actId="403"/>
        <pc:sldMkLst>
          <pc:docMk/>
          <pc:sldMk cId="3841835261" sldId="478"/>
        </pc:sldMkLst>
        <pc:spChg chg="mod">
          <ac:chgData name="Martina Di Gennaro" userId="242c7127-975c-4ec0-b2ee-15e19a223141" providerId="ADAL" clId="{F9F84817-F070-1745-91DB-76BA0889F6EC}" dt="2024-06-12T12:33:59.179" v="12858" actId="20577"/>
          <ac:spMkLst>
            <pc:docMk/>
            <pc:sldMk cId="3841835261" sldId="478"/>
            <ac:spMk id="2" creationId="{4030FEEA-5888-7422-E40D-F0ED078FAA02}"/>
          </ac:spMkLst>
        </pc:spChg>
        <pc:spChg chg="add mod">
          <ac:chgData name="Martina Di Gennaro" userId="242c7127-975c-4ec0-b2ee-15e19a223141" providerId="ADAL" clId="{F9F84817-F070-1745-91DB-76BA0889F6EC}" dt="2024-06-14T17:00:51.623" v="13009" actId="403"/>
          <ac:spMkLst>
            <pc:docMk/>
            <pc:sldMk cId="3841835261" sldId="478"/>
            <ac:spMk id="3" creationId="{30131E87-D982-0B95-BC90-E62B40BCED6E}"/>
          </ac:spMkLst>
        </pc:spChg>
      </pc:sldChg>
      <pc:sldChg chg="addSp modSp new mod">
        <pc:chgData name="Martina Di Gennaro" userId="242c7127-975c-4ec0-b2ee-15e19a223141" providerId="ADAL" clId="{F9F84817-F070-1745-91DB-76BA0889F6EC}" dt="2024-06-14T17:05:38.793" v="13013" actId="14100"/>
        <pc:sldMkLst>
          <pc:docMk/>
          <pc:sldMk cId="976805045" sldId="479"/>
        </pc:sldMkLst>
        <pc:spChg chg="mod">
          <ac:chgData name="Martina Di Gennaro" userId="242c7127-975c-4ec0-b2ee-15e19a223141" providerId="ADAL" clId="{F9F84817-F070-1745-91DB-76BA0889F6EC}" dt="2024-06-14T17:00:22.633" v="13001" actId="27636"/>
          <ac:spMkLst>
            <pc:docMk/>
            <pc:sldMk cId="976805045" sldId="479"/>
            <ac:spMk id="2" creationId="{8EA586B6-11BA-4B5E-7962-322D11A656EF}"/>
          </ac:spMkLst>
        </pc:spChg>
        <pc:spChg chg="add mod">
          <ac:chgData name="Martina Di Gennaro" userId="242c7127-975c-4ec0-b2ee-15e19a223141" providerId="ADAL" clId="{F9F84817-F070-1745-91DB-76BA0889F6EC}" dt="2024-06-14T17:05:38.793" v="13013" actId="14100"/>
          <ac:spMkLst>
            <pc:docMk/>
            <pc:sldMk cId="976805045" sldId="479"/>
            <ac:spMk id="4" creationId="{DDF0645F-E84D-B51B-689B-846E09227581}"/>
          </ac:spMkLst>
        </pc:spChg>
      </pc:sldChg>
      <pc:sldChg chg="addSp modSp new mod">
        <pc:chgData name="Martina Di Gennaro" userId="242c7127-975c-4ec0-b2ee-15e19a223141" providerId="ADAL" clId="{F9F84817-F070-1745-91DB-76BA0889F6EC}" dt="2024-08-06T08:15:48.731" v="13072" actId="1037"/>
        <pc:sldMkLst>
          <pc:docMk/>
          <pc:sldMk cId="975621004" sldId="480"/>
        </pc:sldMkLst>
        <pc:spChg chg="mod">
          <ac:chgData name="Martina Di Gennaro" userId="242c7127-975c-4ec0-b2ee-15e19a223141" providerId="ADAL" clId="{F9F84817-F070-1745-91DB-76BA0889F6EC}" dt="2024-08-06T08:07:53.896" v="13030" actId="27636"/>
          <ac:spMkLst>
            <pc:docMk/>
            <pc:sldMk cId="975621004" sldId="480"/>
            <ac:spMk id="2" creationId="{0661CC6B-C773-D4AA-F87F-4875EED3F4F9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3" creationId="{90808A28-E067-B030-4841-9E7164D0C003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4" creationId="{8FF2A8F4-3380-9DA8-DFF6-6D921E4EFBFB}"/>
          </ac:spMkLst>
        </pc:spChg>
        <pc:spChg chg="add mod">
          <ac:chgData name="Martina Di Gennaro" userId="242c7127-975c-4ec0-b2ee-15e19a223141" providerId="ADAL" clId="{F9F84817-F070-1745-91DB-76BA0889F6EC}" dt="2024-08-06T08:15:23.562" v="13052" actId="5793"/>
          <ac:spMkLst>
            <pc:docMk/>
            <pc:sldMk cId="975621004" sldId="480"/>
            <ac:spMk id="5" creationId="{212B1BCB-CC97-9225-8E75-FDEB9BE81CAA}"/>
          </ac:spMkLst>
        </pc:spChg>
        <pc:spChg chg="add mod">
          <ac:chgData name="Martina Di Gennaro" userId="242c7127-975c-4ec0-b2ee-15e19a223141" providerId="ADAL" clId="{F9F84817-F070-1745-91DB-76BA0889F6EC}" dt="2024-08-06T08:15:48.731" v="13072" actId="1037"/>
          <ac:spMkLst>
            <pc:docMk/>
            <pc:sldMk cId="975621004" sldId="480"/>
            <ac:spMk id="6" creationId="{17700FC8-18C6-2A7A-DC60-899E0F60C117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7" creationId="{06621F97-3F29-315F-05C3-FA4E09CF9CC3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8" creationId="{2114E16B-1933-126F-87F4-52C003EE803E}"/>
          </ac:spMkLst>
        </pc:spChg>
        <pc:spChg chg="add mod">
          <ac:chgData name="Martina Di Gennaro" userId="242c7127-975c-4ec0-b2ee-15e19a223141" providerId="ADAL" clId="{F9F84817-F070-1745-91DB-76BA0889F6EC}" dt="2024-08-06T08:08:56.022" v="13035" actId="1076"/>
          <ac:spMkLst>
            <pc:docMk/>
            <pc:sldMk cId="975621004" sldId="480"/>
            <ac:spMk id="10" creationId="{7B9DF116-9BBD-EF0F-A2AD-CEDB3CB18C55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1" creationId="{8D732ADD-1276-CBCE-B9C9-177DE9E7EE49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2" creationId="{617E630D-B351-B30C-4AE8-59C97BF1B935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3" creationId="{3E36CC98-E926-94DB-C7B0-2448EE98F027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7" creationId="{0F5887E9-A8F1-3BB8-20ED-2337790651E0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18" creationId="{0B2824DC-C16B-55D3-28FE-B724888D3C9B}"/>
          </ac:spMkLst>
        </pc:spChg>
        <pc:spChg chg="add mod">
          <ac:chgData name="Martina Di Gennaro" userId="242c7127-975c-4ec0-b2ee-15e19a223141" providerId="ADAL" clId="{F9F84817-F070-1745-91DB-76BA0889F6EC}" dt="2024-08-06T08:08:17.069" v="13033" actId="207"/>
          <ac:spMkLst>
            <pc:docMk/>
            <pc:sldMk cId="975621004" sldId="480"/>
            <ac:spMk id="21" creationId="{71803B97-2D94-8941-CB5F-A8949D0604DA}"/>
          </ac:spMkLst>
        </pc:spChg>
        <pc:cxnChg chg="add mod">
          <ac:chgData name="Martina Di Gennaro" userId="242c7127-975c-4ec0-b2ee-15e19a223141" providerId="ADAL" clId="{F9F84817-F070-1745-91DB-76BA0889F6EC}" dt="2024-08-06T08:09:03.645" v="13037" actId="1076"/>
          <ac:cxnSpMkLst>
            <pc:docMk/>
            <pc:sldMk cId="975621004" sldId="480"/>
            <ac:cxnSpMk id="9" creationId="{072DF177-FFE8-D1C5-7470-816E544254BB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4" creationId="{529A5D5B-D23C-F297-7FE5-105D82A0BE80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5" creationId="{BF7AD87A-FC4E-AA75-218C-EC1DFF30C388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6" creationId="{9F5817F1-7D28-0AA3-4859-174C113F9494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19" creationId="{D11C452D-BEA3-BDB0-649F-606944CDFF92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20" creationId="{6B4B949A-367D-E86E-5B1A-9B2A11236070}"/>
          </ac:cxnSpMkLst>
        </pc:cxnChg>
        <pc:cxnChg chg="add mod">
          <ac:chgData name="Martina Di Gennaro" userId="242c7127-975c-4ec0-b2ee-15e19a223141" providerId="ADAL" clId="{F9F84817-F070-1745-91DB-76BA0889F6EC}" dt="2024-08-06T08:07:56.131" v="13031" actId="1076"/>
          <ac:cxnSpMkLst>
            <pc:docMk/>
            <pc:sldMk cId="975621004" sldId="480"/>
            <ac:cxnSpMk id="22" creationId="{813CA37F-5CB5-E4CF-A0C1-956D36B872AC}"/>
          </ac:cxnSpMkLst>
        </pc:cxnChg>
      </pc:sldChg>
      <pc:sldMasterChg chg="modSp modSldLayout">
        <pc:chgData name="Martina Di Gennaro" userId="242c7127-975c-4ec0-b2ee-15e19a223141" providerId="ADAL" clId="{F9F84817-F070-1745-91DB-76BA0889F6EC}" dt="2024-06-14T17:08:01.929" v="13016" actId="20577"/>
        <pc:sldMasterMkLst>
          <pc:docMk/>
          <pc:sldMasterMk cId="1525223916" sldId="2147483651"/>
        </pc:sldMasterMkLst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2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3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4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6" creationId="{00000000-0000-0000-0000-000000000000}"/>
          </ac:spMkLst>
        </pc:spChg>
        <pc:spChg chg="mod">
          <ac:chgData name="Martina Di Gennaro" userId="242c7127-975c-4ec0-b2ee-15e19a223141" providerId="ADAL" clId="{F9F84817-F070-1745-91DB-76BA0889F6EC}" dt="2024-06-06T22:02:28.153" v="4632"/>
          <ac:spMkLst>
            <pc:docMk/>
            <pc:sldMasterMk cId="1525223916" sldId="2147483651"/>
            <ac:spMk id="7" creationId="{B9C94013-C3DE-8368-84CA-CAE2556A2F98}"/>
          </ac:spMkLst>
        </pc:spChg>
        <pc:sldLayoutChg chg="addSp delSp modSp mod">
          <pc:chgData name="Martina Di Gennaro" userId="242c7127-975c-4ec0-b2ee-15e19a223141" providerId="ADAL" clId="{F9F84817-F070-1745-91DB-76BA0889F6EC}" dt="2024-06-10T21:13:56.847" v="12825" actId="20577"/>
          <pc:sldLayoutMkLst>
            <pc:docMk/>
            <pc:sldMasterMk cId="1525223916" sldId="2147483651"/>
            <pc:sldLayoutMk cId="3285544562" sldId="2147483665"/>
          </pc:sldLayoutMkLst>
          <pc:spChg chg="del mod">
            <ac:chgData name="Martina Di Gennaro" userId="242c7127-975c-4ec0-b2ee-15e19a223141" providerId="ADAL" clId="{F9F84817-F070-1745-91DB-76BA0889F6EC}" dt="2024-06-10T07:04:47.207" v="11441" actId="478"/>
            <ac:spMkLst>
              <pc:docMk/>
              <pc:sldMasterMk cId="1525223916" sldId="2147483651"/>
              <pc:sldLayoutMk cId="3285544562" sldId="2147483665"/>
              <ac:spMk id="2" creationId="{4E452636-FF09-0449-1C19-D4C7969280C5}"/>
            </ac:spMkLst>
          </pc:spChg>
          <pc:spChg chg="del">
            <ac:chgData name="Martina Di Gennaro" userId="242c7127-975c-4ec0-b2ee-15e19a223141" providerId="ADAL" clId="{F9F84817-F070-1745-91DB-76BA0889F6EC}" dt="2024-05-17T07:22:09.777" v="1003" actId="478"/>
            <ac:spMkLst>
              <pc:docMk/>
              <pc:sldMasterMk cId="1525223916" sldId="2147483651"/>
              <pc:sldLayoutMk cId="3285544562" sldId="2147483665"/>
              <ac:spMk id="2" creationId="{FB53ABF1-1C4B-2D30-1E9D-94D1AA2772C4}"/>
            </ac:spMkLst>
          </pc:spChg>
          <pc:spChg chg="add mod">
            <ac:chgData name="Martina Di Gennaro" userId="242c7127-975c-4ec0-b2ee-15e19a223141" providerId="ADAL" clId="{F9F84817-F070-1745-91DB-76BA0889F6EC}" dt="2024-06-10T07:04:48.330" v="11442"/>
            <ac:spMkLst>
              <pc:docMk/>
              <pc:sldMasterMk cId="1525223916" sldId="2147483651"/>
              <pc:sldLayoutMk cId="3285544562" sldId="2147483665"/>
              <ac:spMk id="3" creationId="{D67AA9FF-9581-648C-A1D2-0CB5E37FBEB0}"/>
            </ac:spMkLst>
          </pc:spChg>
          <pc:spChg chg="add mod">
            <ac:chgData name="Martina Di Gennaro" userId="242c7127-975c-4ec0-b2ee-15e19a223141" providerId="ADAL" clId="{F9F84817-F070-1745-91DB-76BA0889F6EC}" dt="2024-05-31T09:07:49.196" v="1473" actId="1076"/>
            <ac:spMkLst>
              <pc:docMk/>
              <pc:sldMasterMk cId="1525223916" sldId="2147483651"/>
              <pc:sldLayoutMk cId="3285544562" sldId="2147483665"/>
              <ac:spMk id="4" creationId="{60A002C3-E27B-3597-9746-EAC9F9E3B3FC}"/>
            </ac:spMkLst>
          </pc:spChg>
          <pc:spChg chg="add mod">
            <ac:chgData name="Martina Di Gennaro" userId="242c7127-975c-4ec0-b2ee-15e19a223141" providerId="ADAL" clId="{F9F84817-F070-1745-91DB-76BA0889F6EC}" dt="2024-06-10T21:13:56.847" v="12825" actId="20577"/>
            <ac:spMkLst>
              <pc:docMk/>
              <pc:sldMasterMk cId="1525223916" sldId="2147483651"/>
              <pc:sldLayoutMk cId="3285544562" sldId="2147483665"/>
              <ac:spMk id="4" creationId="{C9290D33-3F2F-A93E-9009-0CE430CC7144}"/>
            </ac:spMkLst>
          </pc:spChg>
          <pc:spChg chg="add mod">
            <ac:chgData name="Martina Di Gennaro" userId="242c7127-975c-4ec0-b2ee-15e19a223141" providerId="ADAL" clId="{F9F84817-F070-1745-91DB-76BA0889F6EC}" dt="2024-06-10T07:04:48.330" v="11442"/>
            <ac:spMkLst>
              <pc:docMk/>
              <pc:sldMasterMk cId="1525223916" sldId="2147483651"/>
              <pc:sldLayoutMk cId="3285544562" sldId="2147483665"/>
              <ac:spMk id="5" creationId="{1E4A5BA7-AA8A-8120-A898-1CAC0694B047}"/>
            </ac:spMkLst>
          </pc:spChg>
          <pc:spChg chg="add mod">
            <ac:chgData name="Martina Di Gennaro" userId="242c7127-975c-4ec0-b2ee-15e19a223141" providerId="ADAL" clId="{F9F84817-F070-1745-91DB-76BA0889F6EC}" dt="2024-06-10T07:04:48.330" v="11442"/>
            <ac:spMkLst>
              <pc:docMk/>
              <pc:sldMasterMk cId="1525223916" sldId="2147483651"/>
              <pc:sldLayoutMk cId="3285544562" sldId="2147483665"/>
              <ac:spMk id="6" creationId="{4A89AD6A-C1F5-9B6A-C538-8D6C7C957DBF}"/>
            </ac:spMkLst>
          </pc:spChg>
          <pc:spChg chg="del mod">
            <ac:chgData name="Martina Di Gennaro" userId="242c7127-975c-4ec0-b2ee-15e19a223141" providerId="ADAL" clId="{F9F84817-F070-1745-91DB-76BA0889F6EC}" dt="2024-06-10T07:04:46.277" v="11440" actId="478"/>
            <ac:spMkLst>
              <pc:docMk/>
              <pc:sldMasterMk cId="1525223916" sldId="2147483651"/>
              <pc:sldLayoutMk cId="3285544562" sldId="2147483665"/>
              <ac:spMk id="7" creationId="{D66005C2-2D63-273F-0192-E4960DDAE72B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285544562" sldId="2147483665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285544562" sldId="2147483665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285544562" sldId="2147483665"/>
              <ac:spMk id="253" creationId="{00000000-0000-0000-0000-000000000000}"/>
            </ac:spMkLst>
          </pc:spChg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529367722" sldId="2147483666"/>
          </pc:sldLayoutMkLst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8" creationId="{7D7C3449-3ADB-6436-8D4A-F76AA4B53B3A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10" creationId="{82AAEED6-4609-1E0A-CB85-697434D9C97B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132" creationId="{76E96416-35EC-A534-B824-726DE6A47957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529367722" sldId="2147483666"/>
              <ac:spMk id="133" creationId="{3DF36DFA-0F6A-F931-332B-BBAE708252AF}"/>
            </ac:spMkLst>
          </pc:spChg>
          <pc:grpChg chg="mod">
            <ac:chgData name="Martina Di Gennaro" userId="242c7127-975c-4ec0-b2ee-15e19a223141" providerId="ADAL" clId="{F9F84817-F070-1745-91DB-76BA0889F6EC}" dt="2024-06-06T22:02:28.153" v="4632"/>
            <ac:grpSpMkLst>
              <pc:docMk/>
              <pc:sldMasterMk cId="1525223916" sldId="2147483651"/>
              <pc:sldLayoutMk cId="529367722" sldId="2147483666"/>
              <ac:grpSpMk id="11" creationId="{754D907B-C17D-1BB5-6039-87FA01CF7488}"/>
            </ac:grpSpMkLst>
          </pc:grpChg>
          <pc:picChg chg="mod">
            <ac:chgData name="Martina Di Gennaro" userId="242c7127-975c-4ec0-b2ee-15e19a223141" providerId="ADAL" clId="{F9F84817-F070-1745-91DB-76BA0889F6EC}" dt="2024-06-06T22:02:28.153" v="4632"/>
            <ac:picMkLst>
              <pc:docMk/>
              <pc:sldMasterMk cId="1525223916" sldId="2147483651"/>
              <pc:sldLayoutMk cId="529367722" sldId="2147483666"/>
              <ac:picMk id="6" creationId="{93762938-3153-255A-3420-31EA21F6FA58}"/>
            </ac:picMkLst>
          </pc:picChg>
          <pc:picChg chg="mod">
            <ac:chgData name="Martina Di Gennaro" userId="242c7127-975c-4ec0-b2ee-15e19a223141" providerId="ADAL" clId="{F9F84817-F070-1745-91DB-76BA0889F6EC}" dt="2024-06-06T22:02:28.153" v="4632"/>
            <ac:picMkLst>
              <pc:docMk/>
              <pc:sldMasterMk cId="1525223916" sldId="2147483651"/>
              <pc:sldLayoutMk cId="529367722" sldId="2147483666"/>
              <ac:picMk id="9" creationId="{66663632-A3EF-2FE2-8516-213055C4B979}"/>
            </ac:picMkLst>
          </pc:pic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" creationId="{4F4A9BDE-461C-31C1-0B72-9BD9A0048C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3" creationId="{153A5265-5E30-CFEB-2F7D-E5C5E093C5A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4" creationId="{E34A531B-43E7-1523-8556-09913244EDB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5" creationId="{FBDCB0C8-137C-7F09-8E57-5184157A803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6" creationId="{50016337-4EB8-15DE-22A4-08C8B203525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7" creationId="{AC1523EF-0DFC-CB55-1096-A44551DCBB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8" creationId="{7CAA7350-CBE1-4626-C074-735192A49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9" creationId="{1485077C-BA94-80E3-9387-5868A68187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0" creationId="{5FD721FD-4E18-3D0E-DC1A-F8779019735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1" creationId="{C98397D8-AEAD-B83F-4EDB-6262C34E084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2" creationId="{0B0B0A5E-97A5-D77C-4543-D49640FD60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3" creationId="{4109A304-9813-D8E3-ACD3-62B98BA7CA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4" creationId="{E16F8DD0-E1F2-5416-C9BE-9A23A9938A1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5" creationId="{7A1FDFDC-27EA-F1AA-00A4-0648E844CD5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6" creationId="{402BDBF5-214C-AAE3-0C58-2FE58A0D44E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7" creationId="{6A29F3EB-93E3-CBCF-E34C-8768FA94948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8" creationId="{65D9649C-5C08-2B1A-AFD6-2CE84E8C8C4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29" creationId="{49B162DC-4421-8C99-170B-A179CE31CF3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0" creationId="{3DA332D4-71ED-E44E-F9DE-91029E2FE58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1" creationId="{DE3F68BA-1BCA-88A3-2E33-8EA9D194B2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2" creationId="{94252451-2B37-4634-43E4-616955D510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3" creationId="{FB2CB597-4D87-0B01-C4A0-EA43FE96DD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4" creationId="{1CF3CC56-3DFF-06A0-EE67-A7A1CBE1627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5" creationId="{CCD76F0D-5966-3F14-1E8B-6E56D764CB5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6" creationId="{CD452ECA-3FB6-71FB-1B0D-F1B9663E312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7" creationId="{4DF25F44-CB3A-0A66-83CF-FBB7FA0B5A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8" creationId="{F28E6988-4888-04F3-1FB0-33C81B97A4D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39" creationId="{CDFDC97E-ABE0-B6E3-0C4C-0A72D62421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0" creationId="{CCFCEB02-3246-04A8-27DB-C2F47099F7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1" creationId="{4EDE14A7-C70F-C1DB-A028-D506D216F71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2" creationId="{210E341B-6FEF-2F9F-D15A-87BAB382557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3" creationId="{876D4489-D453-22CD-74A4-B318E2233AD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4" creationId="{246CF189-3D87-4A5E-8599-6F782FDE77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5" creationId="{6DF4D29F-1F25-CD75-D60A-A2A9F907AE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6" creationId="{C064E077-32C9-6477-DDE6-7A472986A5D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7" creationId="{8C1351D0-83F0-C353-D743-E85E392B54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8" creationId="{BA314131-F0BC-528B-DF97-C1F2FB1EC2E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49" creationId="{250FBD2D-9B56-49DF-39FA-56FD507E49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0" creationId="{61A2956C-535D-D66C-A91C-CE409A30A0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1" creationId="{4C128BB3-1685-9B34-B704-030E7EE466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2" creationId="{19DD369F-9116-C51E-4EE5-4F325018913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3" creationId="{57FB9AC2-AC27-5A1B-C3AB-D5CC4E99768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4" creationId="{7C7DFCA0-BF4C-DF74-ACCA-6095EC0C239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5" creationId="{DF57CD5C-15D6-A766-1CBD-119B7BF1F1E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6" creationId="{D9D9C61A-C4D4-B067-850E-92FFADF66A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7" creationId="{51CC809D-129E-A8C2-47B2-4BA8D2FE8C2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8" creationId="{0DB01538-C5CE-3F3F-05DB-A7F35CB3098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59" creationId="{B6AC6D5E-610B-E806-4F5F-5AD20260FF1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0" creationId="{A8FBC9EF-E24E-B607-FF12-283B75861F1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1" creationId="{A1454139-BC78-39D3-5772-867F4CEA9EC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2" creationId="{75B27A4C-7498-3E69-C1D7-1037BD48003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3" creationId="{16CB821A-4133-E635-C9FF-6614B302BDA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4" creationId="{23AC81C7-F567-27CD-6D9C-C190AA8480E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5" creationId="{CFD094C1-2F71-82CF-C0FE-575725DE8C1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6" creationId="{92047C0C-6CF3-343F-E72D-A7A7EAADF62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7" creationId="{7D2EE463-5830-85B2-2600-8988948FED9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8" creationId="{FDAA042A-436C-08DD-1B0F-C8B0DA7763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69" creationId="{E2EB29B3-B359-B519-0CA9-0AAE6F8F98B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0" creationId="{0E2BC6D4-BEB3-51F0-A4E7-0F92FF1E15A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1" creationId="{6D375ED5-450D-AEF7-6F27-730C43E1BE8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2" creationId="{8110E6C3-2E23-2355-B52C-8E75E936185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3" creationId="{A7F95B24-71D9-39CE-84CD-D9FCCCED864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4" creationId="{570D7B82-B102-3611-AAD4-13705C5C07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5" creationId="{6E602537-7995-A49E-AF3C-57B12039EAA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6" creationId="{59F24D4C-0500-FC1F-BCDC-D4B0B457829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7" creationId="{F73AD21A-C97B-35F0-05B1-D5E6EDE50E8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8" creationId="{27CB9E3A-4734-BE97-0F46-CDF6A59F74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79" creationId="{7174492B-CD80-8C3D-04BA-586CEC789D0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0" creationId="{28F88906-2956-4828-A867-A29DA16BBB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1" creationId="{418B2756-5C37-EDE8-9E46-B0A397AAF6E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2" creationId="{E8CB5C8A-5886-9FB0-DF15-EB696F4CD92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3" creationId="{8680D8D7-65A0-30D5-07E4-6B25F465F56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4" creationId="{EEF4F43E-6A4F-1318-BA43-395E3E8BBB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5" creationId="{40136264-F33D-3AFA-5655-E678A504F4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6" creationId="{8DF97434-B827-33CA-122B-8C629CB0335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7" creationId="{19DA0EE1-EF6A-FA5A-B3D4-825E4400CAD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8" creationId="{C6E1E935-D825-B667-2BC2-0E83A7B396F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89" creationId="{DB54D0E2-A8C7-1050-C164-B54D836096E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0" creationId="{4F5D9E6D-F727-C974-29E1-005D3B3D10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1" creationId="{57F29AEC-648C-AB4F-D056-8D8DE994134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2" creationId="{FC100374-5902-87DF-91C2-6E4F140A41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3" creationId="{44B7D69E-2C70-8BB6-9111-0D64509ECCF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4" creationId="{CB46BCDF-54C1-3D47-BB03-F8E9F97BB89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5" creationId="{8462A516-A433-7CB0-A386-9D074099E0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6" creationId="{E9824F41-3168-5CC6-B899-7F33A3F0C6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7" creationId="{7BFC9208-160A-129B-F8AD-A55D11B7638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8" creationId="{2F4D0B71-7595-48F1-6691-4B5276E3D9C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99" creationId="{4F137AEF-A828-EFFF-BA1A-2540A5A232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0" creationId="{36201C37-F524-C4F5-307F-A4ED75D527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1" creationId="{F99644A9-E206-B9ED-EDBE-F18607F576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2" creationId="{09DD25F8-5797-0869-80B8-18870CF7C38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3" creationId="{268025D2-80E5-085F-0A9A-1D0EF3BB004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4" creationId="{48389FA4-3574-4E20-DF43-C3CA95E6310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5" creationId="{ACC0AFDC-5FBC-18C7-6C73-923DF1917DF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6" creationId="{B6A2BF92-CC20-B17F-E317-8E16D24A32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7" creationId="{338E474A-AA62-9FD5-E984-2532E5360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8" creationId="{6EDB5543-6BEB-4093-C8BE-8F05B1D6782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09" creationId="{24AC278B-326F-78B3-0964-C450CC0B25D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0" creationId="{5A80BEA1-3E2F-312B-0910-1A74061A9FE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1" creationId="{6E4A405C-66F9-E788-C71B-8E651E94DE0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2" creationId="{B40BC288-C633-9A7E-4559-07B2D60A116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3" creationId="{15BF6F60-05BE-A98D-4179-26FD657132D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4" creationId="{450EF6AD-3896-6561-2738-C2C5D068A67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5" creationId="{1EFB43F2-3C1D-5E08-1CF9-D8D010739F6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6" creationId="{C7A60947-DDC9-81D2-AEE0-AC8CB575D3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7" creationId="{94A78A6C-44D7-F239-69F8-0BBFF2A2EA5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8" creationId="{8CD26BE1-2833-58D4-80EA-FBCF10388C2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19" creationId="{F73A35E6-81D2-A741-D7E6-50391F11891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0" creationId="{BB92C676-327E-8738-E53B-D5B40459B07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1" creationId="{379EBD83-34B3-5F55-7BC3-6CB75D330A6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2" creationId="{680059B0-5467-42C3-E783-930262C6A7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3" creationId="{0A9C0F4A-916D-3455-CB2B-A0A4F994E28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4" creationId="{12374E57-EEE5-D6C3-C219-42188E157C3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5" creationId="{47F9BBC7-16B7-36E1-3DE7-49083CB757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6" creationId="{5FAC0C7E-C4B4-A55C-3FCA-DA37AA0CAF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7" creationId="{C6BAA78E-6077-8640-7134-6C6D509F1D2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8" creationId="{5FB1819C-5181-8D96-F6B5-F220597927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29" creationId="{3F816E81-B30B-F30B-4C23-FB8F650E35A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30" creationId="{5D018F0F-8317-89D2-00CC-E825544BADA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529367722" sldId="2147483666"/>
              <ac:cxnSpMk id="131" creationId="{6FBDFBC4-DFB1-0954-87D9-77866E6E9BB5}"/>
            </ac:cxnSpMkLst>
          </pc:cxnChg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3035035864" sldId="2147483668"/>
          </pc:sldLayoutMkLst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35035864" sldId="2147483668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35035864" sldId="2147483668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35035864" sldId="2147483668"/>
              <ac:spMk id="253" creationId="{00000000-0000-0000-0000-000000000000}"/>
            </ac:spMkLst>
          </pc:spChg>
        </pc:sldLayoutChg>
        <pc:sldLayoutChg chg="modSp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4016823266" sldId="2147483669"/>
          </pc:sldLayoutMkLst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8" creationId="{7D7C3449-3ADB-6436-8D4A-F76AA4B53B3A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10" creationId="{82AAEED6-4609-1E0A-CB85-697434D9C97B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132" creationId="{76E96416-35EC-A534-B824-726DE6A47957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4016823266" sldId="2147483669"/>
              <ac:spMk id="133" creationId="{3DF36DFA-0F6A-F931-332B-BBAE708252AF}"/>
            </ac:spMkLst>
          </pc:spChg>
          <pc:grpChg chg="mod">
            <ac:chgData name="Martina Di Gennaro" userId="242c7127-975c-4ec0-b2ee-15e19a223141" providerId="ADAL" clId="{F9F84817-F070-1745-91DB-76BA0889F6EC}" dt="2024-06-06T22:02:28.153" v="4632"/>
            <ac:grpSpMkLst>
              <pc:docMk/>
              <pc:sldMasterMk cId="1525223916" sldId="2147483651"/>
              <pc:sldLayoutMk cId="4016823266" sldId="2147483669"/>
              <ac:grpSpMk id="11" creationId="{754D907B-C17D-1BB5-6039-87FA01CF7488}"/>
            </ac:grpSpMkLst>
          </pc:grpChg>
          <pc:picChg chg="mod">
            <ac:chgData name="Martina Di Gennaro" userId="242c7127-975c-4ec0-b2ee-15e19a223141" providerId="ADAL" clId="{F9F84817-F070-1745-91DB-76BA0889F6EC}" dt="2024-06-06T22:02:28.153" v="4632"/>
            <ac:picMkLst>
              <pc:docMk/>
              <pc:sldMasterMk cId="1525223916" sldId="2147483651"/>
              <pc:sldLayoutMk cId="4016823266" sldId="2147483669"/>
              <ac:picMk id="6" creationId="{93762938-3153-255A-3420-31EA21F6FA58}"/>
            </ac:picMkLst>
          </pc:pic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" creationId="{4F4A9BDE-461C-31C1-0B72-9BD9A0048C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3" creationId="{153A5265-5E30-CFEB-2F7D-E5C5E093C5A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4" creationId="{E34A531B-43E7-1523-8556-09913244EDB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5" creationId="{FBDCB0C8-137C-7F09-8E57-5184157A803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6" creationId="{50016337-4EB8-15DE-22A4-08C8B203525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7" creationId="{AC1523EF-0DFC-CB55-1096-A44551DCBB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8" creationId="{7CAA7350-CBE1-4626-C074-735192A49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9" creationId="{1485077C-BA94-80E3-9387-5868A68187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0" creationId="{5FD721FD-4E18-3D0E-DC1A-F8779019735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1" creationId="{C98397D8-AEAD-B83F-4EDB-6262C34E084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2" creationId="{0B0B0A5E-97A5-D77C-4543-D49640FD60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3" creationId="{4109A304-9813-D8E3-ACD3-62B98BA7CA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4" creationId="{E16F8DD0-E1F2-5416-C9BE-9A23A9938A1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5" creationId="{7A1FDFDC-27EA-F1AA-00A4-0648E844CD5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6" creationId="{402BDBF5-214C-AAE3-0C58-2FE58A0D44E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7" creationId="{6A29F3EB-93E3-CBCF-E34C-8768FA94948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8" creationId="{65D9649C-5C08-2B1A-AFD6-2CE84E8C8C4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29" creationId="{49B162DC-4421-8C99-170B-A179CE31CF3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0" creationId="{3DA332D4-71ED-E44E-F9DE-91029E2FE58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1" creationId="{DE3F68BA-1BCA-88A3-2E33-8EA9D194B2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2" creationId="{94252451-2B37-4634-43E4-616955D510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3" creationId="{FB2CB597-4D87-0B01-C4A0-EA43FE96DD9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4" creationId="{1CF3CC56-3DFF-06A0-EE67-A7A1CBE1627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5" creationId="{CCD76F0D-5966-3F14-1E8B-6E56D764CB5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6" creationId="{CD452ECA-3FB6-71FB-1B0D-F1B9663E312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7" creationId="{4DF25F44-CB3A-0A66-83CF-FBB7FA0B5A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8" creationId="{F28E6988-4888-04F3-1FB0-33C81B97A4D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39" creationId="{CDFDC97E-ABE0-B6E3-0C4C-0A72D62421E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0" creationId="{CCFCEB02-3246-04A8-27DB-C2F47099F70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1" creationId="{4EDE14A7-C70F-C1DB-A028-D506D216F71C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2" creationId="{210E341B-6FEF-2F9F-D15A-87BAB382557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3" creationId="{876D4489-D453-22CD-74A4-B318E2233AD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4" creationId="{246CF189-3D87-4A5E-8599-6F782FDE774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5" creationId="{6DF4D29F-1F25-CD75-D60A-A2A9F907AE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6" creationId="{C064E077-32C9-6477-DDE6-7A472986A5D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7" creationId="{8C1351D0-83F0-C353-D743-E85E392B546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8" creationId="{BA314131-F0BC-528B-DF97-C1F2FB1EC2E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49" creationId="{250FBD2D-9B56-49DF-39FA-56FD507E49D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0" creationId="{61A2956C-535D-D66C-A91C-CE409A30A02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1" creationId="{4C128BB3-1685-9B34-B704-030E7EE466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2" creationId="{19DD369F-9116-C51E-4EE5-4F325018913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3" creationId="{57FB9AC2-AC27-5A1B-C3AB-D5CC4E99768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4" creationId="{7C7DFCA0-BF4C-DF74-ACCA-6095EC0C239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5" creationId="{DF57CD5C-15D6-A766-1CBD-119B7BF1F1E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6" creationId="{D9D9C61A-C4D4-B067-850E-92FFADF66A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7" creationId="{51CC809D-129E-A8C2-47B2-4BA8D2FE8C2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8" creationId="{0DB01538-C5CE-3F3F-05DB-A7F35CB3098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59" creationId="{B6AC6D5E-610B-E806-4F5F-5AD20260FF1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0" creationId="{A8FBC9EF-E24E-B607-FF12-283B75861F1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1" creationId="{A1454139-BC78-39D3-5772-867F4CEA9EC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2" creationId="{75B27A4C-7498-3E69-C1D7-1037BD48003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3" creationId="{16CB821A-4133-E635-C9FF-6614B302BDA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4" creationId="{23AC81C7-F567-27CD-6D9C-C190AA8480E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5" creationId="{CFD094C1-2F71-82CF-C0FE-575725DE8C1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6" creationId="{92047C0C-6CF3-343F-E72D-A7A7EAADF62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7" creationId="{7D2EE463-5830-85B2-2600-8988948FED9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8" creationId="{FDAA042A-436C-08DD-1B0F-C8B0DA7763A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69" creationId="{E2EB29B3-B359-B519-0CA9-0AAE6F8F98B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0" creationId="{0E2BC6D4-BEB3-51F0-A4E7-0F92FF1E15A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1" creationId="{6D375ED5-450D-AEF7-6F27-730C43E1BE8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2" creationId="{8110E6C3-2E23-2355-B52C-8E75E936185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3" creationId="{A7F95B24-71D9-39CE-84CD-D9FCCCED864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4" creationId="{570D7B82-B102-3611-AAD4-13705C5C07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5" creationId="{6E602537-7995-A49E-AF3C-57B12039EAA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6" creationId="{59F24D4C-0500-FC1F-BCDC-D4B0B457829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7" creationId="{F73AD21A-C97B-35F0-05B1-D5E6EDE50E8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8" creationId="{27CB9E3A-4734-BE97-0F46-CDF6A59F74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79" creationId="{7174492B-CD80-8C3D-04BA-586CEC789D0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0" creationId="{28F88906-2956-4828-A867-A29DA16BBB1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1" creationId="{418B2756-5C37-EDE8-9E46-B0A397AAF6E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2" creationId="{E8CB5C8A-5886-9FB0-DF15-EB696F4CD92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3" creationId="{8680D8D7-65A0-30D5-07E4-6B25F465F56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4" creationId="{EEF4F43E-6A4F-1318-BA43-395E3E8BBB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5" creationId="{40136264-F33D-3AFA-5655-E678A504F4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6" creationId="{8DF97434-B827-33CA-122B-8C629CB0335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7" creationId="{19DA0EE1-EF6A-FA5A-B3D4-825E4400CAD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8" creationId="{C6E1E935-D825-B667-2BC2-0E83A7B396F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89" creationId="{DB54D0E2-A8C7-1050-C164-B54D836096E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0" creationId="{4F5D9E6D-F727-C974-29E1-005D3B3D10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1" creationId="{57F29AEC-648C-AB4F-D056-8D8DE994134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2" creationId="{FC100374-5902-87DF-91C2-6E4F140A41D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3" creationId="{44B7D69E-2C70-8BB6-9111-0D64509ECCF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4" creationId="{CB46BCDF-54C1-3D47-BB03-F8E9F97BB89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5" creationId="{8462A516-A433-7CB0-A386-9D074099E0B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6" creationId="{E9824F41-3168-5CC6-B899-7F33A3F0C6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7" creationId="{7BFC9208-160A-129B-F8AD-A55D11B7638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8" creationId="{2F4D0B71-7595-48F1-6691-4B5276E3D9C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99" creationId="{4F137AEF-A828-EFFF-BA1A-2540A5A232C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0" creationId="{36201C37-F524-C4F5-307F-A4ED75D527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1" creationId="{F99644A9-E206-B9ED-EDBE-F18607F576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2" creationId="{09DD25F8-5797-0869-80B8-18870CF7C38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3" creationId="{268025D2-80E5-085F-0A9A-1D0EF3BB004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4" creationId="{48389FA4-3574-4E20-DF43-C3CA95E6310A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5" creationId="{ACC0AFDC-5FBC-18C7-6C73-923DF1917DF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6" creationId="{B6A2BF92-CC20-B17F-E317-8E16D24A32E1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7" creationId="{338E474A-AA62-9FD5-E984-2532E5360B8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8" creationId="{6EDB5543-6BEB-4093-C8BE-8F05B1D6782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09" creationId="{24AC278B-326F-78B3-0964-C450CC0B25D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0" creationId="{5A80BEA1-3E2F-312B-0910-1A74061A9FE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1" creationId="{6E4A405C-66F9-E788-C71B-8E651E94DE0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2" creationId="{B40BC288-C633-9A7E-4559-07B2D60A116F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3" creationId="{15BF6F60-05BE-A98D-4179-26FD657132D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4" creationId="{450EF6AD-3896-6561-2738-C2C5D068A67D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5" creationId="{1EFB43F2-3C1D-5E08-1CF9-D8D010739F63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6" creationId="{C7A60947-DDC9-81D2-AEE0-AC8CB575D30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7" creationId="{94A78A6C-44D7-F239-69F8-0BBFF2A2EA57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8" creationId="{8CD26BE1-2833-58D4-80EA-FBCF10388C22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19" creationId="{F73A35E6-81D2-A741-D7E6-50391F118910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0" creationId="{BB92C676-327E-8738-E53B-D5B40459B07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1" creationId="{379EBD83-34B3-5F55-7BC3-6CB75D330A6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2" creationId="{680059B0-5467-42C3-E783-930262C6A73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3" creationId="{0A9C0F4A-916D-3455-CB2B-A0A4F994E28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4" creationId="{12374E57-EEE5-D6C3-C219-42188E157C34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5" creationId="{47F9BBC7-16B7-36E1-3DE7-49083CB757FB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6" creationId="{5FAC0C7E-C4B4-A55C-3FCA-DA37AA0CAFCE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7" creationId="{C6BAA78E-6077-8640-7134-6C6D509F1D26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8" creationId="{5FB1819C-5181-8D96-F6B5-F22059792735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29" creationId="{3F816E81-B30B-F30B-4C23-FB8F650E35A9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30" creationId="{5D018F0F-8317-89D2-00CC-E825544BADA8}"/>
            </ac:cxnSpMkLst>
          </pc:cxnChg>
          <pc:cxnChg chg="mod">
            <ac:chgData name="Martina Di Gennaro" userId="242c7127-975c-4ec0-b2ee-15e19a223141" providerId="ADAL" clId="{F9F84817-F070-1745-91DB-76BA0889F6EC}" dt="2024-06-06T22:02:28.153" v="4632"/>
            <ac:cxnSpMkLst>
              <pc:docMk/>
              <pc:sldMasterMk cId="1525223916" sldId="2147483651"/>
              <pc:sldLayoutMk cId="4016823266" sldId="2147483669"/>
              <ac:cxnSpMk id="131" creationId="{6FBDFBC4-DFB1-0954-87D9-77866E6E9BB5}"/>
            </ac:cxnSpMkLst>
          </pc:cxnChg>
        </pc:sldLayoutChg>
        <pc:sldLayoutChg chg="addSp delSp modSp mod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3051188402" sldId="2147483670"/>
          </pc:sldLayoutMkLst>
          <pc:spChg chg="add 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2" creationId="{419A1E37-4222-FD9C-81E2-4E6BC07699EF}"/>
            </ac:spMkLst>
          </pc:spChg>
          <pc:spChg chg="del mod">
            <ac:chgData name="Martina Di Gennaro" userId="242c7127-975c-4ec0-b2ee-15e19a223141" providerId="ADAL" clId="{F9F84817-F070-1745-91DB-76BA0889F6EC}" dt="2024-05-17T07:22:50.217" v="1009" actId="478"/>
            <ac:spMkLst>
              <pc:docMk/>
              <pc:sldMasterMk cId="1525223916" sldId="2147483651"/>
              <pc:sldLayoutMk cId="3051188402" sldId="2147483670"/>
              <ac:spMk id="2" creationId="{FB53ABF1-1C4B-2D30-1E9D-94D1AA2772C4}"/>
            </ac:spMkLst>
          </pc:spChg>
          <pc:spChg chg="add del mod">
            <ac:chgData name="Martina Di Gennaro" userId="242c7127-975c-4ec0-b2ee-15e19a223141" providerId="ADAL" clId="{F9F84817-F070-1745-91DB-76BA0889F6EC}" dt="2024-05-31T09:08:10.073" v="1474" actId="478"/>
            <ac:spMkLst>
              <pc:docMk/>
              <pc:sldMasterMk cId="1525223916" sldId="2147483651"/>
              <pc:sldLayoutMk cId="3051188402" sldId="2147483670"/>
              <ac:spMk id="3" creationId="{52EC1980-4C5A-D31D-1627-9B19E87F307C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4" creationId="{4A735A3E-3713-9FB6-D2AE-52A2B5A26191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6" creationId="{70562951-EBD2-3989-8129-D11BDF713FF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7" creationId="{72AE09EE-F28E-5AAD-6199-9120FA4798E7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3" creationId="{FD09A891-ED41-6E55-7AFD-B5180CE4A0E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5" creationId="{2C43BC9F-67B6-5D25-937C-7918F831B3FE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7" creationId="{5EAA988D-926E-0139-4B86-81AC9E4BB36A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18" creationId="{3DF58242-BA86-56F7-F366-9A034782E2C1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051188402" sldId="2147483670"/>
              <ac:spMk id="253" creationId="{00000000-0000-0000-0000-000000000000}"/>
            </ac:spMkLst>
          </pc:spChg>
        </pc:sldLayoutChg>
        <pc:sldLayoutChg chg="addSp delSp modSp mod">
          <pc:chgData name="Martina Di Gennaro" userId="242c7127-975c-4ec0-b2ee-15e19a223141" providerId="ADAL" clId="{F9F84817-F070-1745-91DB-76BA0889F6EC}" dt="2024-06-14T17:08:01.929" v="13016" actId="20577"/>
          <pc:sldLayoutMkLst>
            <pc:docMk/>
            <pc:sldMasterMk cId="1525223916" sldId="2147483651"/>
            <pc:sldLayoutMk cId="3182456614" sldId="2147483671"/>
          </pc:sldLayoutMkLst>
          <pc:spChg chg="add 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2" creationId="{E383E24C-ED91-CA4D-EDD4-EFC74E2F67AF}"/>
            </ac:spMkLst>
          </pc:spChg>
          <pc:spChg chg="del">
            <ac:chgData name="Martina Di Gennaro" userId="242c7127-975c-4ec0-b2ee-15e19a223141" providerId="ADAL" clId="{F9F84817-F070-1745-91DB-76BA0889F6EC}" dt="2024-05-17T07:22:26.268" v="1006" actId="478"/>
            <ac:spMkLst>
              <pc:docMk/>
              <pc:sldMasterMk cId="1525223916" sldId="2147483651"/>
              <pc:sldLayoutMk cId="3182456614" sldId="2147483671"/>
              <ac:spMk id="2" creationId="{FB53ABF1-1C4B-2D30-1E9D-94D1AA2772C4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3" creationId="{FCA2E759-C8C2-F714-CC41-B5A707BDECC8}"/>
            </ac:spMkLst>
          </pc:spChg>
          <pc:spChg chg="add del mod">
            <ac:chgData name="Martina Di Gennaro" userId="242c7127-975c-4ec0-b2ee-15e19a223141" providerId="ADAL" clId="{F9F84817-F070-1745-91DB-76BA0889F6EC}" dt="2024-05-31T09:08:17.948" v="1475" actId="478"/>
            <ac:spMkLst>
              <pc:docMk/>
              <pc:sldMasterMk cId="1525223916" sldId="2147483651"/>
              <pc:sldLayoutMk cId="3182456614" sldId="2147483671"/>
              <ac:spMk id="4" creationId="{849FBA01-7DF5-67C5-08F1-067EF9B66048}"/>
            </ac:spMkLst>
          </pc:spChg>
          <pc:spChg chg="mod">
            <ac:chgData name="Martina Di Gennaro" userId="242c7127-975c-4ec0-b2ee-15e19a223141" providerId="ADAL" clId="{F9F84817-F070-1745-91DB-76BA0889F6EC}" dt="2024-06-14T17:08:01.929" v="13016" actId="20577"/>
            <ac:spMkLst>
              <pc:docMk/>
              <pc:sldMasterMk cId="1525223916" sldId="2147483651"/>
              <pc:sldLayoutMk cId="3182456614" sldId="2147483671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6" creationId="{70562951-EBD2-3989-8129-D11BDF713FF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3182456614" sldId="2147483671"/>
              <ac:spMk id="253" creationId="{00000000-0000-0000-0000-000000000000}"/>
            </ac:spMkLst>
          </pc:spChg>
        </pc:sldLayoutChg>
        <pc:sldLayoutChg chg="delSp modSp mod">
          <pc:chgData name="Martina Di Gennaro" userId="242c7127-975c-4ec0-b2ee-15e19a223141" providerId="ADAL" clId="{F9F84817-F070-1745-91DB-76BA0889F6EC}" dt="2024-06-06T22:02:28.153" v="4632"/>
          <pc:sldLayoutMkLst>
            <pc:docMk/>
            <pc:sldMasterMk cId="1525223916" sldId="2147483651"/>
            <pc:sldLayoutMk cId="2657473564" sldId="2147483672"/>
          </pc:sldLayoutMkLst>
          <pc:spChg chg="del">
            <ac:chgData name="Martina Di Gennaro" userId="242c7127-975c-4ec0-b2ee-15e19a223141" providerId="ADAL" clId="{F9F84817-F070-1745-91DB-76BA0889F6EC}" dt="2024-05-10T08:36:33.098" v="356" actId="478"/>
            <ac:spMkLst>
              <pc:docMk/>
              <pc:sldMasterMk cId="1525223916" sldId="2147483651"/>
              <pc:sldLayoutMk cId="2657473564" sldId="2147483672"/>
              <ac:spMk id="2" creationId="{FB53ABF1-1C4B-2D30-1E9D-94D1AA2772C4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3" creationId="{FCA2E759-C8C2-F714-CC41-B5A707BDECC8}"/>
            </ac:spMkLst>
          </pc:spChg>
          <pc:spChg chg="del">
            <ac:chgData name="Martina Di Gennaro" userId="242c7127-975c-4ec0-b2ee-15e19a223141" providerId="ADAL" clId="{F9F84817-F070-1745-91DB-76BA0889F6EC}" dt="2024-05-10T08:36:15.697" v="355" actId="478"/>
            <ac:spMkLst>
              <pc:docMk/>
              <pc:sldMasterMk cId="1525223916" sldId="2147483651"/>
              <pc:sldLayoutMk cId="2657473564" sldId="2147483672"/>
              <ac:spMk id="5" creationId="{34E60575-C6A2-43D0-A446-D47E31DB4DE0}"/>
            </ac:spMkLst>
          </pc:spChg>
          <pc:spChg chg="del">
            <ac:chgData name="Martina Di Gennaro" userId="242c7127-975c-4ec0-b2ee-15e19a223141" providerId="ADAL" clId="{F9F84817-F070-1745-91DB-76BA0889F6EC}" dt="2024-05-10T08:36:34.653" v="357" actId="478"/>
            <ac:spMkLst>
              <pc:docMk/>
              <pc:sldMasterMk cId="1525223916" sldId="2147483651"/>
              <pc:sldLayoutMk cId="2657473564" sldId="2147483672"/>
              <ac:spMk id="6" creationId="{70562951-EBD2-3989-8129-D11BDF713FF2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F9F84817-F070-1745-91DB-76BA0889F6EC}" dt="2024-06-06T22:02:28.153" v="4632"/>
            <ac:spMkLst>
              <pc:docMk/>
              <pc:sldMasterMk cId="1525223916" sldId="2147483651"/>
              <pc:sldLayoutMk cId="2657473564" sldId="2147483672"/>
              <ac:spMk id="253" creationId="{00000000-0000-0000-0000-000000000000}"/>
            </ac:spMkLst>
          </pc:spChg>
        </pc:sldLayoutChg>
      </pc:sldMasterChg>
    </pc:docChg>
  </pc:docChgLst>
  <pc:docChgLst>
    <pc:chgData name="Martina Di Gennaro" userId="242c7127-975c-4ec0-b2ee-15e19a223141" providerId="ADAL" clId="{6BF65FE4-74A7-9749-A675-EBA0086FF38E}"/>
    <pc:docChg chg="undo custSel addSld delSld modSld modMainMaster">
      <pc:chgData name="Martina Di Gennaro" userId="242c7127-975c-4ec0-b2ee-15e19a223141" providerId="ADAL" clId="{6BF65FE4-74A7-9749-A675-EBA0086FF38E}" dt="2024-10-23T14:14:44.758" v="4333" actId="20577"/>
      <pc:docMkLst>
        <pc:docMk/>
      </pc:docMkLst>
      <pc:sldChg chg="modSp mod modNotesTx">
        <pc:chgData name="Martina Di Gennaro" userId="242c7127-975c-4ec0-b2ee-15e19a223141" providerId="ADAL" clId="{6BF65FE4-74A7-9749-A675-EBA0086FF38E}" dt="2024-10-17T07:10:50.700" v="1250" actId="20577"/>
        <pc:sldMkLst>
          <pc:docMk/>
          <pc:sldMk cId="3362907711" sldId="409"/>
        </pc:sldMkLst>
        <pc:spChg chg="mod">
          <ac:chgData name="Martina Di Gennaro" userId="242c7127-975c-4ec0-b2ee-15e19a223141" providerId="ADAL" clId="{6BF65FE4-74A7-9749-A675-EBA0086FF38E}" dt="2024-10-15T07:47:56.567" v="120" actId="20577"/>
          <ac:spMkLst>
            <pc:docMk/>
            <pc:sldMk cId="3362907711" sldId="409"/>
            <ac:spMk id="4" creationId="{A11478A6-80D1-508B-FDB8-25B59BF0B1E6}"/>
          </ac:spMkLst>
        </pc:spChg>
        <pc:spChg chg="mod">
          <ac:chgData name="Martina Di Gennaro" userId="242c7127-975c-4ec0-b2ee-15e19a223141" providerId="ADAL" clId="{6BF65FE4-74A7-9749-A675-EBA0086FF38E}" dt="2024-10-17T07:10:50.700" v="1250" actId="20577"/>
          <ac:spMkLst>
            <pc:docMk/>
            <pc:sldMk cId="3362907711" sldId="409"/>
            <ac:spMk id="5" creationId="{9CBE05D5-3354-7870-E073-19BF3F30E340}"/>
          </ac:spMkLst>
        </pc:spChg>
      </pc:sldChg>
      <pc:sldChg chg="del">
        <pc:chgData name="Martina Di Gennaro" userId="242c7127-975c-4ec0-b2ee-15e19a223141" providerId="ADAL" clId="{6BF65FE4-74A7-9749-A675-EBA0086FF38E}" dt="2024-10-15T07:46:50.740" v="66" actId="2696"/>
        <pc:sldMkLst>
          <pc:docMk/>
          <pc:sldMk cId="4122266591" sldId="421"/>
        </pc:sldMkLst>
      </pc:sldChg>
      <pc:sldChg chg="del">
        <pc:chgData name="Martina Di Gennaro" userId="242c7127-975c-4ec0-b2ee-15e19a223141" providerId="ADAL" clId="{6BF65FE4-74A7-9749-A675-EBA0086FF38E}" dt="2024-10-15T07:46:59.281" v="74" actId="2696"/>
        <pc:sldMkLst>
          <pc:docMk/>
          <pc:sldMk cId="3063105677" sldId="427"/>
        </pc:sldMkLst>
      </pc:sldChg>
      <pc:sldChg chg="del">
        <pc:chgData name="Martina Di Gennaro" userId="242c7127-975c-4ec0-b2ee-15e19a223141" providerId="ADAL" clId="{6BF65FE4-74A7-9749-A675-EBA0086FF38E}" dt="2024-10-15T07:47:15.787" v="81" actId="2696"/>
        <pc:sldMkLst>
          <pc:docMk/>
          <pc:sldMk cId="2328320580" sldId="428"/>
        </pc:sldMkLst>
      </pc:sldChg>
      <pc:sldChg chg="del">
        <pc:chgData name="Martina Di Gennaro" userId="242c7127-975c-4ec0-b2ee-15e19a223141" providerId="ADAL" clId="{6BF65FE4-74A7-9749-A675-EBA0086FF38E}" dt="2024-10-15T07:46:54.403" v="69" actId="2696"/>
        <pc:sldMkLst>
          <pc:docMk/>
          <pc:sldMk cId="91598919" sldId="429"/>
        </pc:sldMkLst>
      </pc:sldChg>
      <pc:sldChg chg="del">
        <pc:chgData name="Martina Di Gennaro" userId="242c7127-975c-4ec0-b2ee-15e19a223141" providerId="ADAL" clId="{6BF65FE4-74A7-9749-A675-EBA0086FF38E}" dt="2024-10-16T19:41:51.570" v="155" actId="2696"/>
        <pc:sldMkLst>
          <pc:docMk/>
          <pc:sldMk cId="2786335683" sldId="435"/>
        </pc:sldMkLst>
      </pc:sldChg>
      <pc:sldChg chg="del">
        <pc:chgData name="Martina Di Gennaro" userId="242c7127-975c-4ec0-b2ee-15e19a223141" providerId="ADAL" clId="{6BF65FE4-74A7-9749-A675-EBA0086FF38E}" dt="2024-10-15T07:47:02.955" v="77" actId="2696"/>
        <pc:sldMkLst>
          <pc:docMk/>
          <pc:sldMk cId="2748921152" sldId="442"/>
        </pc:sldMkLst>
      </pc:sldChg>
      <pc:sldChg chg="del">
        <pc:chgData name="Martina Di Gennaro" userId="242c7127-975c-4ec0-b2ee-15e19a223141" providerId="ADAL" clId="{6BF65FE4-74A7-9749-A675-EBA0086FF38E}" dt="2024-10-15T07:46:52.652" v="67" actId="2696"/>
        <pc:sldMkLst>
          <pc:docMk/>
          <pc:sldMk cId="953286659" sldId="443"/>
        </pc:sldMkLst>
      </pc:sldChg>
      <pc:sldChg chg="del">
        <pc:chgData name="Martina Di Gennaro" userId="242c7127-975c-4ec0-b2ee-15e19a223141" providerId="ADAL" clId="{6BF65FE4-74A7-9749-A675-EBA0086FF38E}" dt="2024-10-15T07:46:57.192" v="72" actId="2696"/>
        <pc:sldMkLst>
          <pc:docMk/>
          <pc:sldMk cId="1739450559" sldId="444"/>
        </pc:sldMkLst>
      </pc:sldChg>
      <pc:sldChg chg="del">
        <pc:chgData name="Martina Di Gennaro" userId="242c7127-975c-4ec0-b2ee-15e19a223141" providerId="ADAL" clId="{6BF65FE4-74A7-9749-A675-EBA0086FF38E}" dt="2024-10-15T07:47:00.229" v="75" actId="2696"/>
        <pc:sldMkLst>
          <pc:docMk/>
          <pc:sldMk cId="680996646" sldId="447"/>
        </pc:sldMkLst>
      </pc:sldChg>
      <pc:sldChg chg="del">
        <pc:chgData name="Martina Di Gennaro" userId="242c7127-975c-4ec0-b2ee-15e19a223141" providerId="ADAL" clId="{6BF65FE4-74A7-9749-A675-EBA0086FF38E}" dt="2024-10-15T07:46:56.302" v="71" actId="2696"/>
        <pc:sldMkLst>
          <pc:docMk/>
          <pc:sldMk cId="4087538674" sldId="448"/>
        </pc:sldMkLst>
      </pc:sldChg>
      <pc:sldChg chg="del">
        <pc:chgData name="Martina Di Gennaro" userId="242c7127-975c-4ec0-b2ee-15e19a223141" providerId="ADAL" clId="{6BF65FE4-74A7-9749-A675-EBA0086FF38E}" dt="2024-10-15T07:47:01.754" v="76" actId="2696"/>
        <pc:sldMkLst>
          <pc:docMk/>
          <pc:sldMk cId="3554497499" sldId="449"/>
        </pc:sldMkLst>
      </pc:sldChg>
      <pc:sldChg chg="del">
        <pc:chgData name="Martina Di Gennaro" userId="242c7127-975c-4ec0-b2ee-15e19a223141" providerId="ADAL" clId="{6BF65FE4-74A7-9749-A675-EBA0086FF38E}" dt="2024-10-15T07:46:53.493" v="68" actId="2696"/>
        <pc:sldMkLst>
          <pc:docMk/>
          <pc:sldMk cId="970863903" sldId="451"/>
        </pc:sldMkLst>
      </pc:sldChg>
      <pc:sldChg chg="del">
        <pc:chgData name="Martina Di Gennaro" userId="242c7127-975c-4ec0-b2ee-15e19a223141" providerId="ADAL" clId="{6BF65FE4-74A7-9749-A675-EBA0086FF38E}" dt="2024-10-15T07:46:55.305" v="70" actId="2696"/>
        <pc:sldMkLst>
          <pc:docMk/>
          <pc:sldMk cId="313949048" sldId="452"/>
        </pc:sldMkLst>
      </pc:sldChg>
      <pc:sldChg chg="del">
        <pc:chgData name="Martina Di Gennaro" userId="242c7127-975c-4ec0-b2ee-15e19a223141" providerId="ADAL" clId="{6BF65FE4-74A7-9749-A675-EBA0086FF38E}" dt="2024-10-15T07:46:58.551" v="73" actId="2696"/>
        <pc:sldMkLst>
          <pc:docMk/>
          <pc:sldMk cId="2687860271" sldId="453"/>
        </pc:sldMkLst>
      </pc:sldChg>
      <pc:sldChg chg="del">
        <pc:chgData name="Martina Di Gennaro" userId="242c7127-975c-4ec0-b2ee-15e19a223141" providerId="ADAL" clId="{6BF65FE4-74A7-9749-A675-EBA0086FF38E}" dt="2024-10-15T07:47:20.991" v="83" actId="2696"/>
        <pc:sldMkLst>
          <pc:docMk/>
          <pc:sldMk cId="1970459971" sldId="477"/>
        </pc:sldMkLst>
      </pc:sldChg>
      <pc:sldChg chg="add del">
        <pc:chgData name="Martina Di Gennaro" userId="242c7127-975c-4ec0-b2ee-15e19a223141" providerId="ADAL" clId="{6BF65FE4-74A7-9749-A675-EBA0086FF38E}" dt="2024-10-15T07:47:07.726" v="79" actId="2696"/>
        <pc:sldMkLst>
          <pc:docMk/>
          <pc:sldMk cId="3841835261" sldId="478"/>
        </pc:sldMkLst>
      </pc:sldChg>
      <pc:sldChg chg="addSp modSp new mod">
        <pc:chgData name="Martina Di Gennaro" userId="242c7127-975c-4ec0-b2ee-15e19a223141" providerId="ADAL" clId="{6BF65FE4-74A7-9749-A675-EBA0086FF38E}" dt="2024-10-15T13:48:47.658" v="154" actId="1076"/>
        <pc:sldMkLst>
          <pc:docMk/>
          <pc:sldMk cId="443031710" sldId="479"/>
        </pc:sldMkLst>
        <pc:spChg chg="mod">
          <ac:chgData name="Martina Di Gennaro" userId="242c7127-975c-4ec0-b2ee-15e19a223141" providerId="ADAL" clId="{6BF65FE4-74A7-9749-A675-EBA0086FF38E}" dt="2024-10-15T13:46:00.069" v="145" actId="20577"/>
          <ac:spMkLst>
            <pc:docMk/>
            <pc:sldMk cId="443031710" sldId="479"/>
            <ac:spMk id="2" creationId="{2E8AA45B-1AAB-B884-8901-76C25A4FE5FF}"/>
          </ac:spMkLst>
        </pc:spChg>
        <pc:graphicFrameChg chg="add mod modGraphic">
          <ac:chgData name="Martina Di Gennaro" userId="242c7127-975c-4ec0-b2ee-15e19a223141" providerId="ADAL" clId="{6BF65FE4-74A7-9749-A675-EBA0086FF38E}" dt="2024-10-15T13:48:47.658" v="154" actId="1076"/>
          <ac:graphicFrameMkLst>
            <pc:docMk/>
            <pc:sldMk cId="443031710" sldId="479"/>
            <ac:graphicFrameMk id="3" creationId="{23FF76A9-BF7F-0B5E-EF56-4EDA284D8522}"/>
          </ac:graphicFrameMkLst>
        </pc:graphicFrameChg>
      </pc:sldChg>
      <pc:sldChg chg="del">
        <pc:chgData name="Martina Di Gennaro" userId="242c7127-975c-4ec0-b2ee-15e19a223141" providerId="ADAL" clId="{6BF65FE4-74A7-9749-A675-EBA0086FF38E}" dt="2024-10-15T07:47:08.927" v="80" actId="2696"/>
        <pc:sldMkLst>
          <pc:docMk/>
          <pc:sldMk cId="976805045" sldId="479"/>
        </pc:sldMkLst>
      </pc:sldChg>
      <pc:sldChg chg="addSp delSp modSp new mod">
        <pc:chgData name="Martina Di Gennaro" userId="242c7127-975c-4ec0-b2ee-15e19a223141" providerId="ADAL" clId="{6BF65FE4-74A7-9749-A675-EBA0086FF38E}" dt="2024-10-17T14:46:03.537" v="3495" actId="20577"/>
        <pc:sldMkLst>
          <pc:docMk/>
          <pc:sldMk cId="753390928" sldId="480"/>
        </pc:sldMkLst>
        <pc:spChg chg="mod">
          <ac:chgData name="Martina Di Gennaro" userId="242c7127-975c-4ec0-b2ee-15e19a223141" providerId="ADAL" clId="{6BF65FE4-74A7-9749-A675-EBA0086FF38E}" dt="2024-10-16T20:09:27.601" v="176" actId="20577"/>
          <ac:spMkLst>
            <pc:docMk/>
            <pc:sldMk cId="753390928" sldId="480"/>
            <ac:spMk id="2" creationId="{F8AE9123-BD20-5F9F-0F38-A4E8123CDFCB}"/>
          </ac:spMkLst>
        </pc:spChg>
        <pc:spChg chg="add mod">
          <ac:chgData name="Martina Di Gennaro" userId="242c7127-975c-4ec0-b2ee-15e19a223141" providerId="ADAL" clId="{6BF65FE4-74A7-9749-A675-EBA0086FF38E}" dt="2024-10-17T10:03:06.243" v="1951" actId="1036"/>
          <ac:spMkLst>
            <pc:docMk/>
            <pc:sldMk cId="753390928" sldId="480"/>
            <ac:spMk id="3" creationId="{27D4B723-ABB5-83AB-7F58-DA740DA17612}"/>
          </ac:spMkLst>
        </pc:spChg>
        <pc:spChg chg="add mod">
          <ac:chgData name="Martina Di Gennaro" userId="242c7127-975c-4ec0-b2ee-15e19a223141" providerId="ADAL" clId="{6BF65FE4-74A7-9749-A675-EBA0086FF38E}" dt="2024-10-17T10:03:06.243" v="1951" actId="1036"/>
          <ac:spMkLst>
            <pc:docMk/>
            <pc:sldMk cId="753390928" sldId="480"/>
            <ac:spMk id="4" creationId="{8C1C3ACA-C396-718D-7B07-1467A48685AC}"/>
          </ac:spMkLst>
        </pc:spChg>
        <pc:spChg chg="add mod">
          <ac:chgData name="Martina Di Gennaro" userId="242c7127-975c-4ec0-b2ee-15e19a223141" providerId="ADAL" clId="{6BF65FE4-74A7-9749-A675-EBA0086FF38E}" dt="2024-10-17T12:26:31.489" v="2875" actId="1036"/>
          <ac:spMkLst>
            <pc:docMk/>
            <pc:sldMk cId="753390928" sldId="480"/>
            <ac:spMk id="5" creationId="{B455FAF1-1F8F-305D-3174-B97808E59CFF}"/>
          </ac:spMkLst>
        </pc:spChg>
        <pc:spChg chg="add del mod">
          <ac:chgData name="Martina Di Gennaro" userId="242c7127-975c-4ec0-b2ee-15e19a223141" providerId="ADAL" clId="{6BF65FE4-74A7-9749-A675-EBA0086FF38E}" dt="2024-10-17T12:25:11.364" v="2853" actId="478"/>
          <ac:spMkLst>
            <pc:docMk/>
            <pc:sldMk cId="753390928" sldId="480"/>
            <ac:spMk id="6" creationId="{C9834829-F668-F7EE-D2E2-65642B8ACE11}"/>
          </ac:spMkLst>
        </pc:spChg>
        <pc:spChg chg="add mod">
          <ac:chgData name="Martina Di Gennaro" userId="242c7127-975c-4ec0-b2ee-15e19a223141" providerId="ADAL" clId="{6BF65FE4-74A7-9749-A675-EBA0086FF38E}" dt="2024-10-17T12:26:31.489" v="2875" actId="1036"/>
          <ac:spMkLst>
            <pc:docMk/>
            <pc:sldMk cId="753390928" sldId="480"/>
            <ac:spMk id="7" creationId="{22FB81B2-64DF-93BB-4547-27D60837E32F}"/>
          </ac:spMkLst>
        </pc:spChg>
        <pc:spChg chg="add mod">
          <ac:chgData name="Martina Di Gennaro" userId="242c7127-975c-4ec0-b2ee-15e19a223141" providerId="ADAL" clId="{6BF65FE4-74A7-9749-A675-EBA0086FF38E}" dt="2024-10-17T09:53:48.067" v="1778" actId="1076"/>
          <ac:spMkLst>
            <pc:docMk/>
            <pc:sldMk cId="753390928" sldId="480"/>
            <ac:spMk id="11" creationId="{BA877C92-D7B1-36B0-9F15-C51DBD2C8CEF}"/>
          </ac:spMkLst>
        </pc:spChg>
        <pc:spChg chg="add mod">
          <ac:chgData name="Martina Di Gennaro" userId="242c7127-975c-4ec0-b2ee-15e19a223141" providerId="ADAL" clId="{6BF65FE4-74A7-9749-A675-EBA0086FF38E}" dt="2024-10-17T14:46:03.537" v="3495" actId="20577"/>
          <ac:spMkLst>
            <pc:docMk/>
            <pc:sldMk cId="753390928" sldId="480"/>
            <ac:spMk id="12" creationId="{23932D0C-BF07-AE8E-5FCE-4623599FA284}"/>
          </ac:spMkLst>
        </pc:spChg>
        <pc:spChg chg="add mod">
          <ac:chgData name="Martina Di Gennaro" userId="242c7127-975c-4ec0-b2ee-15e19a223141" providerId="ADAL" clId="{6BF65FE4-74A7-9749-A675-EBA0086FF38E}" dt="2024-10-17T12:31:27.160" v="2949" actId="1076"/>
          <ac:spMkLst>
            <pc:docMk/>
            <pc:sldMk cId="753390928" sldId="480"/>
            <ac:spMk id="13" creationId="{0BFD32D0-8C84-27D0-D324-8C4AB32B8712}"/>
          </ac:spMkLst>
        </pc:spChg>
        <pc:spChg chg="add mod">
          <ac:chgData name="Martina Di Gennaro" userId="242c7127-975c-4ec0-b2ee-15e19a223141" providerId="ADAL" clId="{6BF65FE4-74A7-9749-A675-EBA0086FF38E}" dt="2024-10-17T12:32:39.535" v="2951" actId="14100"/>
          <ac:spMkLst>
            <pc:docMk/>
            <pc:sldMk cId="753390928" sldId="480"/>
            <ac:spMk id="14" creationId="{288BB85A-AE09-260E-5966-92B0DBC902B7}"/>
          </ac:spMkLst>
        </pc:spChg>
        <pc:cxnChg chg="add mod">
          <ac:chgData name="Martina Di Gennaro" userId="242c7127-975c-4ec0-b2ee-15e19a223141" providerId="ADAL" clId="{6BF65FE4-74A7-9749-A675-EBA0086FF38E}" dt="2024-10-17T10:03:06.243" v="1951" actId="1036"/>
          <ac:cxnSpMkLst>
            <pc:docMk/>
            <pc:sldMk cId="753390928" sldId="480"/>
            <ac:cxnSpMk id="9" creationId="{03ACC35D-F223-E7EF-348A-118D1D2B2459}"/>
          </ac:cxnSpMkLst>
        </pc:cxnChg>
      </pc:sldChg>
      <pc:sldChg chg="del">
        <pc:chgData name="Martina Di Gennaro" userId="242c7127-975c-4ec0-b2ee-15e19a223141" providerId="ADAL" clId="{6BF65FE4-74A7-9749-A675-EBA0086FF38E}" dt="2024-10-15T07:47:17.971" v="82" actId="2696"/>
        <pc:sldMkLst>
          <pc:docMk/>
          <pc:sldMk cId="975621004" sldId="480"/>
        </pc:sldMkLst>
      </pc:sldChg>
      <pc:sldChg chg="addSp delSp modSp new mod modTransition modNotesTx">
        <pc:chgData name="Martina Di Gennaro" userId="242c7127-975c-4ec0-b2ee-15e19a223141" providerId="ADAL" clId="{6BF65FE4-74A7-9749-A675-EBA0086FF38E}" dt="2024-10-23T14:14:39.969" v="4332" actId="20577"/>
        <pc:sldMkLst>
          <pc:docMk/>
          <pc:sldMk cId="1428733162" sldId="481"/>
        </pc:sldMkLst>
        <pc:spChg chg="mod">
          <ac:chgData name="Martina Di Gennaro" userId="242c7127-975c-4ec0-b2ee-15e19a223141" providerId="ADAL" clId="{6BF65FE4-74A7-9749-A675-EBA0086FF38E}" dt="2024-10-17T09:54:42.648" v="1818" actId="20577"/>
          <ac:spMkLst>
            <pc:docMk/>
            <pc:sldMk cId="1428733162" sldId="481"/>
            <ac:spMk id="2" creationId="{87E9EBCD-C4BA-8382-6127-4A36E34D46B2}"/>
          </ac:spMkLst>
        </pc:spChg>
        <pc:spChg chg="add del mod">
          <ac:chgData name="Martina Di Gennaro" userId="242c7127-975c-4ec0-b2ee-15e19a223141" providerId="ADAL" clId="{6BF65FE4-74A7-9749-A675-EBA0086FF38E}" dt="2024-10-16T20:29:07.327" v="605" actId="478"/>
          <ac:spMkLst>
            <pc:docMk/>
            <pc:sldMk cId="1428733162" sldId="481"/>
            <ac:spMk id="3" creationId="{54008379-8E2F-26CD-4EE0-10A5F1F17685}"/>
          </ac:spMkLst>
        </pc:spChg>
        <pc:spChg chg="add mod">
          <ac:chgData name="Martina Di Gennaro" userId="242c7127-975c-4ec0-b2ee-15e19a223141" providerId="ADAL" clId="{6BF65FE4-74A7-9749-A675-EBA0086FF38E}" dt="2024-10-21T08:45:16.838" v="4148" actId="20577"/>
          <ac:spMkLst>
            <pc:docMk/>
            <pc:sldMk cId="1428733162" sldId="481"/>
            <ac:spMk id="4" creationId="{D2478017-F6F0-21D9-B133-F7553A783216}"/>
          </ac:spMkLst>
        </pc:spChg>
        <pc:spChg chg="add del mod">
          <ac:chgData name="Martina Di Gennaro" userId="242c7127-975c-4ec0-b2ee-15e19a223141" providerId="ADAL" clId="{6BF65FE4-74A7-9749-A675-EBA0086FF38E}" dt="2024-10-17T10:32:14.061" v="2763" actId="478"/>
          <ac:spMkLst>
            <pc:docMk/>
            <pc:sldMk cId="1428733162" sldId="481"/>
            <ac:spMk id="5" creationId="{E42010F6-D10D-7D5C-ACF4-643290934CBA}"/>
          </ac:spMkLst>
        </pc:spChg>
        <pc:spChg chg="add mod">
          <ac:chgData name="Martina Di Gennaro" userId="242c7127-975c-4ec0-b2ee-15e19a223141" providerId="ADAL" clId="{6BF65FE4-74A7-9749-A675-EBA0086FF38E}" dt="2024-10-22T07:12:13.028" v="4209" actId="692"/>
          <ac:spMkLst>
            <pc:docMk/>
            <pc:sldMk cId="1428733162" sldId="481"/>
            <ac:spMk id="6" creationId="{4994ED60-8C9A-10EB-CDFE-DB22FEB7D09C}"/>
          </ac:spMkLst>
        </pc:spChg>
        <pc:spChg chg="add mod">
          <ac:chgData name="Martina Di Gennaro" userId="242c7127-975c-4ec0-b2ee-15e19a223141" providerId="ADAL" clId="{6BF65FE4-74A7-9749-A675-EBA0086FF38E}" dt="2024-10-22T07:11:35.979" v="4181" actId="207"/>
          <ac:spMkLst>
            <pc:docMk/>
            <pc:sldMk cId="1428733162" sldId="481"/>
            <ac:spMk id="7" creationId="{3280AD4C-1CFC-5944-07DB-97AD4486591E}"/>
          </ac:spMkLst>
        </pc:spChg>
        <pc:spChg chg="add mod">
          <ac:chgData name="Martina Di Gennaro" userId="242c7127-975c-4ec0-b2ee-15e19a223141" providerId="ADAL" clId="{6BF65FE4-74A7-9749-A675-EBA0086FF38E}" dt="2024-10-22T07:12:13.028" v="4209" actId="692"/>
          <ac:spMkLst>
            <pc:docMk/>
            <pc:sldMk cId="1428733162" sldId="481"/>
            <ac:spMk id="8" creationId="{76DDBE08-EC12-0B69-35FA-44C2903362B0}"/>
          </ac:spMkLst>
        </pc:spChg>
        <pc:spChg chg="add mod">
          <ac:chgData name="Martina Di Gennaro" userId="242c7127-975c-4ec0-b2ee-15e19a223141" providerId="ADAL" clId="{6BF65FE4-74A7-9749-A675-EBA0086FF38E}" dt="2024-10-22T07:11:38.018" v="4182" actId="207"/>
          <ac:spMkLst>
            <pc:docMk/>
            <pc:sldMk cId="1428733162" sldId="481"/>
            <ac:spMk id="9" creationId="{72E09A52-194A-F9A3-1698-AD6D12416DD7}"/>
          </ac:spMkLst>
        </pc:spChg>
        <pc:spChg chg="add mod">
          <ac:chgData name="Martina Di Gennaro" userId="242c7127-975c-4ec0-b2ee-15e19a223141" providerId="ADAL" clId="{6BF65FE4-74A7-9749-A675-EBA0086FF38E}" dt="2024-10-23T14:14:39.969" v="4332" actId="20577"/>
          <ac:spMkLst>
            <pc:docMk/>
            <pc:sldMk cId="1428733162" sldId="481"/>
            <ac:spMk id="10" creationId="{2BB2396F-8751-F7A8-14A7-458E713E361A}"/>
          </ac:spMkLst>
        </pc:spChg>
        <pc:spChg chg="add mod">
          <ac:chgData name="Martina Di Gennaro" userId="242c7127-975c-4ec0-b2ee-15e19a223141" providerId="ADAL" clId="{6BF65FE4-74A7-9749-A675-EBA0086FF38E}" dt="2024-10-23T14:11:52.260" v="4331" actId="20577"/>
          <ac:spMkLst>
            <pc:docMk/>
            <pc:sldMk cId="1428733162" sldId="481"/>
            <ac:spMk id="11" creationId="{1243FAA5-904C-7012-9BC1-08357CC078DC}"/>
          </ac:spMkLst>
        </pc:spChg>
        <pc:spChg chg="add del mod">
          <ac:chgData name="Martina Di Gennaro" userId="242c7127-975c-4ec0-b2ee-15e19a223141" providerId="ADAL" clId="{6BF65FE4-74A7-9749-A675-EBA0086FF38E}" dt="2024-10-17T10:35:36.826" v="2822" actId="478"/>
          <ac:spMkLst>
            <pc:docMk/>
            <pc:sldMk cId="1428733162" sldId="481"/>
            <ac:spMk id="11" creationId="{76332726-9F9E-48A9-5D74-FD9C905FA754}"/>
          </ac:spMkLst>
        </pc:spChg>
        <pc:spChg chg="add mod">
          <ac:chgData name="Martina Di Gennaro" userId="242c7127-975c-4ec0-b2ee-15e19a223141" providerId="ADAL" clId="{6BF65FE4-74A7-9749-A675-EBA0086FF38E}" dt="2024-10-22T07:15:11.468" v="4276" actId="1076"/>
          <ac:spMkLst>
            <pc:docMk/>
            <pc:sldMk cId="1428733162" sldId="481"/>
            <ac:spMk id="12" creationId="{58E4DF64-9A45-1C85-9389-687DEA322D2C}"/>
          </ac:spMkLst>
        </pc:spChg>
        <pc:spChg chg="add mod">
          <ac:chgData name="Martina Di Gennaro" userId="242c7127-975c-4ec0-b2ee-15e19a223141" providerId="ADAL" clId="{6BF65FE4-74A7-9749-A675-EBA0086FF38E}" dt="2024-10-17T09:55:15.435" v="1894" actId="20577"/>
          <ac:spMkLst>
            <pc:docMk/>
            <pc:sldMk cId="1428733162" sldId="481"/>
            <ac:spMk id="13" creationId="{28CAE0B0-1B5B-726A-B49A-A74A89B47C0D}"/>
          </ac:spMkLst>
        </pc:spChg>
        <pc:spChg chg="add del mod">
          <ac:chgData name="Martina Di Gennaro" userId="242c7127-975c-4ec0-b2ee-15e19a223141" providerId="ADAL" clId="{6BF65FE4-74A7-9749-A675-EBA0086FF38E}" dt="2024-10-17T10:30:17.680" v="2662" actId="478"/>
          <ac:spMkLst>
            <pc:docMk/>
            <pc:sldMk cId="1428733162" sldId="481"/>
            <ac:spMk id="14" creationId="{7E6155E9-A0AB-9250-A8D9-8E4920378477}"/>
          </ac:spMkLst>
        </pc:spChg>
        <pc:spChg chg="add del mod">
          <ac:chgData name="Martina Di Gennaro" userId="242c7127-975c-4ec0-b2ee-15e19a223141" providerId="ADAL" clId="{6BF65FE4-74A7-9749-A675-EBA0086FF38E}" dt="2024-10-17T10:30:26.160" v="2666"/>
          <ac:spMkLst>
            <pc:docMk/>
            <pc:sldMk cId="1428733162" sldId="481"/>
            <ac:spMk id="15" creationId="{295FC84F-779B-1D58-F72A-3F18C3536964}"/>
          </ac:spMkLst>
        </pc:spChg>
        <pc:spChg chg="add mod">
          <ac:chgData name="Martina Di Gennaro" userId="242c7127-975c-4ec0-b2ee-15e19a223141" providerId="ADAL" clId="{6BF65FE4-74A7-9749-A675-EBA0086FF38E}" dt="2024-10-22T07:15:56.736" v="4283" actId="1076"/>
          <ac:spMkLst>
            <pc:docMk/>
            <pc:sldMk cId="1428733162" sldId="481"/>
            <ac:spMk id="17" creationId="{DD42968C-0722-989C-597C-1C2D91DD469B}"/>
          </ac:spMkLst>
        </pc:spChg>
        <pc:spChg chg="add del mod">
          <ac:chgData name="Martina Di Gennaro" userId="242c7127-975c-4ec0-b2ee-15e19a223141" providerId="ADAL" clId="{6BF65FE4-74A7-9749-A675-EBA0086FF38E}" dt="2024-10-17T10:31:41.710" v="2752" actId="478"/>
          <ac:spMkLst>
            <pc:docMk/>
            <pc:sldMk cId="1428733162" sldId="481"/>
            <ac:spMk id="18" creationId="{33B2610B-1B87-FA3E-A2E9-803A235B6129}"/>
          </ac:spMkLst>
        </pc:spChg>
        <pc:spChg chg="add mod">
          <ac:chgData name="Martina Di Gennaro" userId="242c7127-975c-4ec0-b2ee-15e19a223141" providerId="ADAL" clId="{6BF65FE4-74A7-9749-A675-EBA0086FF38E}" dt="2024-10-17T10:35:33.169" v="2821" actId="1076"/>
          <ac:spMkLst>
            <pc:docMk/>
            <pc:sldMk cId="1428733162" sldId="481"/>
            <ac:spMk id="20" creationId="{6C8FA010-6D73-D025-9B2F-AB06497EC06A}"/>
          </ac:spMkLst>
        </pc:spChg>
        <pc:spChg chg="add mod">
          <ac:chgData name="Martina Di Gennaro" userId="242c7127-975c-4ec0-b2ee-15e19a223141" providerId="ADAL" clId="{6BF65FE4-74A7-9749-A675-EBA0086FF38E}" dt="2024-10-22T07:12:31.203" v="4227" actId="1037"/>
          <ac:spMkLst>
            <pc:docMk/>
            <pc:sldMk cId="1428733162" sldId="481"/>
            <ac:spMk id="22" creationId="{0179F026-CC7B-7514-88A8-C5F51B262F68}"/>
          </ac:spMkLst>
        </pc:spChg>
        <pc:spChg chg="add mod">
          <ac:chgData name="Martina Di Gennaro" userId="242c7127-975c-4ec0-b2ee-15e19a223141" providerId="ADAL" clId="{6BF65FE4-74A7-9749-A675-EBA0086FF38E}" dt="2024-10-22T07:11:34.262" v="4180" actId="207"/>
          <ac:spMkLst>
            <pc:docMk/>
            <pc:sldMk cId="1428733162" sldId="481"/>
            <ac:spMk id="23" creationId="{48EA09C8-DAA0-1172-DC58-38315ECBDAAA}"/>
          </ac:spMkLst>
        </pc:spChg>
        <pc:spChg chg="add mod">
          <ac:chgData name="Martina Di Gennaro" userId="242c7127-975c-4ec0-b2ee-15e19a223141" providerId="ADAL" clId="{6BF65FE4-74A7-9749-A675-EBA0086FF38E}" dt="2024-10-22T07:12:01.252" v="4191" actId="692"/>
          <ac:spMkLst>
            <pc:docMk/>
            <pc:sldMk cId="1428733162" sldId="481"/>
            <ac:spMk id="24" creationId="{830E9C90-461A-9D7E-E1A6-4C4ED5933DA5}"/>
          </ac:spMkLst>
        </pc:spChg>
        <pc:spChg chg="add mod">
          <ac:chgData name="Martina Di Gennaro" userId="242c7127-975c-4ec0-b2ee-15e19a223141" providerId="ADAL" clId="{6BF65FE4-74A7-9749-A675-EBA0086FF38E}" dt="2024-10-22T07:15:14.261" v="4282" actId="1037"/>
          <ac:spMkLst>
            <pc:docMk/>
            <pc:sldMk cId="1428733162" sldId="481"/>
            <ac:spMk id="25" creationId="{0BC67D0C-D3A8-2778-8BB7-F092CC2B4587}"/>
          </ac:spMkLst>
        </pc:spChg>
        <pc:spChg chg="add del mod">
          <ac:chgData name="Martina Di Gennaro" userId="242c7127-975c-4ec0-b2ee-15e19a223141" providerId="ADAL" clId="{6BF65FE4-74A7-9749-A675-EBA0086FF38E}" dt="2024-10-17T14:25:00.118" v="3081" actId="478"/>
          <ac:spMkLst>
            <pc:docMk/>
            <pc:sldMk cId="1428733162" sldId="481"/>
            <ac:spMk id="26" creationId="{65319E3E-0814-1B61-ED0A-A4374FD5522D}"/>
          </ac:spMkLst>
        </pc:spChg>
        <pc:spChg chg="add mod">
          <ac:chgData name="Martina Di Gennaro" userId="242c7127-975c-4ec0-b2ee-15e19a223141" providerId="ADAL" clId="{6BF65FE4-74A7-9749-A675-EBA0086FF38E}" dt="2024-10-22T07:17:07.482" v="4292" actId="1037"/>
          <ac:spMkLst>
            <pc:docMk/>
            <pc:sldMk cId="1428733162" sldId="481"/>
            <ac:spMk id="27" creationId="{F7B92AA1-69E3-7BFA-3AB0-F734FC389A88}"/>
          </ac:spMkLst>
        </pc:spChg>
        <pc:spChg chg="add mod">
          <ac:chgData name="Martina Di Gennaro" userId="242c7127-975c-4ec0-b2ee-15e19a223141" providerId="ADAL" clId="{6BF65FE4-74A7-9749-A675-EBA0086FF38E}" dt="2024-10-22T07:17:09.609" v="4296" actId="1037"/>
          <ac:spMkLst>
            <pc:docMk/>
            <pc:sldMk cId="1428733162" sldId="481"/>
            <ac:spMk id="28" creationId="{E5FDE177-3B3B-FFA2-389D-4C135C6E8935}"/>
          </ac:spMkLst>
        </pc:spChg>
        <pc:spChg chg="add mod">
          <ac:chgData name="Martina Di Gennaro" userId="242c7127-975c-4ec0-b2ee-15e19a223141" providerId="ADAL" clId="{6BF65FE4-74A7-9749-A675-EBA0086FF38E}" dt="2024-10-22T07:15:05.176" v="4274" actId="1036"/>
          <ac:spMkLst>
            <pc:docMk/>
            <pc:sldMk cId="1428733162" sldId="481"/>
            <ac:spMk id="29" creationId="{0893C474-B4EA-9A19-E503-CDA3659896FA}"/>
          </ac:spMkLst>
        </pc:spChg>
        <pc:picChg chg="add mod">
          <ac:chgData name="Martina Di Gennaro" userId="242c7127-975c-4ec0-b2ee-15e19a223141" providerId="ADAL" clId="{6BF65FE4-74A7-9749-A675-EBA0086FF38E}" dt="2024-10-17T08:35:48.258" v="1317" actId="1076"/>
          <ac:picMkLst>
            <pc:docMk/>
            <pc:sldMk cId="1428733162" sldId="481"/>
            <ac:picMk id="3" creationId="{A691B7FB-0DF2-2AF4-7F97-4482443AF55E}"/>
          </ac:picMkLst>
        </pc:picChg>
      </pc:sldChg>
      <pc:sldChg chg="modSp new del mod">
        <pc:chgData name="Martina Di Gennaro" userId="242c7127-975c-4ec0-b2ee-15e19a223141" providerId="ADAL" clId="{6BF65FE4-74A7-9749-A675-EBA0086FF38E}" dt="2024-10-17T14:59:04.169" v="3719" actId="2696"/>
        <pc:sldMkLst>
          <pc:docMk/>
          <pc:sldMk cId="2091425474" sldId="482"/>
        </pc:sldMkLst>
        <pc:spChg chg="mod">
          <ac:chgData name="Martina Di Gennaro" userId="242c7127-975c-4ec0-b2ee-15e19a223141" providerId="ADAL" clId="{6BF65FE4-74A7-9749-A675-EBA0086FF38E}" dt="2024-10-17T09:55:29.645" v="1895"/>
          <ac:spMkLst>
            <pc:docMk/>
            <pc:sldMk cId="2091425474" sldId="482"/>
            <ac:spMk id="2" creationId="{0A83782B-A21F-51BB-740A-E43644B10A53}"/>
          </ac:spMkLst>
        </pc:spChg>
      </pc:sldChg>
      <pc:sldChg chg="addSp delSp modSp new mod">
        <pc:chgData name="Martina Di Gennaro" userId="242c7127-975c-4ec0-b2ee-15e19a223141" providerId="ADAL" clId="{6BF65FE4-74A7-9749-A675-EBA0086FF38E}" dt="2024-10-23T14:14:44.758" v="4333" actId="20577"/>
        <pc:sldMkLst>
          <pc:docMk/>
          <pc:sldMk cId="1615681" sldId="483"/>
        </pc:sldMkLst>
        <pc:spChg chg="mod">
          <ac:chgData name="Martina Di Gennaro" userId="242c7127-975c-4ec0-b2ee-15e19a223141" providerId="ADAL" clId="{6BF65FE4-74A7-9749-A675-EBA0086FF38E}" dt="2024-10-16T20:55:53.159" v="1004" actId="20577"/>
          <ac:spMkLst>
            <pc:docMk/>
            <pc:sldMk cId="1615681" sldId="483"/>
            <ac:spMk id="2" creationId="{7E8DBD19-F76E-69FD-4A93-5F3156857E8A}"/>
          </ac:spMkLst>
        </pc:spChg>
        <pc:spChg chg="add mod">
          <ac:chgData name="Martina Di Gennaro" userId="242c7127-975c-4ec0-b2ee-15e19a223141" providerId="ADAL" clId="{6BF65FE4-74A7-9749-A675-EBA0086FF38E}" dt="2024-10-23T14:14:44.758" v="4333" actId="20577"/>
          <ac:spMkLst>
            <pc:docMk/>
            <pc:sldMk cId="1615681" sldId="483"/>
            <ac:spMk id="3" creationId="{1CE22F39-CD6B-DC39-58C1-1CBFF0FEAA31}"/>
          </ac:spMkLst>
        </pc:spChg>
        <pc:spChg chg="add mod">
          <ac:chgData name="Martina Di Gennaro" userId="242c7127-975c-4ec0-b2ee-15e19a223141" providerId="ADAL" clId="{6BF65FE4-74A7-9749-A675-EBA0086FF38E}" dt="2024-10-22T07:49:15.053" v="4299" actId="20577"/>
          <ac:spMkLst>
            <pc:docMk/>
            <pc:sldMk cId="1615681" sldId="483"/>
            <ac:spMk id="4" creationId="{DFACF928-42D6-FCA9-EAB6-97EF1A705EB6}"/>
          </ac:spMkLst>
        </pc:spChg>
        <pc:spChg chg="add mod">
          <ac:chgData name="Martina Di Gennaro" userId="242c7127-975c-4ec0-b2ee-15e19a223141" providerId="ADAL" clId="{6BF65FE4-74A7-9749-A675-EBA0086FF38E}" dt="2024-10-17T15:30:51.134" v="3955" actId="1076"/>
          <ac:spMkLst>
            <pc:docMk/>
            <pc:sldMk cId="1615681" sldId="483"/>
            <ac:spMk id="5" creationId="{D9A61E0B-D161-24A4-3451-DDC0EAAA9B8F}"/>
          </ac:spMkLst>
        </pc:spChg>
        <pc:spChg chg="add mod">
          <ac:chgData name="Martina Di Gennaro" userId="242c7127-975c-4ec0-b2ee-15e19a223141" providerId="ADAL" clId="{6BF65FE4-74A7-9749-A675-EBA0086FF38E}" dt="2024-10-17T15:30:51.134" v="3955" actId="1076"/>
          <ac:spMkLst>
            <pc:docMk/>
            <pc:sldMk cId="1615681" sldId="483"/>
            <ac:spMk id="7" creationId="{1521C73B-6CA0-8C30-9202-BF611607AB0F}"/>
          </ac:spMkLst>
        </pc:spChg>
        <pc:spChg chg="add del mod">
          <ac:chgData name="Martina Di Gennaro" userId="242c7127-975c-4ec0-b2ee-15e19a223141" providerId="ADAL" clId="{6BF65FE4-74A7-9749-A675-EBA0086FF38E}" dt="2024-10-17T15:31:04.101" v="3956" actId="478"/>
          <ac:spMkLst>
            <pc:docMk/>
            <pc:sldMk cId="1615681" sldId="483"/>
            <ac:spMk id="8" creationId="{9249066E-CA88-B0B8-B308-C8C03E568800}"/>
          </ac:spMkLst>
        </pc:spChg>
      </pc:sldChg>
      <pc:sldChg chg="addSp delSp modSp new mod">
        <pc:chgData name="Martina Di Gennaro" userId="242c7127-975c-4ec0-b2ee-15e19a223141" providerId="ADAL" clId="{6BF65FE4-74A7-9749-A675-EBA0086FF38E}" dt="2024-10-23T13:45:18.988" v="4327"/>
        <pc:sldMkLst>
          <pc:docMk/>
          <pc:sldMk cId="166359275" sldId="484"/>
        </pc:sldMkLst>
        <pc:spChg chg="mod">
          <ac:chgData name="Martina Di Gennaro" userId="242c7127-975c-4ec0-b2ee-15e19a223141" providerId="ADAL" clId="{6BF65FE4-74A7-9749-A675-EBA0086FF38E}" dt="2024-10-17T08:33:39.757" v="1314" actId="20577"/>
          <ac:spMkLst>
            <pc:docMk/>
            <pc:sldMk cId="166359275" sldId="484"/>
            <ac:spMk id="2" creationId="{98FA48F0-E165-6170-0B5C-BF481FC41B9C}"/>
          </ac:spMkLst>
        </pc:spChg>
        <pc:spChg chg="add mod">
          <ac:chgData name="Martina Di Gennaro" userId="242c7127-975c-4ec0-b2ee-15e19a223141" providerId="ADAL" clId="{6BF65FE4-74A7-9749-A675-EBA0086FF38E}" dt="2024-10-23T13:45:18.988" v="4327"/>
          <ac:spMkLst>
            <pc:docMk/>
            <pc:sldMk cId="166359275" sldId="484"/>
            <ac:spMk id="3" creationId="{FD331129-A0CA-767D-E770-1062F6750D21}"/>
          </ac:spMkLst>
        </pc:spChg>
        <pc:spChg chg="add mod">
          <ac:chgData name="Martina Di Gennaro" userId="242c7127-975c-4ec0-b2ee-15e19a223141" providerId="ADAL" clId="{6BF65FE4-74A7-9749-A675-EBA0086FF38E}" dt="2024-10-22T07:13:10.383" v="4231" actId="16959"/>
          <ac:spMkLst>
            <pc:docMk/>
            <pc:sldMk cId="166359275" sldId="484"/>
            <ac:spMk id="4" creationId="{4F4CDAB2-2F0D-DF29-EBC4-517ABF97E9F9}"/>
          </ac:spMkLst>
        </pc:spChg>
        <pc:spChg chg="add mod">
          <ac:chgData name="Martina Di Gennaro" userId="242c7127-975c-4ec0-b2ee-15e19a223141" providerId="ADAL" clId="{6BF65FE4-74A7-9749-A675-EBA0086FF38E}" dt="2024-10-17T10:23:52.770" v="2592" actId="113"/>
          <ac:spMkLst>
            <pc:docMk/>
            <pc:sldMk cId="166359275" sldId="484"/>
            <ac:spMk id="5" creationId="{51892178-294B-385D-5977-57E73F262C77}"/>
          </ac:spMkLst>
        </pc:spChg>
        <pc:spChg chg="add del mod">
          <ac:chgData name="Martina Di Gennaro" userId="242c7127-975c-4ec0-b2ee-15e19a223141" providerId="ADAL" clId="{6BF65FE4-74A7-9749-A675-EBA0086FF38E}" dt="2024-10-22T07:13:17.662" v="4233"/>
          <ac:spMkLst>
            <pc:docMk/>
            <pc:sldMk cId="166359275" sldId="484"/>
            <ac:spMk id="6" creationId="{9876ADA4-D7A8-B6A8-7235-7071AED16788}"/>
          </ac:spMkLst>
        </pc:spChg>
        <pc:spChg chg="add del mod">
          <ac:chgData name="Martina Di Gennaro" userId="242c7127-975c-4ec0-b2ee-15e19a223141" providerId="ADAL" clId="{6BF65FE4-74A7-9749-A675-EBA0086FF38E}" dt="2024-10-17T10:23:10.520" v="2582" actId="478"/>
          <ac:spMkLst>
            <pc:docMk/>
            <pc:sldMk cId="166359275" sldId="484"/>
            <ac:spMk id="8" creationId="{835E4A01-97C7-FB32-22FE-08108A5234F4}"/>
          </ac:spMkLst>
        </pc:spChg>
        <pc:spChg chg="add mod">
          <ac:chgData name="Martina Di Gennaro" userId="242c7127-975c-4ec0-b2ee-15e19a223141" providerId="ADAL" clId="{6BF65FE4-74A7-9749-A675-EBA0086FF38E}" dt="2024-10-17T10:29:18.945" v="2660" actId="20577"/>
          <ac:spMkLst>
            <pc:docMk/>
            <pc:sldMk cId="166359275" sldId="484"/>
            <ac:spMk id="9" creationId="{4D5D5B1B-C207-FFE5-9715-3F82FF04732F}"/>
          </ac:spMkLst>
        </pc:spChg>
        <pc:spChg chg="add mod">
          <ac:chgData name="Martina Di Gennaro" userId="242c7127-975c-4ec0-b2ee-15e19a223141" providerId="ADAL" clId="{6BF65FE4-74A7-9749-A675-EBA0086FF38E}" dt="2024-10-17T10:30:35.112" v="2686" actId="1036"/>
          <ac:spMkLst>
            <pc:docMk/>
            <pc:sldMk cId="166359275" sldId="484"/>
            <ac:spMk id="10" creationId="{AC0FD066-D8B8-5723-00B7-33E88A253330}"/>
          </ac:spMkLst>
        </pc:spChg>
        <pc:spChg chg="add mod">
          <ac:chgData name="Martina Di Gennaro" userId="242c7127-975c-4ec0-b2ee-15e19a223141" providerId="ADAL" clId="{6BF65FE4-74A7-9749-A675-EBA0086FF38E}" dt="2024-10-17T10:30:46.634" v="2695" actId="20577"/>
          <ac:spMkLst>
            <pc:docMk/>
            <pc:sldMk cId="166359275" sldId="484"/>
            <ac:spMk id="11" creationId="{2B59DF3A-E406-2B0E-2F45-588BB439CCC3}"/>
          </ac:spMkLst>
        </pc:spChg>
        <pc:spChg chg="add mod">
          <ac:chgData name="Martina Di Gennaro" userId="242c7127-975c-4ec0-b2ee-15e19a223141" providerId="ADAL" clId="{6BF65FE4-74A7-9749-A675-EBA0086FF38E}" dt="2024-10-17T10:30:59.467" v="2713" actId="20577"/>
          <ac:spMkLst>
            <pc:docMk/>
            <pc:sldMk cId="166359275" sldId="484"/>
            <ac:spMk id="12" creationId="{A067968B-76A4-A718-6B72-FFFBF369AB9E}"/>
          </ac:spMkLst>
        </pc:spChg>
      </pc:sldChg>
      <pc:sldChg chg="addSp delSp modSp new mod">
        <pc:chgData name="Martina Di Gennaro" userId="242c7127-975c-4ec0-b2ee-15e19a223141" providerId="ADAL" clId="{6BF65FE4-74A7-9749-A675-EBA0086FF38E}" dt="2024-10-22T07:10:38.331" v="4171" actId="404"/>
        <pc:sldMkLst>
          <pc:docMk/>
          <pc:sldMk cId="467907165" sldId="485"/>
        </pc:sldMkLst>
        <pc:spChg chg="mod">
          <ac:chgData name="Martina Di Gennaro" userId="242c7127-975c-4ec0-b2ee-15e19a223141" providerId="ADAL" clId="{6BF65FE4-74A7-9749-A675-EBA0086FF38E}" dt="2024-10-17T09:07:17.825" v="1443" actId="20577"/>
          <ac:spMkLst>
            <pc:docMk/>
            <pc:sldMk cId="467907165" sldId="485"/>
            <ac:spMk id="2" creationId="{9F42186E-DEB3-D39E-A76F-16AEDA6F1EB0}"/>
          </ac:spMkLst>
        </pc:spChg>
        <pc:spChg chg="add mod">
          <ac:chgData name="Martina Di Gennaro" userId="242c7127-975c-4ec0-b2ee-15e19a223141" providerId="ADAL" clId="{6BF65FE4-74A7-9749-A675-EBA0086FF38E}" dt="2024-10-17T09:45:35.091" v="1604" actId="1076"/>
          <ac:spMkLst>
            <pc:docMk/>
            <pc:sldMk cId="467907165" sldId="485"/>
            <ac:spMk id="5" creationId="{C0D862B4-135B-9FBE-D34F-6D8503EB7FD4}"/>
          </ac:spMkLst>
        </pc:spChg>
        <pc:spChg chg="add mod">
          <ac:chgData name="Martina Di Gennaro" userId="242c7127-975c-4ec0-b2ee-15e19a223141" providerId="ADAL" clId="{6BF65FE4-74A7-9749-A675-EBA0086FF38E}" dt="2024-10-21T08:37:53.483" v="4119" actId="14100"/>
          <ac:spMkLst>
            <pc:docMk/>
            <pc:sldMk cId="467907165" sldId="485"/>
            <ac:spMk id="6" creationId="{8977C0AB-5271-0B2E-CF2A-D4E3178F627A}"/>
          </ac:spMkLst>
        </pc:spChg>
        <pc:spChg chg="add mod">
          <ac:chgData name="Martina Di Gennaro" userId="242c7127-975c-4ec0-b2ee-15e19a223141" providerId="ADAL" clId="{6BF65FE4-74A7-9749-A675-EBA0086FF38E}" dt="2024-10-22T07:10:38.331" v="4171" actId="404"/>
          <ac:spMkLst>
            <pc:docMk/>
            <pc:sldMk cId="467907165" sldId="485"/>
            <ac:spMk id="7" creationId="{6620AB32-7B21-AFE6-5840-173635EF155D}"/>
          </ac:spMkLst>
        </pc:spChg>
        <pc:spChg chg="add del mod">
          <ac:chgData name="Martina Di Gennaro" userId="242c7127-975c-4ec0-b2ee-15e19a223141" providerId="ADAL" clId="{6BF65FE4-74A7-9749-A675-EBA0086FF38E}" dt="2024-10-17T10:04:26.592" v="1975"/>
          <ac:spMkLst>
            <pc:docMk/>
            <pc:sldMk cId="467907165" sldId="485"/>
            <ac:spMk id="8" creationId="{28293606-1648-AF0C-22D0-B8FABFEB92A8}"/>
          </ac:spMkLst>
        </pc:spChg>
        <pc:picChg chg="add mod">
          <ac:chgData name="Martina Di Gennaro" userId="242c7127-975c-4ec0-b2ee-15e19a223141" providerId="ADAL" clId="{6BF65FE4-74A7-9749-A675-EBA0086FF38E}" dt="2024-10-17T09:47:51.472" v="1618" actId="1076"/>
          <ac:picMkLst>
            <pc:docMk/>
            <pc:sldMk cId="467907165" sldId="485"/>
            <ac:picMk id="3" creationId="{2047A272-C89D-DF11-FB95-F07E27E6543B}"/>
          </ac:picMkLst>
        </pc:picChg>
        <pc:picChg chg="add mod">
          <ac:chgData name="Martina Di Gennaro" userId="242c7127-975c-4ec0-b2ee-15e19a223141" providerId="ADAL" clId="{6BF65FE4-74A7-9749-A675-EBA0086FF38E}" dt="2024-10-17T09:45:08.662" v="1569" actId="1076"/>
          <ac:picMkLst>
            <pc:docMk/>
            <pc:sldMk cId="467907165" sldId="485"/>
            <ac:picMk id="4" creationId="{1A4C9A23-787F-7294-F311-AAF71D7E2B93}"/>
          </ac:picMkLst>
        </pc:picChg>
      </pc:sldChg>
      <pc:sldChg chg="add del">
        <pc:chgData name="Martina Di Gennaro" userId="242c7127-975c-4ec0-b2ee-15e19a223141" providerId="ADAL" clId="{6BF65FE4-74A7-9749-A675-EBA0086FF38E}" dt="2024-10-17T10:01:06.639" v="1928"/>
        <pc:sldMkLst>
          <pc:docMk/>
          <pc:sldMk cId="975621004" sldId="486"/>
        </pc:sldMkLst>
      </pc:sldChg>
      <pc:sldChg chg="addSp delSp modSp new mod">
        <pc:chgData name="Martina Di Gennaro" userId="242c7127-975c-4ec0-b2ee-15e19a223141" providerId="ADAL" clId="{6BF65FE4-74A7-9749-A675-EBA0086FF38E}" dt="2024-10-22T12:24:54.325" v="4326" actId="1076"/>
        <pc:sldMkLst>
          <pc:docMk/>
          <pc:sldMk cId="1896682400" sldId="486"/>
        </pc:sldMkLst>
        <pc:spChg chg="mod">
          <ac:chgData name="Martina Di Gennaro" userId="242c7127-975c-4ec0-b2ee-15e19a223141" providerId="ADAL" clId="{6BF65FE4-74A7-9749-A675-EBA0086FF38E}" dt="2024-10-17T10:05:12.259" v="1993" actId="20577"/>
          <ac:spMkLst>
            <pc:docMk/>
            <pc:sldMk cId="1896682400" sldId="486"/>
            <ac:spMk id="2" creationId="{643C951C-576D-40BF-3218-907CF1C5165B}"/>
          </ac:spMkLst>
        </pc:spChg>
        <pc:spChg chg="add mod">
          <ac:chgData name="Martina Di Gennaro" userId="242c7127-975c-4ec0-b2ee-15e19a223141" providerId="ADAL" clId="{6BF65FE4-74A7-9749-A675-EBA0086FF38E}" dt="2024-10-22T12:24:54.325" v="4326" actId="1076"/>
          <ac:spMkLst>
            <pc:docMk/>
            <pc:sldMk cId="1896682400" sldId="486"/>
            <ac:spMk id="3" creationId="{EF084FA7-8B59-E533-46DA-EA120D68569F}"/>
          </ac:spMkLst>
        </pc:spChg>
        <pc:spChg chg="add mod">
          <ac:chgData name="Martina Di Gennaro" userId="242c7127-975c-4ec0-b2ee-15e19a223141" providerId="ADAL" clId="{6BF65FE4-74A7-9749-A675-EBA0086FF38E}" dt="2024-10-21T08:36:53.574" v="4116" actId="20577"/>
          <ac:spMkLst>
            <pc:docMk/>
            <pc:sldMk cId="1896682400" sldId="486"/>
            <ac:spMk id="4" creationId="{9ADFD748-E8FD-549D-248C-48573C07B55E}"/>
          </ac:spMkLst>
        </pc:spChg>
        <pc:spChg chg="add mod">
          <ac:chgData name="Martina Di Gennaro" userId="242c7127-975c-4ec0-b2ee-15e19a223141" providerId="ADAL" clId="{6BF65FE4-74A7-9749-A675-EBA0086FF38E}" dt="2024-10-22T12:24:48.537" v="4324" actId="1076"/>
          <ac:spMkLst>
            <pc:docMk/>
            <pc:sldMk cId="1896682400" sldId="486"/>
            <ac:spMk id="6" creationId="{F90B5A80-C246-9A9B-2B32-79533AE1E3CA}"/>
          </ac:spMkLst>
        </pc:spChg>
        <pc:graphicFrameChg chg="add del mod modGraphic">
          <ac:chgData name="Martina Di Gennaro" userId="242c7127-975c-4ec0-b2ee-15e19a223141" providerId="ADAL" clId="{6BF65FE4-74A7-9749-A675-EBA0086FF38E}" dt="2024-10-17T10:08:48.704" v="2062" actId="478"/>
          <ac:graphicFrameMkLst>
            <pc:docMk/>
            <pc:sldMk cId="1896682400" sldId="486"/>
            <ac:graphicFrameMk id="4" creationId="{2DB44698-A647-2C6B-DB03-6F62EFAF866E}"/>
          </ac:graphicFrameMkLst>
        </pc:graphicFrameChg>
        <pc:graphicFrameChg chg="add mod modGraphic">
          <ac:chgData name="Martina Di Gennaro" userId="242c7127-975c-4ec0-b2ee-15e19a223141" providerId="ADAL" clId="{6BF65FE4-74A7-9749-A675-EBA0086FF38E}" dt="2024-10-22T12:23:51.528" v="4300" actId="20577"/>
          <ac:graphicFrameMkLst>
            <pc:docMk/>
            <pc:sldMk cId="1896682400" sldId="486"/>
            <ac:graphicFrameMk id="5" creationId="{CACC1A64-8557-9EF2-0217-179DB525D725}"/>
          </ac:graphicFrameMkLst>
        </pc:graphicFrameChg>
      </pc:sldChg>
      <pc:sldChg chg="addSp modSp new mod">
        <pc:chgData name="Martina Di Gennaro" userId="242c7127-975c-4ec0-b2ee-15e19a223141" providerId="ADAL" clId="{6BF65FE4-74A7-9749-A675-EBA0086FF38E}" dt="2024-10-22T07:17:37.060" v="4297"/>
        <pc:sldMkLst>
          <pc:docMk/>
          <pc:sldMk cId="1824288819" sldId="487"/>
        </pc:sldMkLst>
        <pc:spChg chg="mod">
          <ac:chgData name="Martina Di Gennaro" userId="242c7127-975c-4ec0-b2ee-15e19a223141" providerId="ADAL" clId="{6BF65FE4-74A7-9749-A675-EBA0086FF38E}" dt="2024-10-17T10:18:14.717" v="2428" actId="20577"/>
          <ac:spMkLst>
            <pc:docMk/>
            <pc:sldMk cId="1824288819" sldId="487"/>
            <ac:spMk id="2" creationId="{BBF2151B-6A87-67E4-D6DC-C7208C0D9FF4}"/>
          </ac:spMkLst>
        </pc:spChg>
        <pc:spChg chg="add mod">
          <ac:chgData name="Martina Di Gennaro" userId="242c7127-975c-4ec0-b2ee-15e19a223141" providerId="ADAL" clId="{6BF65FE4-74A7-9749-A675-EBA0086FF38E}" dt="2024-10-22T07:17:37.060" v="4297"/>
          <ac:spMkLst>
            <pc:docMk/>
            <pc:sldMk cId="1824288819" sldId="487"/>
            <ac:spMk id="3" creationId="{EA6FF419-A497-52BC-5B94-A8D51ED7A251}"/>
          </ac:spMkLst>
        </pc:spChg>
      </pc:sldChg>
      <pc:sldChg chg="modSp new mod">
        <pc:chgData name="Martina Di Gennaro" userId="242c7127-975c-4ec0-b2ee-15e19a223141" providerId="ADAL" clId="{6BF65FE4-74A7-9749-A675-EBA0086FF38E}" dt="2024-10-21T08:20:42.986" v="3977" actId="20577"/>
        <pc:sldMkLst>
          <pc:docMk/>
          <pc:sldMk cId="2529889896" sldId="488"/>
        </pc:sldMkLst>
        <pc:spChg chg="mod">
          <ac:chgData name="Martina Di Gennaro" userId="242c7127-975c-4ec0-b2ee-15e19a223141" providerId="ADAL" clId="{6BF65FE4-74A7-9749-A675-EBA0086FF38E}" dt="2024-10-21T08:20:42.986" v="3977" actId="20577"/>
          <ac:spMkLst>
            <pc:docMk/>
            <pc:sldMk cId="2529889896" sldId="488"/>
            <ac:spMk id="2" creationId="{487D8895-634C-2BE6-B8E4-785AD399BA14}"/>
          </ac:spMkLst>
        </pc:spChg>
      </pc:sldChg>
      <pc:sldChg chg="addSp modSp new mod">
        <pc:chgData name="Martina Di Gennaro" userId="242c7127-975c-4ec0-b2ee-15e19a223141" providerId="ADAL" clId="{6BF65FE4-74A7-9749-A675-EBA0086FF38E}" dt="2024-10-22T12:24:33.358" v="4323" actId="20577"/>
        <pc:sldMkLst>
          <pc:docMk/>
          <pc:sldMk cId="2869807257" sldId="489"/>
        </pc:sldMkLst>
        <pc:spChg chg="mod">
          <ac:chgData name="Martina Di Gennaro" userId="242c7127-975c-4ec0-b2ee-15e19a223141" providerId="ADAL" clId="{6BF65FE4-74A7-9749-A675-EBA0086FF38E}" dt="2024-10-22T12:24:17.531" v="4311" actId="20577"/>
          <ac:spMkLst>
            <pc:docMk/>
            <pc:sldMk cId="2869807257" sldId="489"/>
            <ac:spMk id="2" creationId="{F0439D06-FB30-8B06-896B-DAF330F7ED36}"/>
          </ac:spMkLst>
        </pc:spChg>
        <pc:graphicFrameChg chg="add mod">
          <ac:chgData name="Martina Di Gennaro" userId="242c7127-975c-4ec0-b2ee-15e19a223141" providerId="ADAL" clId="{6BF65FE4-74A7-9749-A675-EBA0086FF38E}" dt="2024-10-22T12:24:33.358" v="4323" actId="20577"/>
          <ac:graphicFrameMkLst>
            <pc:docMk/>
            <pc:sldMk cId="2869807257" sldId="489"/>
            <ac:graphicFrameMk id="3" creationId="{90C73DB1-73F7-B400-6AC6-26779D29E731}"/>
          </ac:graphicFrameMkLst>
        </pc:graphicFrameChg>
      </pc:sldChg>
      <pc:sldMasterChg chg="modSldLayout">
        <pc:chgData name="Martina Di Gennaro" userId="242c7127-975c-4ec0-b2ee-15e19a223141" providerId="ADAL" clId="{6BF65FE4-74A7-9749-A675-EBA0086FF38E}" dt="2024-10-17T07:10:24.389" v="1219" actId="27636"/>
        <pc:sldMasterMkLst>
          <pc:docMk/>
          <pc:sldMasterMk cId="1525223916" sldId="2147483651"/>
        </pc:sldMasterMkLst>
        <pc:sldLayoutChg chg="delSp modSp mod">
          <pc:chgData name="Martina Di Gennaro" userId="242c7127-975c-4ec0-b2ee-15e19a223141" providerId="ADAL" clId="{6BF65FE4-74A7-9749-A675-EBA0086FF38E}" dt="2024-10-16T20:27:09.003" v="532" actId="1035"/>
          <pc:sldLayoutMkLst>
            <pc:docMk/>
            <pc:sldMasterMk cId="1525223916" sldId="2147483651"/>
            <pc:sldLayoutMk cId="3285544562" sldId="2147483665"/>
          </pc:sldLayoutMkLst>
          <pc:spChg chg="mod">
            <ac:chgData name="Martina Di Gennaro" userId="242c7127-975c-4ec0-b2ee-15e19a223141" providerId="ADAL" clId="{6BF65FE4-74A7-9749-A675-EBA0086FF38E}" dt="2024-10-16T20:27:09.003" v="532" actId="1035"/>
            <ac:spMkLst>
              <pc:docMk/>
              <pc:sldMasterMk cId="1525223916" sldId="2147483651"/>
              <pc:sldLayoutMk cId="3285544562" sldId="2147483665"/>
              <ac:spMk id="4" creationId="{C9290D33-3F2F-A93E-9009-0CE430CC7144}"/>
            </ac:spMkLst>
          </pc:spChg>
          <pc:spChg chg="del">
            <ac:chgData name="Martina Di Gennaro" userId="242c7127-975c-4ec0-b2ee-15e19a223141" providerId="ADAL" clId="{6BF65FE4-74A7-9749-A675-EBA0086FF38E}" dt="2024-10-15T13:48:13.058" v="146" actId="478"/>
            <ac:spMkLst>
              <pc:docMk/>
              <pc:sldMasterMk cId="1525223916" sldId="2147483651"/>
              <pc:sldLayoutMk cId="3285544562" sldId="2147483665"/>
              <ac:spMk id="5" creationId="{1E4A5BA7-AA8A-8120-A898-1CAC0694B047}"/>
            </ac:spMkLst>
          </pc:spChg>
          <pc:spChg chg="del">
            <ac:chgData name="Martina Di Gennaro" userId="242c7127-975c-4ec0-b2ee-15e19a223141" providerId="ADAL" clId="{6BF65FE4-74A7-9749-A675-EBA0086FF38E}" dt="2024-10-15T13:48:14.305" v="147" actId="478"/>
            <ac:spMkLst>
              <pc:docMk/>
              <pc:sldMasterMk cId="1525223916" sldId="2147483651"/>
              <pc:sldLayoutMk cId="3285544562" sldId="2147483665"/>
              <ac:spMk id="6" creationId="{4A89AD6A-C1F5-9B6A-C538-8D6C7C957DBF}"/>
            </ac:spMkLst>
          </pc:spChg>
        </pc:sldLayoutChg>
        <pc:sldLayoutChg chg="modSp mod">
          <pc:chgData name="Martina Di Gennaro" userId="242c7127-975c-4ec0-b2ee-15e19a223141" providerId="ADAL" clId="{6BF65FE4-74A7-9749-A675-EBA0086FF38E}" dt="2024-10-17T07:10:24.386" v="1218" actId="27636"/>
          <pc:sldLayoutMkLst>
            <pc:docMk/>
            <pc:sldMasterMk cId="1525223916" sldId="2147483651"/>
            <pc:sldLayoutMk cId="529367722" sldId="2147483666"/>
          </pc:sldLayoutMkLst>
          <pc:spChg chg="mod">
            <ac:chgData name="Martina Di Gennaro" userId="242c7127-975c-4ec0-b2ee-15e19a223141" providerId="ADAL" clId="{6BF65FE4-74A7-9749-A675-EBA0086FF38E}" dt="2024-10-17T07:10:24.386" v="1218" actId="27636"/>
            <ac:spMkLst>
              <pc:docMk/>
              <pc:sldMasterMk cId="1525223916" sldId="2147483651"/>
              <pc:sldLayoutMk cId="529367722" sldId="2147483666"/>
              <ac:spMk id="132" creationId="{76E96416-35EC-A534-B824-726DE6A47957}"/>
            </ac:spMkLst>
          </pc:spChg>
        </pc:sldLayoutChg>
        <pc:sldLayoutChg chg="modSp mod">
          <pc:chgData name="Martina Di Gennaro" userId="242c7127-975c-4ec0-b2ee-15e19a223141" providerId="ADAL" clId="{6BF65FE4-74A7-9749-A675-EBA0086FF38E}" dt="2024-10-17T07:10:24.389" v="1219" actId="27636"/>
          <pc:sldLayoutMkLst>
            <pc:docMk/>
            <pc:sldMasterMk cId="1525223916" sldId="2147483651"/>
            <pc:sldLayoutMk cId="4016823266" sldId="2147483669"/>
          </pc:sldLayoutMkLst>
          <pc:spChg chg="mod">
            <ac:chgData name="Martina Di Gennaro" userId="242c7127-975c-4ec0-b2ee-15e19a223141" providerId="ADAL" clId="{6BF65FE4-74A7-9749-A675-EBA0086FF38E}" dt="2024-10-17T07:10:24.389" v="1219" actId="27636"/>
            <ac:spMkLst>
              <pc:docMk/>
              <pc:sldMasterMk cId="1525223916" sldId="2147483651"/>
              <pc:sldLayoutMk cId="4016823266" sldId="2147483669"/>
              <ac:spMk id="132" creationId="{76E96416-35EC-A534-B824-726DE6A47957}"/>
            </ac:spMkLst>
          </pc:spChg>
        </pc:sldLayoutChg>
      </pc:sldMasterChg>
    </pc:docChg>
  </pc:docChgLst>
  <pc:docChgLst>
    <pc:chgData name="Martina Di Gennaro" userId="242c7127-975c-4ec0-b2ee-15e19a223141" providerId="ADAL" clId="{9958608D-BAEA-3744-868E-7F9ABA8CD256}"/>
    <pc:docChg chg="undo custSel addSld delSld modSld sldOrd modMainMaster">
      <pc:chgData name="Martina Di Gennaro" userId="242c7127-975c-4ec0-b2ee-15e19a223141" providerId="ADAL" clId="{9958608D-BAEA-3744-868E-7F9ABA8CD256}" dt="2023-10-21T16:36:21.001" v="5747" actId="1036"/>
      <pc:docMkLst>
        <pc:docMk/>
      </pc:docMkLst>
      <pc:sldChg chg="modSp mod ord">
        <pc:chgData name="Martina Di Gennaro" userId="242c7127-975c-4ec0-b2ee-15e19a223141" providerId="ADAL" clId="{9958608D-BAEA-3744-868E-7F9ABA8CD256}" dt="2023-10-18T21:42:58.324" v="2449" actId="20578"/>
        <pc:sldMkLst>
          <pc:docMk/>
          <pc:sldMk cId="3362907711" sldId="409"/>
        </pc:sldMkLst>
        <pc:spChg chg="mod">
          <ac:chgData name="Martina Di Gennaro" userId="242c7127-975c-4ec0-b2ee-15e19a223141" providerId="ADAL" clId="{9958608D-BAEA-3744-868E-7F9ABA8CD256}" dt="2023-10-16T14:00:39.323" v="358" actId="27636"/>
          <ac:spMkLst>
            <pc:docMk/>
            <pc:sldMk cId="3362907711" sldId="409"/>
            <ac:spMk id="4" creationId="{A11478A6-80D1-508B-FDB8-25B59BF0B1E6}"/>
          </ac:spMkLst>
        </pc:spChg>
        <pc:spChg chg="mod">
          <ac:chgData name="Martina Di Gennaro" userId="242c7127-975c-4ec0-b2ee-15e19a223141" providerId="ADAL" clId="{9958608D-BAEA-3744-868E-7F9ABA8CD256}" dt="2023-10-16T14:00:36.602" v="356" actId="1076"/>
          <ac:spMkLst>
            <pc:docMk/>
            <pc:sldMk cId="3362907711" sldId="409"/>
            <ac:spMk id="5" creationId="{9CBE05D5-3354-7870-E073-19BF3F30E340}"/>
          </ac:spMkLst>
        </pc:spChg>
      </pc:sldChg>
      <pc:sldChg chg="addSp delSp modSp mod modNotesTx">
        <pc:chgData name="Martina Di Gennaro" userId="242c7127-975c-4ec0-b2ee-15e19a223141" providerId="ADAL" clId="{9958608D-BAEA-3744-868E-7F9ABA8CD256}" dt="2023-10-20T13:15:15.251" v="5273" actId="1038"/>
        <pc:sldMkLst>
          <pc:docMk/>
          <pc:sldMk cId="703777724" sldId="412"/>
        </pc:sldMkLst>
        <pc:spChg chg="mod">
          <ac:chgData name="Martina Di Gennaro" userId="242c7127-975c-4ec0-b2ee-15e19a223141" providerId="ADAL" clId="{9958608D-BAEA-3744-868E-7F9ABA8CD256}" dt="2023-10-19T19:21:51.871" v="3342" actId="20577"/>
          <ac:spMkLst>
            <pc:docMk/>
            <pc:sldMk cId="703777724" sldId="412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19T20:14:42.986" v="3401" actId="478"/>
          <ac:spMkLst>
            <pc:docMk/>
            <pc:sldMk cId="703777724" sldId="412"/>
            <ac:spMk id="3" creationId="{A0CB82A3-2459-FC19-43E6-208A81BCE95F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6" creationId="{63C32124-72F5-9912-5449-FBDA4EDCFAFC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7" creationId="{F7C9FACC-3B55-ED8D-1F46-A83787D17716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8" creationId="{163F0773-6E1E-99B3-37B8-4A5FA98E5160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9" creationId="{A603A191-70C5-8FD0-4318-1289F714F2E8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10" creationId="{6FE513E7-3B45-D65F-A0E5-2D981DC095DD}"/>
          </ac:spMkLst>
        </pc:spChg>
        <pc:spChg chg="mod">
          <ac:chgData name="Martina Di Gennaro" userId="242c7127-975c-4ec0-b2ee-15e19a223141" providerId="ADAL" clId="{9958608D-BAEA-3744-868E-7F9ABA8CD256}" dt="2023-10-17T15:16:35.406" v="812"/>
          <ac:spMkLst>
            <pc:docMk/>
            <pc:sldMk cId="703777724" sldId="412"/>
            <ac:spMk id="11" creationId="{DCD350B1-F7E2-BEB2-258C-713FE699E4BD}"/>
          </ac:spMkLst>
        </pc:spChg>
        <pc:spChg chg="add mod">
          <ac:chgData name="Martina Di Gennaro" userId="242c7127-975c-4ec0-b2ee-15e19a223141" providerId="ADAL" clId="{9958608D-BAEA-3744-868E-7F9ABA8CD256}" dt="2023-10-20T12:17:33.868" v="4472" actId="108"/>
          <ac:spMkLst>
            <pc:docMk/>
            <pc:sldMk cId="703777724" sldId="412"/>
            <ac:spMk id="12" creationId="{5EE1A906-E990-B23D-04B8-773455668759}"/>
          </ac:spMkLst>
        </pc:spChg>
        <pc:spChg chg="add del mod">
          <ac:chgData name="Martina Di Gennaro" userId="242c7127-975c-4ec0-b2ee-15e19a223141" providerId="ADAL" clId="{9958608D-BAEA-3744-868E-7F9ABA8CD256}" dt="2023-10-18T13:16:48.376" v="1679" actId="478"/>
          <ac:spMkLst>
            <pc:docMk/>
            <pc:sldMk cId="703777724" sldId="412"/>
            <ac:spMk id="14" creationId="{22406E4B-E6E3-D195-5AC2-36D33B7A4300}"/>
          </ac:spMkLst>
        </pc:spChg>
        <pc:spChg chg="del">
          <ac:chgData name="Martina Di Gennaro" userId="242c7127-975c-4ec0-b2ee-15e19a223141" providerId="ADAL" clId="{9958608D-BAEA-3744-868E-7F9ABA8CD256}" dt="2023-10-16T13:58:20.060" v="87" actId="478"/>
          <ac:spMkLst>
            <pc:docMk/>
            <pc:sldMk cId="703777724" sldId="412"/>
            <ac:spMk id="14" creationId="{8E211639-0646-BD47-DC5A-E68E7EE29FD2}"/>
          </ac:spMkLst>
        </pc:spChg>
        <pc:spChg chg="add mod">
          <ac:chgData name="Martina Di Gennaro" userId="242c7127-975c-4ec0-b2ee-15e19a223141" providerId="ADAL" clId="{9958608D-BAEA-3744-868E-7F9ABA8CD256}" dt="2023-10-19T20:57:33.408" v="4014" actId="20577"/>
          <ac:spMkLst>
            <pc:docMk/>
            <pc:sldMk cId="703777724" sldId="412"/>
            <ac:spMk id="14" creationId="{F4A42F16-40F9-6978-47A7-EA7552E652F4}"/>
          </ac:spMkLst>
        </pc:spChg>
        <pc:spChg chg="add del mod">
          <ac:chgData name="Martina Di Gennaro" userId="242c7127-975c-4ec0-b2ee-15e19a223141" providerId="ADAL" clId="{9958608D-BAEA-3744-868E-7F9ABA8CD256}" dt="2023-10-18T21:39:01.439" v="2372" actId="21"/>
          <ac:spMkLst>
            <pc:docMk/>
            <pc:sldMk cId="703777724" sldId="412"/>
            <ac:spMk id="15" creationId="{5C8B8A84-53CA-303F-77CE-30543474538E}"/>
          </ac:spMkLst>
        </pc:spChg>
        <pc:spChg chg="del">
          <ac:chgData name="Martina Di Gennaro" userId="242c7127-975c-4ec0-b2ee-15e19a223141" providerId="ADAL" clId="{9958608D-BAEA-3744-868E-7F9ABA8CD256}" dt="2023-10-16T13:58:20.060" v="87" actId="478"/>
          <ac:spMkLst>
            <pc:docMk/>
            <pc:sldMk cId="703777724" sldId="412"/>
            <ac:spMk id="15" creationId="{FEE3E493-E60A-F244-AB89-122ABCD0CB55}"/>
          </ac:spMkLst>
        </pc:spChg>
        <pc:spChg chg="del mod">
          <ac:chgData name="Martina Di Gennaro" userId="242c7127-975c-4ec0-b2ee-15e19a223141" providerId="ADAL" clId="{9958608D-BAEA-3744-868E-7F9ABA8CD256}" dt="2023-10-16T13:58:16.854" v="85" actId="478"/>
          <ac:spMkLst>
            <pc:docMk/>
            <pc:sldMk cId="703777724" sldId="412"/>
            <ac:spMk id="16" creationId="{3CD21ED5-FAFF-D4F0-BBF1-44FCFEB4623A}"/>
          </ac:spMkLst>
        </pc:spChg>
        <pc:spChg chg="add del mod">
          <ac:chgData name="Martina Di Gennaro" userId="242c7127-975c-4ec0-b2ee-15e19a223141" providerId="ADAL" clId="{9958608D-BAEA-3744-868E-7F9ABA8CD256}" dt="2023-10-18T13:16:48.376" v="1679" actId="478"/>
          <ac:spMkLst>
            <pc:docMk/>
            <pc:sldMk cId="703777724" sldId="412"/>
            <ac:spMk id="16" creationId="{8B855535-6314-37FD-6B79-2B26D1ED605F}"/>
          </ac:spMkLst>
        </pc:spChg>
        <pc:spChg chg="add mod">
          <ac:chgData name="Martina Di Gennaro" userId="242c7127-975c-4ec0-b2ee-15e19a223141" providerId="ADAL" clId="{9958608D-BAEA-3744-868E-7F9ABA8CD256}" dt="2023-10-20T13:15:08.242" v="5268" actId="1037"/>
          <ac:spMkLst>
            <pc:docMk/>
            <pc:sldMk cId="703777724" sldId="412"/>
            <ac:spMk id="17" creationId="{DFDC926A-F13A-C99C-6334-F29594DCFD38}"/>
          </ac:spMkLst>
        </pc:spChg>
        <pc:spChg chg="add del mod">
          <ac:chgData name="Martina Di Gennaro" userId="242c7127-975c-4ec0-b2ee-15e19a223141" providerId="ADAL" clId="{9958608D-BAEA-3744-868E-7F9ABA8CD256}" dt="2023-10-18T13:16:48.376" v="1679" actId="478"/>
          <ac:spMkLst>
            <pc:docMk/>
            <pc:sldMk cId="703777724" sldId="412"/>
            <ac:spMk id="18" creationId="{E904BF04-5198-79D0-A2AE-2E20A50FD369}"/>
          </ac:spMkLst>
        </pc:spChg>
        <pc:spChg chg="add del">
          <ac:chgData name="Martina Di Gennaro" userId="242c7127-975c-4ec0-b2ee-15e19a223141" providerId="ADAL" clId="{9958608D-BAEA-3744-868E-7F9ABA8CD256}" dt="2023-10-16T13:58:28.289" v="91" actId="22"/>
          <ac:spMkLst>
            <pc:docMk/>
            <pc:sldMk cId="703777724" sldId="412"/>
            <ac:spMk id="18" creationId="{EFACCB97-7EEF-8EA5-3C51-F6E1C48E2F2D}"/>
          </ac:spMkLst>
        </pc:spChg>
        <pc:spChg chg="del">
          <ac:chgData name="Martina Di Gennaro" userId="242c7127-975c-4ec0-b2ee-15e19a223141" providerId="ADAL" clId="{9958608D-BAEA-3744-868E-7F9ABA8CD256}" dt="2023-10-16T13:58:14.653" v="83" actId="478"/>
          <ac:spMkLst>
            <pc:docMk/>
            <pc:sldMk cId="703777724" sldId="412"/>
            <ac:spMk id="19" creationId="{AFC4332F-4FA0-1BF0-4ACB-C3DD6CFD3F44}"/>
          </ac:spMkLst>
        </pc:spChg>
        <pc:spChg chg="del mod">
          <ac:chgData name="Martina Di Gennaro" userId="242c7127-975c-4ec0-b2ee-15e19a223141" providerId="ADAL" clId="{9958608D-BAEA-3744-868E-7F9ABA8CD256}" dt="2023-10-16T13:58:21.651" v="89" actId="478"/>
          <ac:spMkLst>
            <pc:docMk/>
            <pc:sldMk cId="703777724" sldId="412"/>
            <ac:spMk id="20" creationId="{0F1B3F1C-EFC0-9D1E-A497-A19330083886}"/>
          </ac:spMkLst>
        </pc:spChg>
        <pc:grpChg chg="add del mod">
          <ac:chgData name="Martina Di Gennaro" userId="242c7127-975c-4ec0-b2ee-15e19a223141" providerId="ADAL" clId="{9958608D-BAEA-3744-868E-7F9ABA8CD256}" dt="2023-10-19T20:26:45.775" v="3644" actId="478"/>
          <ac:grpSpMkLst>
            <pc:docMk/>
            <pc:sldMk cId="703777724" sldId="412"/>
            <ac:grpSpMk id="4" creationId="{0CF7C583-BDCA-FC75-1C9B-8D30AF48BCD0}"/>
          </ac:grpSpMkLst>
        </pc:grpChg>
        <pc:grpChg chg="del">
          <ac:chgData name="Martina Di Gennaro" userId="242c7127-975c-4ec0-b2ee-15e19a223141" providerId="ADAL" clId="{9958608D-BAEA-3744-868E-7F9ABA8CD256}" dt="2023-10-16T13:58:17.360" v="86" actId="478"/>
          <ac:grpSpMkLst>
            <pc:docMk/>
            <pc:sldMk cId="703777724" sldId="412"/>
            <ac:grpSpMk id="6" creationId="{A6E05DA5-C08D-C418-3AEC-FC41FFA5050D}"/>
          </ac:grpSpMkLst>
        </pc:grpChg>
        <pc:picChg chg="del">
          <ac:chgData name="Martina Di Gennaro" userId="242c7127-975c-4ec0-b2ee-15e19a223141" providerId="ADAL" clId="{9958608D-BAEA-3744-868E-7F9ABA8CD256}" dt="2023-10-16T13:58:20.060" v="87" actId="478"/>
          <ac:picMkLst>
            <pc:docMk/>
            <pc:sldMk cId="703777724" sldId="412"/>
            <ac:picMk id="4" creationId="{D7786C7C-B358-E640-0A4B-5708227A5738}"/>
          </ac:picMkLst>
        </pc:picChg>
        <pc:picChg chg="mod">
          <ac:chgData name="Martina Di Gennaro" userId="242c7127-975c-4ec0-b2ee-15e19a223141" providerId="ADAL" clId="{9958608D-BAEA-3744-868E-7F9ABA8CD256}" dt="2023-10-17T15:16:35.406" v="812"/>
          <ac:picMkLst>
            <pc:docMk/>
            <pc:sldMk cId="703777724" sldId="412"/>
            <ac:picMk id="5" creationId="{72B7BB6D-C0E3-0455-EB7E-9263947400C8}"/>
          </ac:picMkLst>
        </pc:picChg>
        <pc:picChg chg="add del mod">
          <ac:chgData name="Martina Di Gennaro" userId="242c7127-975c-4ec0-b2ee-15e19a223141" providerId="ADAL" clId="{9958608D-BAEA-3744-868E-7F9ABA8CD256}" dt="2023-10-18T13:16:48.376" v="1679" actId="478"/>
          <ac:picMkLst>
            <pc:docMk/>
            <pc:sldMk cId="703777724" sldId="412"/>
            <ac:picMk id="13" creationId="{663698EF-4FBB-C8E3-E3E2-5E5780852D51}"/>
          </ac:picMkLst>
        </pc:picChg>
        <pc:picChg chg="add mod">
          <ac:chgData name="Martina Di Gennaro" userId="242c7127-975c-4ec0-b2ee-15e19a223141" providerId="ADAL" clId="{9958608D-BAEA-3744-868E-7F9ABA8CD256}" dt="2023-10-19T20:52:41.564" v="3992" actId="1076"/>
          <ac:picMkLst>
            <pc:docMk/>
            <pc:sldMk cId="703777724" sldId="412"/>
            <ac:picMk id="13" creationId="{777FC540-B034-51F0-DA6F-F1C7EC615E5B}"/>
          </ac:picMkLst>
        </pc:picChg>
        <pc:picChg chg="del">
          <ac:chgData name="Martina Di Gennaro" userId="242c7127-975c-4ec0-b2ee-15e19a223141" providerId="ADAL" clId="{9958608D-BAEA-3744-868E-7F9ABA8CD256}" dt="2023-10-16T13:58:20.060" v="87" actId="478"/>
          <ac:picMkLst>
            <pc:docMk/>
            <pc:sldMk cId="703777724" sldId="412"/>
            <ac:picMk id="13" creationId="{7D78E6E6-6803-30C2-C105-1A0D168C6F4A}"/>
          </ac:picMkLst>
        </pc:picChg>
        <pc:picChg chg="add del mod">
          <ac:chgData name="Martina Di Gennaro" userId="242c7127-975c-4ec0-b2ee-15e19a223141" providerId="ADAL" clId="{9958608D-BAEA-3744-868E-7F9ABA8CD256}" dt="2023-10-18T13:16:48.376" v="1679" actId="478"/>
          <ac:picMkLst>
            <pc:docMk/>
            <pc:sldMk cId="703777724" sldId="412"/>
            <ac:picMk id="15" creationId="{81895FDE-91E0-4D0A-9406-73A55F9335ED}"/>
          </ac:picMkLst>
        </pc:picChg>
        <pc:picChg chg="add del mod">
          <ac:chgData name="Martina Di Gennaro" userId="242c7127-975c-4ec0-b2ee-15e19a223141" providerId="ADAL" clId="{9958608D-BAEA-3744-868E-7F9ABA8CD256}" dt="2023-10-19T21:13:35.476" v="4208" actId="478"/>
          <ac:picMkLst>
            <pc:docMk/>
            <pc:sldMk cId="703777724" sldId="412"/>
            <ac:picMk id="15" creationId="{C2D33E0C-16D2-38E7-BB82-8D4AE8CFBF13}"/>
          </ac:picMkLst>
        </pc:picChg>
        <pc:picChg chg="add del mod">
          <ac:chgData name="Martina Di Gennaro" userId="242c7127-975c-4ec0-b2ee-15e19a223141" providerId="ADAL" clId="{9958608D-BAEA-3744-868E-7F9ABA8CD256}" dt="2023-10-18T21:39:01.439" v="2372" actId="21"/>
          <ac:picMkLst>
            <pc:docMk/>
            <pc:sldMk cId="703777724" sldId="412"/>
            <ac:picMk id="16" creationId="{0F53B02F-0453-C2D1-6BA5-32859756E4AC}"/>
          </ac:picMkLst>
        </pc:picChg>
        <pc:picChg chg="add mod">
          <ac:chgData name="Martina Di Gennaro" userId="242c7127-975c-4ec0-b2ee-15e19a223141" providerId="ADAL" clId="{9958608D-BAEA-3744-868E-7F9ABA8CD256}" dt="2023-10-19T21:13:31.746" v="4207" actId="1036"/>
          <ac:picMkLst>
            <pc:docMk/>
            <pc:sldMk cId="703777724" sldId="412"/>
            <ac:picMk id="16" creationId="{9239DE79-AB95-0A1F-AD6C-35BD2CDFD23A}"/>
          </ac:picMkLst>
        </pc:picChg>
        <pc:picChg chg="del">
          <ac:chgData name="Martina Di Gennaro" userId="242c7127-975c-4ec0-b2ee-15e19a223141" providerId="ADAL" clId="{9958608D-BAEA-3744-868E-7F9ABA8CD256}" dt="2023-10-16T13:58:20.060" v="87" actId="478"/>
          <ac:picMkLst>
            <pc:docMk/>
            <pc:sldMk cId="703777724" sldId="412"/>
            <ac:picMk id="17" creationId="{4E97378C-A936-E75D-8D44-70932427D682}"/>
          </ac:picMkLst>
        </pc:picChg>
        <pc:picChg chg="add del mod">
          <ac:chgData name="Martina Di Gennaro" userId="242c7127-975c-4ec0-b2ee-15e19a223141" providerId="ADAL" clId="{9958608D-BAEA-3744-868E-7F9ABA8CD256}" dt="2023-10-18T13:16:48.376" v="1679" actId="478"/>
          <ac:picMkLst>
            <pc:docMk/>
            <pc:sldMk cId="703777724" sldId="412"/>
            <ac:picMk id="17" creationId="{56DF4597-0C6D-7287-9E90-0C0AD8C6E2DC}"/>
          </ac:picMkLst>
        </pc:picChg>
        <pc:picChg chg="add mod">
          <ac:chgData name="Martina Di Gennaro" userId="242c7127-975c-4ec0-b2ee-15e19a223141" providerId="ADAL" clId="{9958608D-BAEA-3744-868E-7F9ABA8CD256}" dt="2023-10-20T13:15:15.251" v="5273" actId="1038"/>
          <ac:picMkLst>
            <pc:docMk/>
            <pc:sldMk cId="703777724" sldId="412"/>
            <ac:picMk id="18" creationId="{C3A27F73-3861-E690-9447-ED5909747EC5}"/>
          </ac:picMkLst>
        </pc:picChg>
      </pc:sldChg>
      <pc:sldChg chg="del">
        <pc:chgData name="Martina Di Gennaro" userId="242c7127-975c-4ec0-b2ee-15e19a223141" providerId="ADAL" clId="{9958608D-BAEA-3744-868E-7F9ABA8CD256}" dt="2023-10-16T13:57:44.137" v="76" actId="2696"/>
        <pc:sldMkLst>
          <pc:docMk/>
          <pc:sldMk cId="40585702" sldId="413"/>
        </pc:sldMkLst>
      </pc:sldChg>
      <pc:sldChg chg="add del">
        <pc:chgData name="Martina Di Gennaro" userId="242c7127-975c-4ec0-b2ee-15e19a223141" providerId="ADAL" clId="{9958608D-BAEA-3744-868E-7F9ABA8CD256}" dt="2023-10-20T16:54:40.466" v="5513"/>
        <pc:sldMkLst>
          <pc:docMk/>
          <pc:sldMk cId="3725814511" sldId="417"/>
        </pc:sldMkLst>
      </pc:sldChg>
      <pc:sldChg chg="del">
        <pc:chgData name="Martina Di Gennaro" userId="242c7127-975c-4ec0-b2ee-15e19a223141" providerId="ADAL" clId="{9958608D-BAEA-3744-868E-7F9ABA8CD256}" dt="2023-10-16T13:57:47.192" v="77" actId="2696"/>
        <pc:sldMkLst>
          <pc:docMk/>
          <pc:sldMk cId="3484999374" sldId="418"/>
        </pc:sldMkLst>
      </pc:sldChg>
      <pc:sldChg chg="addSp delSp modSp mod">
        <pc:chgData name="Martina Di Gennaro" userId="242c7127-975c-4ec0-b2ee-15e19a223141" providerId="ADAL" clId="{9958608D-BAEA-3744-868E-7F9ABA8CD256}" dt="2023-10-20T13:54:41.570" v="5500" actId="1076"/>
        <pc:sldMkLst>
          <pc:docMk/>
          <pc:sldMk cId="3795983033" sldId="419"/>
        </pc:sldMkLst>
        <pc:picChg chg="add mod">
          <ac:chgData name="Martina Di Gennaro" userId="242c7127-975c-4ec0-b2ee-15e19a223141" providerId="ADAL" clId="{9958608D-BAEA-3744-868E-7F9ABA8CD256}" dt="2023-10-20T13:54:34.620" v="5499" actId="1076"/>
          <ac:picMkLst>
            <pc:docMk/>
            <pc:sldMk cId="3795983033" sldId="419"/>
            <ac:picMk id="2" creationId="{4E722A76-483B-0D49-B51F-CCB056762158}"/>
          </ac:picMkLst>
        </pc:picChg>
        <pc:picChg chg="add mod">
          <ac:chgData name="Martina Di Gennaro" userId="242c7127-975c-4ec0-b2ee-15e19a223141" providerId="ADAL" clId="{9958608D-BAEA-3744-868E-7F9ABA8CD256}" dt="2023-10-20T13:54:31.821" v="5498" actId="1076"/>
          <ac:picMkLst>
            <pc:docMk/>
            <pc:sldMk cId="3795983033" sldId="419"/>
            <ac:picMk id="7" creationId="{32670268-2DF4-224F-B984-A8EDEF539D54}"/>
          </ac:picMkLst>
        </pc:picChg>
        <pc:picChg chg="add mod">
          <ac:chgData name="Martina Di Gennaro" userId="242c7127-975c-4ec0-b2ee-15e19a223141" providerId="ADAL" clId="{9958608D-BAEA-3744-868E-7F9ABA8CD256}" dt="2023-10-20T13:54:41.570" v="5500" actId="1076"/>
          <ac:picMkLst>
            <pc:docMk/>
            <pc:sldMk cId="3795983033" sldId="419"/>
            <ac:picMk id="8" creationId="{9C0FC551-81D6-E105-6C45-9E55B51F3563}"/>
          </ac:picMkLst>
        </pc:picChg>
        <pc:picChg chg="del">
          <ac:chgData name="Martina Di Gennaro" userId="242c7127-975c-4ec0-b2ee-15e19a223141" providerId="ADAL" clId="{9958608D-BAEA-3744-868E-7F9ABA8CD256}" dt="2023-10-16T13:57:51.854" v="80" actId="478"/>
          <ac:picMkLst>
            <pc:docMk/>
            <pc:sldMk cId="3795983033" sldId="419"/>
            <ac:picMk id="8" creationId="{BBFE4343-8564-2953-903C-9DD3605FB1F2}"/>
          </ac:picMkLst>
        </pc:picChg>
        <pc:picChg chg="add mod">
          <ac:chgData name="Martina Di Gennaro" userId="242c7127-975c-4ec0-b2ee-15e19a223141" providerId="ADAL" clId="{9958608D-BAEA-3744-868E-7F9ABA8CD256}" dt="2023-10-20T13:54:18.027" v="5497" actId="571"/>
          <ac:picMkLst>
            <pc:docMk/>
            <pc:sldMk cId="3795983033" sldId="419"/>
            <ac:picMk id="9" creationId="{1A63B42D-6F7A-F5DE-5905-4F8CBC6BCE13}"/>
          </ac:picMkLst>
        </pc:picChg>
        <pc:picChg chg="del">
          <ac:chgData name="Martina Di Gennaro" userId="242c7127-975c-4ec0-b2ee-15e19a223141" providerId="ADAL" clId="{9958608D-BAEA-3744-868E-7F9ABA8CD256}" dt="2023-10-16T13:57:51.206" v="79" actId="478"/>
          <ac:picMkLst>
            <pc:docMk/>
            <pc:sldMk cId="3795983033" sldId="419"/>
            <ac:picMk id="9" creationId="{9794EC89-0485-740B-48C1-24F845D3C46C}"/>
          </ac:picMkLst>
        </pc:picChg>
        <pc:picChg chg="del">
          <ac:chgData name="Martina Di Gennaro" userId="242c7127-975c-4ec0-b2ee-15e19a223141" providerId="ADAL" clId="{9958608D-BAEA-3744-868E-7F9ABA8CD256}" dt="2023-10-16T13:57:50.718" v="78" actId="478"/>
          <ac:picMkLst>
            <pc:docMk/>
            <pc:sldMk cId="3795983033" sldId="419"/>
            <ac:picMk id="10" creationId="{848C670D-D448-F646-EC9A-23083360D979}"/>
          </ac:picMkLst>
        </pc:picChg>
        <pc:picChg chg="del">
          <ac:chgData name="Martina Di Gennaro" userId="242c7127-975c-4ec0-b2ee-15e19a223141" providerId="ADAL" clId="{9958608D-BAEA-3744-868E-7F9ABA8CD256}" dt="2023-10-17T16:09:27.442" v="1164" actId="478"/>
          <ac:picMkLst>
            <pc:docMk/>
            <pc:sldMk cId="3795983033" sldId="419"/>
            <ac:picMk id="14" creationId="{FDED9E57-FF4E-C09A-0861-6B3728A7EED8}"/>
          </ac:picMkLst>
        </pc:picChg>
      </pc:sldChg>
      <pc:sldChg chg="addSp delSp modSp add mod">
        <pc:chgData name="Martina Di Gennaro" userId="242c7127-975c-4ec0-b2ee-15e19a223141" providerId="ADAL" clId="{9958608D-BAEA-3744-868E-7F9ABA8CD256}" dt="2023-10-20T17:56:48.905" v="5726"/>
        <pc:sldMkLst>
          <pc:docMk/>
          <pc:sldMk cId="3961347117" sldId="420"/>
        </pc:sldMkLst>
        <pc:spChg chg="mod">
          <ac:chgData name="Martina Di Gennaro" userId="242c7127-975c-4ec0-b2ee-15e19a223141" providerId="ADAL" clId="{9958608D-BAEA-3744-868E-7F9ABA8CD256}" dt="2023-10-16T13:58:39.669" v="129" actId="20577"/>
          <ac:spMkLst>
            <pc:docMk/>
            <pc:sldMk cId="3961347117" sldId="420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20T17:45:06.709" v="5640" actId="478"/>
          <ac:spMkLst>
            <pc:docMk/>
            <pc:sldMk cId="3961347117" sldId="420"/>
            <ac:spMk id="3" creationId="{84658A9D-FDC8-DCE6-97FB-60076F794A13}"/>
          </ac:spMkLst>
        </pc:spChg>
        <pc:spChg chg="add del mod">
          <ac:chgData name="Martina Di Gennaro" userId="242c7127-975c-4ec0-b2ee-15e19a223141" providerId="ADAL" clId="{9958608D-BAEA-3744-868E-7F9ABA8CD256}" dt="2023-10-18T12:53:25.035" v="1489" actId="478"/>
          <ac:spMkLst>
            <pc:docMk/>
            <pc:sldMk cId="3961347117" sldId="420"/>
            <ac:spMk id="3" creationId="{CBE522D4-A07B-5592-AA6A-650FA4122E6A}"/>
          </ac:spMkLst>
        </pc:spChg>
        <pc:spChg chg="add mod">
          <ac:chgData name="Martina Di Gennaro" userId="242c7127-975c-4ec0-b2ee-15e19a223141" providerId="ADAL" clId="{9958608D-BAEA-3744-868E-7F9ABA8CD256}" dt="2023-10-20T17:53:18.991" v="5720" actId="20577"/>
          <ac:spMkLst>
            <pc:docMk/>
            <pc:sldMk cId="3961347117" sldId="420"/>
            <ac:spMk id="5" creationId="{447C2BEC-26AC-FD0C-4C16-DC61BAC10315}"/>
          </ac:spMkLst>
        </pc:spChg>
        <pc:spChg chg="add mod">
          <ac:chgData name="Martina Di Gennaro" userId="242c7127-975c-4ec0-b2ee-15e19a223141" providerId="ADAL" clId="{9958608D-BAEA-3744-868E-7F9ABA8CD256}" dt="2023-10-20T13:31:52.738" v="5473" actId="1036"/>
          <ac:spMkLst>
            <pc:docMk/>
            <pc:sldMk cId="3961347117" sldId="420"/>
            <ac:spMk id="6" creationId="{62857FBE-4517-4DCA-FD95-CBFEC051CABF}"/>
          </ac:spMkLst>
        </pc:spChg>
        <pc:spChg chg="add mod">
          <ac:chgData name="Martina Di Gennaro" userId="242c7127-975c-4ec0-b2ee-15e19a223141" providerId="ADAL" clId="{9958608D-BAEA-3744-868E-7F9ABA8CD256}" dt="2023-10-20T13:32:00.749" v="5485" actId="1035"/>
          <ac:spMkLst>
            <pc:docMk/>
            <pc:sldMk cId="3961347117" sldId="420"/>
            <ac:spMk id="8" creationId="{8D51C66E-B9B0-8CB7-7439-88DE1F072182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9" creationId="{2A498390-CAAF-D466-862B-980C0A19847F}"/>
          </ac:spMkLst>
        </pc:spChg>
        <pc:spChg chg="add mod">
          <ac:chgData name="Martina Di Gennaro" userId="242c7127-975c-4ec0-b2ee-15e19a223141" providerId="ADAL" clId="{9958608D-BAEA-3744-868E-7F9ABA8CD256}" dt="2023-10-20T17:56:48.905" v="5726"/>
          <ac:spMkLst>
            <pc:docMk/>
            <pc:sldMk cId="3961347117" sldId="420"/>
            <ac:spMk id="9" creationId="{943FDB51-B2EC-2685-B19A-5AC1BEEDE933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0" creationId="{F2E7B93B-F6A1-8339-72F0-1AD6B4BE1C07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1" creationId="{3E0FDF66-65F9-03FE-B8C3-1BD7ECE28F9D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2" creationId="{F4F5E4FF-951E-60A5-171C-ADD45A021106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3" creationId="{17D6E38D-BAF1-2C2C-5C60-9A088E31EC06}"/>
          </ac:spMkLst>
        </pc:spChg>
        <pc:spChg chg="mod">
          <ac:chgData name="Martina Di Gennaro" userId="242c7127-975c-4ec0-b2ee-15e19a223141" providerId="ADAL" clId="{9958608D-BAEA-3744-868E-7F9ABA8CD256}" dt="2023-10-19T09:51:02.801" v="3322"/>
          <ac:spMkLst>
            <pc:docMk/>
            <pc:sldMk cId="3961347117" sldId="420"/>
            <ac:spMk id="14" creationId="{F8E360B4-7CA1-85C4-E6C7-D5330617CDA5}"/>
          </ac:spMkLst>
        </pc:spChg>
        <pc:grpChg chg="add del mod">
          <ac:chgData name="Martina Di Gennaro" userId="242c7127-975c-4ec0-b2ee-15e19a223141" providerId="ADAL" clId="{9958608D-BAEA-3744-868E-7F9ABA8CD256}" dt="2023-10-19T09:51:10.926" v="3325" actId="478"/>
          <ac:grpSpMkLst>
            <pc:docMk/>
            <pc:sldMk cId="3961347117" sldId="420"/>
            <ac:grpSpMk id="3" creationId="{5C8EC48A-545D-0450-18C3-C9E41092E0EE}"/>
          </ac:grpSpMkLst>
        </pc:grpChg>
        <pc:picChg chg="add del mod">
          <ac:chgData name="Martina Di Gennaro" userId="242c7127-975c-4ec0-b2ee-15e19a223141" providerId="ADAL" clId="{9958608D-BAEA-3744-868E-7F9ABA8CD256}" dt="2023-10-20T12:38:14.149" v="4751" actId="478"/>
          <ac:picMkLst>
            <pc:docMk/>
            <pc:sldMk cId="3961347117" sldId="420"/>
            <ac:picMk id="4" creationId="{775702D1-6ECB-131F-1FB5-2BE09A229D9C}"/>
          </ac:picMkLst>
        </pc:picChg>
        <pc:picChg chg="add mod">
          <ac:chgData name="Martina Di Gennaro" userId="242c7127-975c-4ec0-b2ee-15e19a223141" providerId="ADAL" clId="{9958608D-BAEA-3744-868E-7F9ABA8CD256}" dt="2023-10-20T17:37:00.731" v="5575" actId="1038"/>
          <ac:picMkLst>
            <pc:docMk/>
            <pc:sldMk cId="3961347117" sldId="420"/>
            <ac:picMk id="4" creationId="{7D8C2E81-53F1-C831-38E9-384070A7EDEC}"/>
          </ac:picMkLst>
        </pc:picChg>
        <pc:picChg chg="add del mod">
          <ac:chgData name="Martina Di Gennaro" userId="242c7127-975c-4ec0-b2ee-15e19a223141" providerId="ADAL" clId="{9958608D-BAEA-3744-868E-7F9ABA8CD256}" dt="2023-10-20T12:36:02.301" v="4696" actId="478"/>
          <ac:picMkLst>
            <pc:docMk/>
            <pc:sldMk cId="3961347117" sldId="420"/>
            <ac:picMk id="7" creationId="{2C630A4B-22D0-7151-7632-A0FA9A671A7B}"/>
          </ac:picMkLst>
        </pc:picChg>
        <pc:picChg chg="add mod">
          <ac:chgData name="Martina Di Gennaro" userId="242c7127-975c-4ec0-b2ee-15e19a223141" providerId="ADAL" clId="{9958608D-BAEA-3744-868E-7F9ABA8CD256}" dt="2023-10-20T17:37:19.770" v="5601" actId="1035"/>
          <ac:picMkLst>
            <pc:docMk/>
            <pc:sldMk cId="3961347117" sldId="420"/>
            <ac:picMk id="7" creationId="{BD0511B5-3468-63DB-5E92-9969F6D73101}"/>
          </ac:picMkLst>
        </pc:picChg>
        <pc:picChg chg="mod">
          <ac:chgData name="Martina Di Gennaro" userId="242c7127-975c-4ec0-b2ee-15e19a223141" providerId="ADAL" clId="{9958608D-BAEA-3744-868E-7F9ABA8CD256}" dt="2023-10-19T09:51:02.801" v="3322"/>
          <ac:picMkLst>
            <pc:docMk/>
            <pc:sldMk cId="3961347117" sldId="420"/>
            <ac:picMk id="8" creationId="{AB0C4211-4AE0-EEDD-D91F-E51273AFEF65}"/>
          </ac:picMkLst>
        </pc:picChg>
        <pc:picChg chg="add mod">
          <ac:chgData name="Martina Di Gennaro" userId="242c7127-975c-4ec0-b2ee-15e19a223141" providerId="ADAL" clId="{9958608D-BAEA-3744-868E-7F9ABA8CD256}" dt="2023-10-20T17:37:26.508" v="5608" actId="1035"/>
          <ac:picMkLst>
            <pc:docMk/>
            <pc:sldMk cId="3961347117" sldId="420"/>
            <ac:picMk id="10" creationId="{4DEDBFD7-A979-8FB5-0FB7-BBF731FF2C5B}"/>
          </ac:picMkLst>
        </pc:picChg>
        <pc:picChg chg="add mod">
          <ac:chgData name="Martina Di Gennaro" userId="242c7127-975c-4ec0-b2ee-15e19a223141" providerId="ADAL" clId="{9958608D-BAEA-3744-868E-7F9ABA8CD256}" dt="2023-10-20T17:37:39.065" v="5616" actId="1035"/>
          <ac:picMkLst>
            <pc:docMk/>
            <pc:sldMk cId="3961347117" sldId="420"/>
            <ac:picMk id="11" creationId="{EEA5C749-3235-14DA-5300-BD95F8C10FC0}"/>
          </ac:picMkLst>
        </pc:picChg>
        <pc:picChg chg="add mod">
          <ac:chgData name="Martina Di Gennaro" userId="242c7127-975c-4ec0-b2ee-15e19a223141" providerId="ADAL" clId="{9958608D-BAEA-3744-868E-7F9ABA8CD256}" dt="2023-10-20T13:32:00.749" v="5485" actId="1035"/>
          <ac:picMkLst>
            <pc:docMk/>
            <pc:sldMk cId="3961347117" sldId="420"/>
            <ac:picMk id="15" creationId="{5D5C1CC7-8F43-2354-7865-B50162247C09}"/>
          </ac:picMkLst>
        </pc:picChg>
      </pc:sldChg>
      <pc:sldChg chg="del">
        <pc:chgData name="Martina Di Gennaro" userId="242c7127-975c-4ec0-b2ee-15e19a223141" providerId="ADAL" clId="{9958608D-BAEA-3744-868E-7F9ABA8CD256}" dt="2023-10-16T13:48:51.390" v="46" actId="2696"/>
        <pc:sldMkLst>
          <pc:docMk/>
          <pc:sldMk cId="325080848" sldId="421"/>
        </pc:sldMkLst>
      </pc:sldChg>
      <pc:sldChg chg="addSp delSp modSp add mod ord">
        <pc:chgData name="Martina Di Gennaro" userId="242c7127-975c-4ec0-b2ee-15e19a223141" providerId="ADAL" clId="{9958608D-BAEA-3744-868E-7F9ABA8CD256}" dt="2023-10-20T13:19:25.530" v="5289" actId="1076"/>
        <pc:sldMkLst>
          <pc:docMk/>
          <pc:sldMk cId="2585279063" sldId="421"/>
        </pc:sldMkLst>
        <pc:spChg chg="mod">
          <ac:chgData name="Martina Di Gennaro" userId="242c7127-975c-4ec0-b2ee-15e19a223141" providerId="ADAL" clId="{9958608D-BAEA-3744-868E-7F9ABA8CD256}" dt="2023-10-19T20:57:12.361" v="4013" actId="20577"/>
          <ac:spMkLst>
            <pc:docMk/>
            <pc:sldMk cId="2585279063" sldId="421"/>
            <ac:spMk id="2" creationId="{B05AF8EF-82E0-4128-0422-618D141E4005}"/>
          </ac:spMkLst>
        </pc:spChg>
        <pc:spChg chg="add mod">
          <ac:chgData name="Martina Di Gennaro" userId="242c7127-975c-4ec0-b2ee-15e19a223141" providerId="ADAL" clId="{9958608D-BAEA-3744-868E-7F9ABA8CD256}" dt="2023-10-19T21:05:42.814" v="4137"/>
          <ac:spMkLst>
            <pc:docMk/>
            <pc:sldMk cId="2585279063" sldId="421"/>
            <ac:spMk id="3" creationId="{ADE86E46-86E0-179A-6646-305A5ECD50FC}"/>
          </ac:spMkLst>
        </pc:spChg>
        <pc:spChg chg="add mod">
          <ac:chgData name="Martina Di Gennaro" userId="242c7127-975c-4ec0-b2ee-15e19a223141" providerId="ADAL" clId="{9958608D-BAEA-3744-868E-7F9ABA8CD256}" dt="2023-10-19T21:04:19.197" v="4134" actId="14100"/>
          <ac:spMkLst>
            <pc:docMk/>
            <pc:sldMk cId="2585279063" sldId="421"/>
            <ac:spMk id="6" creationId="{1658ABD6-1759-475E-5C56-3B7EF2951983}"/>
          </ac:spMkLst>
        </pc:spChg>
        <pc:spChg chg="add mod">
          <ac:chgData name="Martina Di Gennaro" userId="242c7127-975c-4ec0-b2ee-15e19a223141" providerId="ADAL" clId="{9958608D-BAEA-3744-868E-7F9ABA8CD256}" dt="2023-10-20T13:19:25.530" v="5289" actId="1076"/>
          <ac:spMkLst>
            <pc:docMk/>
            <pc:sldMk cId="2585279063" sldId="421"/>
            <ac:spMk id="7" creationId="{184B6462-2E5E-B01F-5DE3-E3F7C82093F0}"/>
          </ac:spMkLst>
        </pc:spChg>
        <pc:spChg chg="add mod">
          <ac:chgData name="Martina Di Gennaro" userId="242c7127-975c-4ec0-b2ee-15e19a223141" providerId="ADAL" clId="{9958608D-BAEA-3744-868E-7F9ABA8CD256}" dt="2023-10-20T13:19:13.320" v="5287" actId="1076"/>
          <ac:spMkLst>
            <pc:docMk/>
            <pc:sldMk cId="2585279063" sldId="421"/>
            <ac:spMk id="8" creationId="{46A18CC7-923C-F5A1-2859-CBCBE42BB2AD}"/>
          </ac:spMkLst>
        </pc:spChg>
        <pc:spChg chg="add del mod">
          <ac:chgData name="Martina Di Gennaro" userId="242c7127-975c-4ec0-b2ee-15e19a223141" providerId="ADAL" clId="{9958608D-BAEA-3744-868E-7F9ABA8CD256}" dt="2023-10-19T20:56:55.972" v="4009"/>
          <ac:spMkLst>
            <pc:docMk/>
            <pc:sldMk cId="2585279063" sldId="421"/>
            <ac:spMk id="8" creationId="{FA2E0C48-3960-4DC3-0E3E-56079835B204}"/>
          </ac:spMkLst>
        </pc:spChg>
        <pc:spChg chg="add del mod">
          <ac:chgData name="Martina Di Gennaro" userId="242c7127-975c-4ec0-b2ee-15e19a223141" providerId="ADAL" clId="{9958608D-BAEA-3744-868E-7F9ABA8CD256}" dt="2023-10-19T21:02:08.049" v="4092" actId="478"/>
          <ac:spMkLst>
            <pc:docMk/>
            <pc:sldMk cId="2585279063" sldId="421"/>
            <ac:spMk id="9" creationId="{4DA38287-85D9-83C0-C6E4-40A3AF2E55C4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2" creationId="{569F940C-CE2B-7918-394E-5B5631A401EE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3" creationId="{09DB8497-677E-A15A-B44E-7E01D3017464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4" creationId="{C96CCB27-FCA0-86BD-E1FF-5EC2FC66D67D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5" creationId="{C74B9B44-73D9-D923-0037-F990BBC3F958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6" creationId="{FE4E0899-8F03-3287-C96E-87315FBBE625}"/>
          </ac:spMkLst>
        </pc:spChg>
        <pc:spChg chg="mod">
          <ac:chgData name="Martina Di Gennaro" userId="242c7127-975c-4ec0-b2ee-15e19a223141" providerId="ADAL" clId="{9958608D-BAEA-3744-868E-7F9ABA8CD256}" dt="2023-10-19T21:03:01.122" v="4115"/>
          <ac:spMkLst>
            <pc:docMk/>
            <pc:sldMk cId="2585279063" sldId="421"/>
            <ac:spMk id="17" creationId="{0601DBF8-1861-93A6-C4C9-B0850D2E2BC8}"/>
          </ac:spMkLst>
        </pc:spChg>
        <pc:grpChg chg="add mod">
          <ac:chgData name="Martina Di Gennaro" userId="242c7127-975c-4ec0-b2ee-15e19a223141" providerId="ADAL" clId="{9958608D-BAEA-3744-868E-7F9ABA8CD256}" dt="2023-10-19T21:15:46.971" v="4230" actId="1036"/>
          <ac:grpSpMkLst>
            <pc:docMk/>
            <pc:sldMk cId="2585279063" sldId="421"/>
            <ac:grpSpMk id="10" creationId="{FED7C239-06F3-58FE-0C4A-C467AC1E0169}"/>
          </ac:grpSpMkLst>
        </pc:grpChg>
        <pc:picChg chg="add del mod">
          <ac:chgData name="Martina Di Gennaro" userId="242c7127-975c-4ec0-b2ee-15e19a223141" providerId="ADAL" clId="{9958608D-BAEA-3744-868E-7F9ABA8CD256}" dt="2023-10-19T21:15:33.526" v="4223" actId="1037"/>
          <ac:picMkLst>
            <pc:docMk/>
            <pc:sldMk cId="2585279063" sldId="421"/>
            <ac:picMk id="4" creationId="{29D97F3C-EE48-5237-6E20-C8CE55901481}"/>
          </ac:picMkLst>
        </pc:picChg>
        <pc:picChg chg="add mod">
          <ac:chgData name="Martina Di Gennaro" userId="242c7127-975c-4ec0-b2ee-15e19a223141" providerId="ADAL" clId="{9958608D-BAEA-3744-868E-7F9ABA8CD256}" dt="2023-10-19T21:04:13.542" v="4132" actId="1076"/>
          <ac:picMkLst>
            <pc:docMk/>
            <pc:sldMk cId="2585279063" sldId="421"/>
            <ac:picMk id="5" creationId="{41776130-8BD3-F9F8-ED36-E8E9836C3BDF}"/>
          </ac:picMkLst>
        </pc:picChg>
        <pc:picChg chg="mod">
          <ac:chgData name="Martina Di Gennaro" userId="242c7127-975c-4ec0-b2ee-15e19a223141" providerId="ADAL" clId="{9958608D-BAEA-3744-868E-7F9ABA8CD256}" dt="2023-10-19T21:03:01.122" v="4115"/>
          <ac:picMkLst>
            <pc:docMk/>
            <pc:sldMk cId="2585279063" sldId="421"/>
            <ac:picMk id="11" creationId="{E269C97D-33BD-F2FA-1115-3069898696C1}"/>
          </ac:picMkLst>
        </pc:picChg>
      </pc:sldChg>
      <pc:sldChg chg="del">
        <pc:chgData name="Martina Di Gennaro" userId="242c7127-975c-4ec0-b2ee-15e19a223141" providerId="ADAL" clId="{9958608D-BAEA-3744-868E-7F9ABA8CD256}" dt="2023-10-16T13:48:50.844" v="45" actId="2696"/>
        <pc:sldMkLst>
          <pc:docMk/>
          <pc:sldMk cId="1019292579" sldId="422"/>
        </pc:sldMkLst>
      </pc:sldChg>
      <pc:sldChg chg="addSp modSp add mod">
        <pc:chgData name="Martina Di Gennaro" userId="242c7127-975c-4ec0-b2ee-15e19a223141" providerId="ADAL" clId="{9958608D-BAEA-3744-868E-7F9ABA8CD256}" dt="2023-10-20T17:47:43.163" v="5687" actId="403"/>
        <pc:sldMkLst>
          <pc:docMk/>
          <pc:sldMk cId="2158263327" sldId="422"/>
        </pc:sldMkLst>
        <pc:spChg chg="mod">
          <ac:chgData name="Martina Di Gennaro" userId="242c7127-975c-4ec0-b2ee-15e19a223141" providerId="ADAL" clId="{9958608D-BAEA-3744-868E-7F9ABA8CD256}" dt="2023-10-20T13:55:55.120" v="5505" actId="20577"/>
          <ac:spMkLst>
            <pc:docMk/>
            <pc:sldMk cId="2158263327" sldId="422"/>
            <ac:spMk id="2" creationId="{B05AF8EF-82E0-4128-0422-618D141E4005}"/>
          </ac:spMkLst>
        </pc:spChg>
        <pc:spChg chg="add mod">
          <ac:chgData name="Martina Di Gennaro" userId="242c7127-975c-4ec0-b2ee-15e19a223141" providerId="ADAL" clId="{9958608D-BAEA-3744-868E-7F9ABA8CD256}" dt="2023-10-20T17:47:43.163" v="5687" actId="403"/>
          <ac:spMkLst>
            <pc:docMk/>
            <pc:sldMk cId="2158263327" sldId="422"/>
            <ac:spMk id="3" creationId="{274952B7-4BEB-E11B-4D86-00B009D9D605}"/>
          </ac:spMkLst>
        </pc:spChg>
        <pc:spChg chg="add mod">
          <ac:chgData name="Martina Di Gennaro" userId="242c7127-975c-4ec0-b2ee-15e19a223141" providerId="ADAL" clId="{9958608D-BAEA-3744-868E-7F9ABA8CD256}" dt="2023-10-20T13:31:13.103" v="5467" actId="1076"/>
          <ac:spMkLst>
            <pc:docMk/>
            <pc:sldMk cId="2158263327" sldId="422"/>
            <ac:spMk id="5" creationId="{BB15EE67-20A4-12DE-887B-25990325CCBE}"/>
          </ac:spMkLst>
        </pc:spChg>
        <pc:spChg chg="add mod">
          <ac:chgData name="Martina Di Gennaro" userId="242c7127-975c-4ec0-b2ee-15e19a223141" providerId="ADAL" clId="{9958608D-BAEA-3744-868E-7F9ABA8CD256}" dt="2023-10-20T16:48:29.396" v="5511" actId="20577"/>
          <ac:spMkLst>
            <pc:docMk/>
            <pc:sldMk cId="2158263327" sldId="422"/>
            <ac:spMk id="7" creationId="{AC3F5D5E-2A21-0473-A54A-1C1B6B329072}"/>
          </ac:spMkLst>
        </pc:spChg>
        <pc:picChg chg="add mod">
          <ac:chgData name="Martina Di Gennaro" userId="242c7127-975c-4ec0-b2ee-15e19a223141" providerId="ADAL" clId="{9958608D-BAEA-3744-868E-7F9ABA8CD256}" dt="2023-10-18T13:09:37.506" v="1561" actId="1076"/>
          <ac:picMkLst>
            <pc:docMk/>
            <pc:sldMk cId="2158263327" sldId="422"/>
            <ac:picMk id="4" creationId="{F483C548-A67D-3797-789F-40AA4B0541E5}"/>
          </ac:picMkLst>
        </pc:picChg>
        <pc:picChg chg="add mod">
          <ac:chgData name="Martina Di Gennaro" userId="242c7127-975c-4ec0-b2ee-15e19a223141" providerId="ADAL" clId="{9958608D-BAEA-3744-868E-7F9ABA8CD256}" dt="2023-10-18T13:09:39.506" v="1562" actId="1076"/>
          <ac:picMkLst>
            <pc:docMk/>
            <pc:sldMk cId="2158263327" sldId="422"/>
            <ac:picMk id="6" creationId="{FA94D747-EEAC-A1D6-7817-5C047290E846}"/>
          </ac:picMkLst>
        </pc:picChg>
      </pc:sldChg>
      <pc:sldChg chg="addSp delSp modSp add mod ord">
        <pc:chgData name="Martina Di Gennaro" userId="242c7127-975c-4ec0-b2ee-15e19a223141" providerId="ADAL" clId="{9958608D-BAEA-3744-868E-7F9ABA8CD256}" dt="2023-10-20T17:35:04.508" v="5563" actId="1076"/>
        <pc:sldMkLst>
          <pc:docMk/>
          <pc:sldMk cId="4022585792" sldId="423"/>
        </pc:sldMkLst>
        <pc:spChg chg="mod">
          <ac:chgData name="Martina Di Gennaro" userId="242c7127-975c-4ec0-b2ee-15e19a223141" providerId="ADAL" clId="{9958608D-BAEA-3744-868E-7F9ABA8CD256}" dt="2023-10-16T14:07:34.787" v="528" actId="20577"/>
          <ac:spMkLst>
            <pc:docMk/>
            <pc:sldMk cId="4022585792" sldId="423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3" creationId="{2F2B903E-0339-4FBD-1434-C2058B6AC580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4" creationId="{303CF602-1A58-A081-CC99-0B4E46919090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5" creationId="{25D98FC5-C3F1-BE7C-8121-3A32D0F42A71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6" creationId="{BE789722-C98B-A55C-7C61-A635519EFE98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8" creationId="{B5A113EC-26B7-CAE3-A418-487B8136D190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14" creationId="{51B5343B-8204-2EFD-3485-EBB8332BB9DA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15" creationId="{8210AD24-7D30-30AE-7706-654DE335F9BD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16" creationId="{B1859E0F-63F9-DD7A-1652-3C65A1DEE5C1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0" creationId="{E8338139-5ABF-8645-E6CA-9CBFD44185AC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1" creationId="{012B759E-1CE4-78F0-CF4C-F4FBF820129E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2" creationId="{434C1918-F8CD-2871-A1E7-5A2C388017AA}"/>
          </ac:spMkLst>
        </pc:spChg>
        <pc:spChg chg="add del mod">
          <ac:chgData name="Martina Di Gennaro" userId="242c7127-975c-4ec0-b2ee-15e19a223141" providerId="ADAL" clId="{9958608D-BAEA-3744-868E-7F9ABA8CD256}" dt="2023-10-17T15:20:01.649" v="816" actId="478"/>
          <ac:spMkLst>
            <pc:docMk/>
            <pc:sldMk cId="4022585792" sldId="423"/>
            <ac:spMk id="25" creationId="{BF645698-6695-56E7-D78B-CC72ECD1DFEE}"/>
          </ac:spMkLst>
        </pc:spChg>
        <pc:spChg chg="add mod">
          <ac:chgData name="Martina Di Gennaro" userId="242c7127-975c-4ec0-b2ee-15e19a223141" providerId="ADAL" clId="{9958608D-BAEA-3744-868E-7F9ABA8CD256}" dt="2023-10-18T14:06:05.372" v="2333" actId="20577"/>
          <ac:spMkLst>
            <pc:docMk/>
            <pc:sldMk cId="4022585792" sldId="423"/>
            <ac:spMk id="26" creationId="{A57565A9-D263-833B-D0B4-8CEF48EA41DD}"/>
          </ac:spMkLst>
        </pc:spChg>
        <pc:spChg chg="add mod">
          <ac:chgData name="Martina Di Gennaro" userId="242c7127-975c-4ec0-b2ee-15e19a223141" providerId="ADAL" clId="{9958608D-BAEA-3744-868E-7F9ABA8CD256}" dt="2023-10-17T15:20:02.175" v="817"/>
          <ac:spMkLst>
            <pc:docMk/>
            <pc:sldMk cId="4022585792" sldId="423"/>
            <ac:spMk id="29" creationId="{BA67E8CB-679B-81DD-13DE-0145233E3909}"/>
          </ac:spMkLst>
        </pc:spChg>
        <pc:spChg chg="add mod">
          <ac:chgData name="Martina Di Gennaro" userId="242c7127-975c-4ec0-b2ee-15e19a223141" providerId="ADAL" clId="{9958608D-BAEA-3744-868E-7F9ABA8CD256}" dt="2023-10-18T13:36:07.500" v="1915" actId="1038"/>
          <ac:spMkLst>
            <pc:docMk/>
            <pc:sldMk cId="4022585792" sldId="423"/>
            <ac:spMk id="30" creationId="{0DF81505-BCF5-8355-F1E6-90CFF0C6DA08}"/>
          </ac:spMkLst>
        </pc:spChg>
        <pc:spChg chg="add mod">
          <ac:chgData name="Martina Di Gennaro" userId="242c7127-975c-4ec0-b2ee-15e19a223141" providerId="ADAL" clId="{9958608D-BAEA-3744-868E-7F9ABA8CD256}" dt="2023-10-18T13:36:04.941" v="1911" actId="1038"/>
          <ac:spMkLst>
            <pc:docMk/>
            <pc:sldMk cId="4022585792" sldId="423"/>
            <ac:spMk id="31" creationId="{D9318319-A9E8-C230-39E2-EE6F25D6BB4A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36" creationId="{CD9C718F-17BB-1F88-99A4-01022AB307BD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37" creationId="{00D1F17D-2122-5F1B-2C9C-7DEB1C850992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38" creationId="{012DDFE2-2C49-D6E4-934F-70348271CC8D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42" creationId="{49D409DB-ABB6-4C70-10C2-21973F23D69B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43" creationId="{A93B3C8F-1C26-0748-CD48-75344B0A2A24}"/>
          </ac:spMkLst>
        </pc:spChg>
        <pc:spChg chg="add mod">
          <ac:chgData name="Martina Di Gennaro" userId="242c7127-975c-4ec0-b2ee-15e19a223141" providerId="ADAL" clId="{9958608D-BAEA-3744-868E-7F9ABA8CD256}" dt="2023-10-20T17:35:04.508" v="5563" actId="1076"/>
          <ac:spMkLst>
            <pc:docMk/>
            <pc:sldMk cId="4022585792" sldId="423"/>
            <ac:spMk id="44" creationId="{2C5A06FC-E1FF-E53D-C215-FB765158A058}"/>
          </ac:spMkLst>
        </pc:spChg>
        <pc:spChg chg="add mod">
          <ac:chgData name="Martina Di Gennaro" userId="242c7127-975c-4ec0-b2ee-15e19a223141" providerId="ADAL" clId="{9958608D-BAEA-3744-868E-7F9ABA8CD256}" dt="2023-10-17T15:21:17.977" v="835" actId="166"/>
          <ac:spMkLst>
            <pc:docMk/>
            <pc:sldMk cId="4022585792" sldId="423"/>
            <ac:spMk id="45" creationId="{1F70F8AC-3D0D-3D5C-15E9-21D8E971AADB}"/>
          </ac:spMkLst>
        </pc:spChg>
        <pc:spChg chg="add mod">
          <ac:chgData name="Martina Di Gennaro" userId="242c7127-975c-4ec0-b2ee-15e19a223141" providerId="ADAL" clId="{9958608D-BAEA-3744-868E-7F9ABA8CD256}" dt="2023-10-17T15:20:40.071" v="826" actId="1076"/>
          <ac:spMkLst>
            <pc:docMk/>
            <pc:sldMk cId="4022585792" sldId="423"/>
            <ac:spMk id="47" creationId="{5A4B7A3C-26A1-7DB2-CAC5-F7D89B1A5D63}"/>
          </ac:spMkLst>
        </pc:spChg>
        <pc:graphicFrameChg chg="add mod modGraphic">
          <ac:chgData name="Martina Di Gennaro" userId="242c7127-975c-4ec0-b2ee-15e19a223141" providerId="ADAL" clId="{9958608D-BAEA-3744-868E-7F9ABA8CD256}" dt="2023-10-20T16:48:34.294" v="5512" actId="20577"/>
          <ac:graphicFrameMkLst>
            <pc:docMk/>
            <pc:sldMk cId="4022585792" sldId="423"/>
            <ac:graphicFrameMk id="27" creationId="{293CD53E-0BFE-96AC-7B58-079935396379}"/>
          </ac:graphicFrameMkLst>
        </pc:graphicFrame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7" creationId="{9030C235-8CF6-60DC-6519-CCC07AC1D014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9" creationId="{176E19E4-8AFB-9E11-B44F-4AF3CE37C341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10" creationId="{59AC4C87-C687-D2A0-46E9-31996D8CE486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23" creationId="{A14007C7-1EFF-1F9E-1C9B-B352C496C309}"/>
          </ac:picMkLst>
        </pc:picChg>
        <pc:picChg chg="add del mod">
          <ac:chgData name="Martina Di Gennaro" userId="242c7127-975c-4ec0-b2ee-15e19a223141" providerId="ADAL" clId="{9958608D-BAEA-3744-868E-7F9ABA8CD256}" dt="2023-10-17T15:20:01.649" v="816" actId="478"/>
          <ac:picMkLst>
            <pc:docMk/>
            <pc:sldMk cId="4022585792" sldId="423"/>
            <ac:picMk id="24" creationId="{120E9896-D0F1-2580-6B0B-59FB492F99D7}"/>
          </ac:picMkLst>
        </pc:picChg>
        <pc:picChg chg="add del mod">
          <ac:chgData name="Martina Di Gennaro" userId="242c7127-975c-4ec0-b2ee-15e19a223141" providerId="ADAL" clId="{9958608D-BAEA-3744-868E-7F9ABA8CD256}" dt="2023-10-17T15:20:08.675" v="818" actId="478"/>
          <ac:picMkLst>
            <pc:docMk/>
            <pc:sldMk cId="4022585792" sldId="423"/>
            <ac:picMk id="28" creationId="{BC4C0AED-9E36-7BC7-54D2-FF333E940F68}"/>
          </ac:picMkLst>
        </pc:picChg>
        <pc:picChg chg="add mod">
          <ac:chgData name="Martina Di Gennaro" userId="242c7127-975c-4ec0-b2ee-15e19a223141" providerId="ADAL" clId="{9958608D-BAEA-3744-868E-7F9ABA8CD256}" dt="2023-10-20T17:35:04.508" v="5563" actId="1076"/>
          <ac:picMkLst>
            <pc:docMk/>
            <pc:sldMk cId="4022585792" sldId="423"/>
            <ac:picMk id="32" creationId="{698036F2-A38B-E031-47F5-069FD01C7B7F}"/>
          </ac:picMkLst>
        </pc:picChg>
        <pc:picChg chg="add mod">
          <ac:chgData name="Martina Di Gennaro" userId="242c7127-975c-4ec0-b2ee-15e19a223141" providerId="ADAL" clId="{9958608D-BAEA-3744-868E-7F9ABA8CD256}" dt="2023-10-18T13:35:53.752" v="1889" actId="1038"/>
          <ac:picMkLst>
            <pc:docMk/>
            <pc:sldMk cId="4022585792" sldId="423"/>
            <ac:picMk id="46" creationId="{DD258F82-7E02-F401-33AA-B39974365F29}"/>
          </ac:picMkLst>
        </pc:picChg>
        <pc:picChg chg="add mod">
          <ac:chgData name="Martina Di Gennaro" userId="242c7127-975c-4ec0-b2ee-15e19a223141" providerId="ADAL" clId="{9958608D-BAEA-3744-868E-7F9ABA8CD256}" dt="2023-10-18T13:35:59.439" v="1903" actId="1036"/>
          <ac:picMkLst>
            <pc:docMk/>
            <pc:sldMk cId="4022585792" sldId="423"/>
            <ac:picMk id="48" creationId="{DAE4DEF6-D1FA-B6AF-A67A-6013AECC2594}"/>
          </ac:picMkLst>
        </pc:pic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1" creationId="{3719E3DD-0820-BB04-A93F-1CE223FDE6F2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2" creationId="{32ED4A39-9849-D909-A350-71A829847523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3" creationId="{8B7CC0BD-0A3D-850A-5B9F-DB64368BC39A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7" creationId="{50EF7699-1CC4-744B-4ED7-1F6D49FDE9D8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8" creationId="{9932F13B-5059-5BC0-5C76-4A908ED08C05}"/>
          </ac:cxnSpMkLst>
        </pc:cxnChg>
        <pc:cxnChg chg="add del mod">
          <ac:chgData name="Martina Di Gennaro" userId="242c7127-975c-4ec0-b2ee-15e19a223141" providerId="ADAL" clId="{9958608D-BAEA-3744-868E-7F9ABA8CD256}" dt="2023-10-17T15:20:01.649" v="816" actId="478"/>
          <ac:cxnSpMkLst>
            <pc:docMk/>
            <pc:sldMk cId="4022585792" sldId="423"/>
            <ac:cxnSpMk id="19" creationId="{69A05C27-98D7-6591-9C91-27DE3165D812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3" creationId="{C804E031-2734-A5EB-F9E3-85BA4214B6D8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4" creationId="{72792F5D-2A12-5574-0351-3443A37577EE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5" creationId="{AFD9C55F-2A7C-9A46-2AA0-FBF2E0033636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39" creationId="{69FD89D0-4551-4F10-438D-58A3E6EB98CE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40" creationId="{2F5B1763-2A8D-45E5-86C4-93FB6CFD249F}"/>
          </ac:cxnSpMkLst>
        </pc:cxnChg>
        <pc:cxnChg chg="add mod">
          <ac:chgData name="Martina Di Gennaro" userId="242c7127-975c-4ec0-b2ee-15e19a223141" providerId="ADAL" clId="{9958608D-BAEA-3744-868E-7F9ABA8CD256}" dt="2023-10-20T17:35:04.508" v="5563" actId="1076"/>
          <ac:cxnSpMkLst>
            <pc:docMk/>
            <pc:sldMk cId="4022585792" sldId="423"/>
            <ac:cxnSpMk id="41" creationId="{4FEC3676-9FA5-773A-F5E7-92A3E6B466E2}"/>
          </ac:cxnSpMkLst>
        </pc:cxnChg>
      </pc:sldChg>
      <pc:sldChg chg="del">
        <pc:chgData name="Martina Di Gennaro" userId="242c7127-975c-4ec0-b2ee-15e19a223141" providerId="ADAL" clId="{9958608D-BAEA-3744-868E-7F9ABA8CD256}" dt="2023-10-16T13:48:50.491" v="43" actId="2696"/>
        <pc:sldMkLst>
          <pc:docMk/>
          <pc:sldMk cId="4099423673" sldId="423"/>
        </pc:sldMkLst>
      </pc:sldChg>
      <pc:sldChg chg="addSp delSp modSp add mod">
        <pc:chgData name="Martina Di Gennaro" userId="242c7127-975c-4ec0-b2ee-15e19a223141" providerId="ADAL" clId="{9958608D-BAEA-3744-868E-7F9ABA8CD256}" dt="2023-10-20T18:04:05.731" v="5727" actId="1038"/>
        <pc:sldMkLst>
          <pc:docMk/>
          <pc:sldMk cId="1153002974" sldId="424"/>
        </pc:sldMkLst>
        <pc:spChg chg="mod">
          <ac:chgData name="Martina Di Gennaro" userId="242c7127-975c-4ec0-b2ee-15e19a223141" providerId="ADAL" clId="{9958608D-BAEA-3744-868E-7F9ABA8CD256}" dt="2023-10-16T14:04:27.242" v="517" actId="20577"/>
          <ac:spMkLst>
            <pc:docMk/>
            <pc:sldMk cId="1153002974" sldId="424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20T17:39:25.117" v="5625" actId="478"/>
          <ac:spMkLst>
            <pc:docMk/>
            <pc:sldMk cId="1153002974" sldId="424"/>
            <ac:spMk id="3" creationId="{B32A99CA-10C1-1A15-A736-3827D7AE2183}"/>
          </ac:spMkLst>
        </pc:spChg>
        <pc:spChg chg="add mod">
          <ac:chgData name="Martina Di Gennaro" userId="242c7127-975c-4ec0-b2ee-15e19a223141" providerId="ADAL" clId="{9958608D-BAEA-3744-868E-7F9ABA8CD256}" dt="2023-10-20T17:39:33.205" v="5627" actId="123"/>
          <ac:spMkLst>
            <pc:docMk/>
            <pc:sldMk cId="1153002974" sldId="424"/>
            <ac:spMk id="4" creationId="{CFB17FD0-26A0-4D07-9D92-2DC653FE4C12}"/>
          </ac:spMkLst>
        </pc:spChg>
        <pc:spChg chg="add mod">
          <ac:chgData name="Martina Di Gennaro" userId="242c7127-975c-4ec0-b2ee-15e19a223141" providerId="ADAL" clId="{9958608D-BAEA-3744-868E-7F9ABA8CD256}" dt="2023-10-20T17:39:29.196" v="5626"/>
          <ac:spMkLst>
            <pc:docMk/>
            <pc:sldMk cId="1153002974" sldId="424"/>
            <ac:spMk id="5" creationId="{E2FCA7B5-3CA3-0C0D-59F8-D2CCFE9F6463}"/>
          </ac:spMkLst>
        </pc:spChg>
        <pc:spChg chg="add mod">
          <ac:chgData name="Martina Di Gennaro" userId="242c7127-975c-4ec0-b2ee-15e19a223141" providerId="ADAL" clId="{9958608D-BAEA-3744-868E-7F9ABA8CD256}" dt="2023-10-20T18:04:05.731" v="5727" actId="1038"/>
          <ac:spMkLst>
            <pc:docMk/>
            <pc:sldMk cId="1153002974" sldId="424"/>
            <ac:spMk id="6" creationId="{B918EBB6-BD5E-1C0B-C84F-32257ECF1CB3}"/>
          </ac:spMkLst>
        </pc:spChg>
        <pc:spChg chg="add del mod">
          <ac:chgData name="Martina Di Gennaro" userId="242c7127-975c-4ec0-b2ee-15e19a223141" providerId="ADAL" clId="{9958608D-BAEA-3744-868E-7F9ABA8CD256}" dt="2023-10-18T20:33:29.951" v="2351" actId="478"/>
          <ac:spMkLst>
            <pc:docMk/>
            <pc:sldMk cId="1153002974" sldId="424"/>
            <ac:spMk id="7" creationId="{21168681-2B5B-61E9-C5EA-0050A248D86A}"/>
          </ac:spMkLst>
        </pc:spChg>
        <pc:spChg chg="add mod">
          <ac:chgData name="Martina Di Gennaro" userId="242c7127-975c-4ec0-b2ee-15e19a223141" providerId="ADAL" clId="{9958608D-BAEA-3744-868E-7F9ABA8CD256}" dt="2023-10-20T13:55:14.924" v="5501" actId="20577"/>
          <ac:spMkLst>
            <pc:docMk/>
            <pc:sldMk cId="1153002974" sldId="424"/>
            <ac:spMk id="8" creationId="{722C1651-43D1-8938-B833-988A704EEDCF}"/>
          </ac:spMkLst>
        </pc:spChg>
        <pc:graphicFrameChg chg="add del mod modGraphic">
          <ac:chgData name="Martina Di Gennaro" userId="242c7127-975c-4ec0-b2ee-15e19a223141" providerId="ADAL" clId="{9958608D-BAEA-3744-868E-7F9ABA8CD256}" dt="2023-10-18T12:49:43.791" v="1406" actId="478"/>
          <ac:graphicFrameMkLst>
            <pc:docMk/>
            <pc:sldMk cId="1153002974" sldId="424"/>
            <ac:graphicFrameMk id="5" creationId="{1D783F3C-A6FE-503C-D3A9-175281E71B30}"/>
          </ac:graphicFrameMkLst>
        </pc:graphicFrameChg>
        <pc:graphicFrameChg chg="add mod modGraphic">
          <ac:chgData name="Martina Di Gennaro" userId="242c7127-975c-4ec0-b2ee-15e19a223141" providerId="ADAL" clId="{9958608D-BAEA-3744-868E-7F9ABA8CD256}" dt="2023-10-20T12:24:02.382" v="4636" actId="1036"/>
          <ac:graphicFrameMkLst>
            <pc:docMk/>
            <pc:sldMk cId="1153002974" sldId="424"/>
            <ac:graphicFrameMk id="9" creationId="{8B72CDD7-F3FA-923F-CB96-F71A2916C30D}"/>
          </ac:graphicFrameMkLst>
        </pc:graphicFrameChg>
        <pc:picChg chg="add del mod">
          <ac:chgData name="Martina Di Gennaro" userId="242c7127-975c-4ec0-b2ee-15e19a223141" providerId="ADAL" clId="{9958608D-BAEA-3744-868E-7F9ABA8CD256}" dt="2023-10-18T13:57:03.602" v="2248" actId="478"/>
          <ac:picMkLst>
            <pc:docMk/>
            <pc:sldMk cId="1153002974" sldId="424"/>
            <ac:picMk id="4" creationId="{306BEF1E-867C-53EA-E94A-741636996C23}"/>
          </ac:picMkLst>
        </pc:picChg>
        <pc:picChg chg="add del mod">
          <ac:chgData name="Martina Di Gennaro" userId="242c7127-975c-4ec0-b2ee-15e19a223141" providerId="ADAL" clId="{9958608D-BAEA-3744-868E-7F9ABA8CD256}" dt="2023-10-20T12:12:04.894" v="4446"/>
          <ac:picMkLst>
            <pc:docMk/>
            <pc:sldMk cId="1153002974" sldId="424"/>
            <ac:picMk id="7" creationId="{19459542-43F5-2C04-F52F-405B70282D1F}"/>
          </ac:picMkLst>
        </pc:picChg>
        <pc:picChg chg="add del mod">
          <ac:chgData name="Martina Di Gennaro" userId="242c7127-975c-4ec0-b2ee-15e19a223141" providerId="ADAL" clId="{9958608D-BAEA-3744-868E-7F9ABA8CD256}" dt="2023-10-20T12:12:05.452" v="4447" actId="478"/>
          <ac:picMkLst>
            <pc:docMk/>
            <pc:sldMk cId="1153002974" sldId="424"/>
            <ac:picMk id="11" creationId="{50A38B46-00C3-9DB4-A7FE-9F9BC2B91187}"/>
          </ac:picMkLst>
        </pc:picChg>
        <pc:picChg chg="add del mod">
          <ac:chgData name="Martina Di Gennaro" userId="242c7127-975c-4ec0-b2ee-15e19a223141" providerId="ADAL" clId="{9958608D-BAEA-3744-868E-7F9ABA8CD256}" dt="2023-10-18T13:57:35.540" v="2274" actId="478"/>
          <ac:picMkLst>
            <pc:docMk/>
            <pc:sldMk cId="1153002974" sldId="424"/>
            <ac:picMk id="12" creationId="{89B0C73C-B967-0775-BAB5-49F4E85233EC}"/>
          </ac:picMkLst>
        </pc:picChg>
      </pc:sldChg>
      <pc:sldChg chg="del">
        <pc:chgData name="Martina Di Gennaro" userId="242c7127-975c-4ec0-b2ee-15e19a223141" providerId="ADAL" clId="{9958608D-BAEA-3744-868E-7F9ABA8CD256}" dt="2023-10-16T13:48:50.664" v="44" actId="2696"/>
        <pc:sldMkLst>
          <pc:docMk/>
          <pc:sldMk cId="3913773527" sldId="424"/>
        </pc:sldMkLst>
      </pc:sldChg>
      <pc:sldChg chg="addSp delSp modSp add mod modNotesTx">
        <pc:chgData name="Martina Di Gennaro" userId="242c7127-975c-4ec0-b2ee-15e19a223141" providerId="ADAL" clId="{9958608D-BAEA-3744-868E-7F9ABA8CD256}" dt="2023-10-21T16:36:21.001" v="5747" actId="1036"/>
        <pc:sldMkLst>
          <pc:docMk/>
          <pc:sldMk cId="3678545962" sldId="425"/>
        </pc:sldMkLst>
        <pc:spChg chg="mod">
          <ac:chgData name="Martina Di Gennaro" userId="242c7127-975c-4ec0-b2ee-15e19a223141" providerId="ADAL" clId="{9958608D-BAEA-3744-868E-7F9ABA8CD256}" dt="2023-10-19T20:16:04.339" v="3418" actId="20577"/>
          <ac:spMkLst>
            <pc:docMk/>
            <pc:sldMk cId="3678545962" sldId="425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18T21:02:15.598" v="2359" actId="21"/>
          <ac:spMkLst>
            <pc:docMk/>
            <pc:sldMk cId="3678545962" sldId="425"/>
            <ac:spMk id="4" creationId="{D7D2C52F-9300-ADD2-2F16-FF274294BB83}"/>
          </ac:spMkLst>
        </pc:spChg>
        <pc:spChg chg="add mod">
          <ac:chgData name="Martina Di Gennaro" userId="242c7127-975c-4ec0-b2ee-15e19a223141" providerId="ADAL" clId="{9958608D-BAEA-3744-868E-7F9ABA8CD256}" dt="2023-10-20T17:52:47.222" v="5718" actId="20577"/>
          <ac:spMkLst>
            <pc:docMk/>
            <pc:sldMk cId="3678545962" sldId="425"/>
            <ac:spMk id="6" creationId="{9FE15F7B-A9C7-E350-41DC-FC49C0FBECBF}"/>
          </ac:spMkLst>
        </pc:spChg>
        <pc:spChg chg="add mod">
          <ac:chgData name="Martina Di Gennaro" userId="242c7127-975c-4ec0-b2ee-15e19a223141" providerId="ADAL" clId="{9958608D-BAEA-3744-868E-7F9ABA8CD256}" dt="2023-10-21T16:36:21.001" v="5747" actId="1036"/>
          <ac:spMkLst>
            <pc:docMk/>
            <pc:sldMk cId="3678545962" sldId="425"/>
            <ac:spMk id="8" creationId="{743FA9A3-57B4-FB7C-2FDC-75FED6BEB9DB}"/>
          </ac:spMkLst>
        </pc:spChg>
        <pc:spChg chg="add del mod">
          <ac:chgData name="Martina Di Gennaro" userId="242c7127-975c-4ec0-b2ee-15e19a223141" providerId="ADAL" clId="{9958608D-BAEA-3744-868E-7F9ABA8CD256}" dt="2023-10-20T18:18:19.888" v="5729" actId="14100"/>
          <ac:spMkLst>
            <pc:docMk/>
            <pc:sldMk cId="3678545962" sldId="425"/>
            <ac:spMk id="9" creationId="{1DCE668C-5C87-EB70-4080-AB90E725FB0E}"/>
          </ac:spMkLst>
        </pc:spChg>
        <pc:spChg chg="add del mod">
          <ac:chgData name="Martina Di Gennaro" userId="242c7127-975c-4ec0-b2ee-15e19a223141" providerId="ADAL" clId="{9958608D-BAEA-3744-868E-7F9ABA8CD256}" dt="2023-10-18T21:02:15.598" v="2359" actId="21"/>
          <ac:spMkLst>
            <pc:docMk/>
            <pc:sldMk cId="3678545962" sldId="425"/>
            <ac:spMk id="10" creationId="{D72BEF15-BACF-5309-92DB-54E15ED68F55}"/>
          </ac:spMkLst>
        </pc:spChg>
        <pc:spChg chg="add del mod">
          <ac:chgData name="Martina Di Gennaro" userId="242c7127-975c-4ec0-b2ee-15e19a223141" providerId="ADAL" clId="{9958608D-BAEA-3744-868E-7F9ABA8CD256}" dt="2023-10-18T22:01:03.237" v="2966"/>
          <ac:spMkLst>
            <pc:docMk/>
            <pc:sldMk cId="3678545962" sldId="425"/>
            <ac:spMk id="12" creationId="{CEF65F8B-EC91-B9B2-9585-35BBA700CC8B}"/>
          </ac:spMkLst>
        </pc:spChg>
        <pc:picChg chg="add del mod">
          <ac:chgData name="Martina Di Gennaro" userId="242c7127-975c-4ec0-b2ee-15e19a223141" providerId="ADAL" clId="{9958608D-BAEA-3744-868E-7F9ABA8CD256}" dt="2023-10-18T21:02:15.598" v="2359" actId="21"/>
          <ac:picMkLst>
            <pc:docMk/>
            <pc:sldMk cId="3678545962" sldId="425"/>
            <ac:picMk id="3" creationId="{808FA4B4-1FEC-2DD1-1209-1F16046A62B4}"/>
          </ac:picMkLst>
        </pc:picChg>
        <pc:picChg chg="add mod">
          <ac:chgData name="Martina Di Gennaro" userId="242c7127-975c-4ec0-b2ee-15e19a223141" providerId="ADAL" clId="{9958608D-BAEA-3744-868E-7F9ABA8CD256}" dt="2023-10-18T22:18:36.479" v="3046" actId="1036"/>
          <ac:picMkLst>
            <pc:docMk/>
            <pc:sldMk cId="3678545962" sldId="425"/>
            <ac:picMk id="5" creationId="{F91592FA-9BFC-671B-4F4B-E72CB8D9C6A7}"/>
          </ac:picMkLst>
        </pc:picChg>
        <pc:picChg chg="add mod">
          <ac:chgData name="Martina Di Gennaro" userId="242c7127-975c-4ec0-b2ee-15e19a223141" providerId="ADAL" clId="{9958608D-BAEA-3744-868E-7F9ABA8CD256}" dt="2023-10-20T12:20:15.533" v="4629" actId="1035"/>
          <ac:picMkLst>
            <pc:docMk/>
            <pc:sldMk cId="3678545962" sldId="425"/>
            <ac:picMk id="7" creationId="{BB3915E6-C6C4-AAE5-127E-03F7AD0DD6E5}"/>
          </ac:picMkLst>
        </pc:picChg>
        <pc:picChg chg="add del mod">
          <ac:chgData name="Martina Di Gennaro" userId="242c7127-975c-4ec0-b2ee-15e19a223141" providerId="ADAL" clId="{9958608D-BAEA-3744-868E-7F9ABA8CD256}" dt="2023-10-18T21:39:07.995" v="2375" actId="478"/>
          <ac:picMkLst>
            <pc:docMk/>
            <pc:sldMk cId="3678545962" sldId="425"/>
            <ac:picMk id="11" creationId="{0971AC3F-CB66-15BD-5C95-A23932713DE3}"/>
          </ac:picMkLst>
        </pc:picChg>
      </pc:sldChg>
      <pc:sldChg chg="modSp add del mod">
        <pc:chgData name="Martina Di Gennaro" userId="242c7127-975c-4ec0-b2ee-15e19a223141" providerId="ADAL" clId="{9958608D-BAEA-3744-868E-7F9ABA8CD256}" dt="2023-10-18T14:00:09.153" v="2319" actId="2696"/>
        <pc:sldMkLst>
          <pc:docMk/>
          <pc:sldMk cId="1743048420" sldId="426"/>
        </pc:sldMkLst>
        <pc:spChg chg="mod">
          <ac:chgData name="Martina Di Gennaro" userId="242c7127-975c-4ec0-b2ee-15e19a223141" providerId="ADAL" clId="{9958608D-BAEA-3744-868E-7F9ABA8CD256}" dt="2023-10-16T14:07:54.336" v="551" actId="20577"/>
          <ac:spMkLst>
            <pc:docMk/>
            <pc:sldMk cId="1743048420" sldId="426"/>
            <ac:spMk id="2" creationId="{B05AF8EF-82E0-4128-0422-618D141E4005}"/>
          </ac:spMkLst>
        </pc:spChg>
      </pc:sldChg>
      <pc:sldChg chg="addSp delSp modSp new del mod">
        <pc:chgData name="Martina Di Gennaro" userId="242c7127-975c-4ec0-b2ee-15e19a223141" providerId="ADAL" clId="{9958608D-BAEA-3744-868E-7F9ABA8CD256}" dt="2023-10-17T16:09:47.215" v="1165" actId="2696"/>
        <pc:sldMkLst>
          <pc:docMk/>
          <pc:sldMk cId="3219424311" sldId="427"/>
        </pc:sldMkLst>
        <pc:spChg chg="del">
          <ac:chgData name="Martina Di Gennaro" userId="242c7127-975c-4ec0-b2ee-15e19a223141" providerId="ADAL" clId="{9958608D-BAEA-3744-868E-7F9ABA8CD256}" dt="2023-10-17T15:12:21.642" v="797" actId="478"/>
          <ac:spMkLst>
            <pc:docMk/>
            <pc:sldMk cId="3219424311" sldId="427"/>
            <ac:spMk id="2" creationId="{046C6602-DE70-9471-5A8F-ED1D2185BC48}"/>
          </ac:spMkLst>
        </pc:spChg>
        <pc:spChg chg="add mod">
          <ac:chgData name="Martina Di Gennaro" userId="242c7127-975c-4ec0-b2ee-15e19a223141" providerId="ADAL" clId="{9958608D-BAEA-3744-868E-7F9ABA8CD256}" dt="2023-10-17T15:12:28.688" v="810" actId="1036"/>
          <ac:spMkLst>
            <pc:docMk/>
            <pc:sldMk cId="3219424311" sldId="427"/>
            <ac:spMk id="3" creationId="{FC5E6788-FF46-1E61-37F0-B5617D599A13}"/>
          </ac:spMkLst>
        </pc:spChg>
      </pc:sldChg>
      <pc:sldChg chg="addSp delSp modSp add mod">
        <pc:chgData name="Martina Di Gennaro" userId="242c7127-975c-4ec0-b2ee-15e19a223141" providerId="ADAL" clId="{9958608D-BAEA-3744-868E-7F9ABA8CD256}" dt="2023-10-20T18:04:10.154" v="5728" actId="1038"/>
        <pc:sldMkLst>
          <pc:docMk/>
          <pc:sldMk cId="3494229693" sldId="427"/>
        </pc:sldMkLst>
        <pc:spChg chg="mod">
          <ac:chgData name="Martina Di Gennaro" userId="242c7127-975c-4ec0-b2ee-15e19a223141" providerId="ADAL" clId="{9958608D-BAEA-3744-868E-7F9ABA8CD256}" dt="2023-10-18T13:18:15.672" v="1712" actId="20577"/>
          <ac:spMkLst>
            <pc:docMk/>
            <pc:sldMk cId="3494229693" sldId="427"/>
            <ac:spMk id="2" creationId="{B05AF8EF-82E0-4128-0422-618D141E4005}"/>
          </ac:spMkLst>
        </pc:spChg>
        <pc:spChg chg="add del mod">
          <ac:chgData name="Martina Di Gennaro" userId="242c7127-975c-4ec0-b2ee-15e19a223141" providerId="ADAL" clId="{9958608D-BAEA-3744-868E-7F9ABA8CD256}" dt="2023-10-20T12:24:09.350" v="4637" actId="478"/>
          <ac:spMkLst>
            <pc:docMk/>
            <pc:sldMk cId="3494229693" sldId="427"/>
            <ac:spMk id="4" creationId="{01708B52-2831-EB05-4187-279F3DA216DB}"/>
          </ac:spMkLst>
        </pc:spChg>
        <pc:spChg chg="add del mod">
          <ac:chgData name="Martina Di Gennaro" userId="242c7127-975c-4ec0-b2ee-15e19a223141" providerId="ADAL" clId="{9958608D-BAEA-3744-868E-7F9ABA8CD256}" dt="2023-10-20T12:24:09.350" v="4637" actId="478"/>
          <ac:spMkLst>
            <pc:docMk/>
            <pc:sldMk cId="3494229693" sldId="427"/>
            <ac:spMk id="5" creationId="{BE272197-6672-A5ED-A750-6F07F6A6A477}"/>
          </ac:spMkLst>
        </pc:spChg>
        <pc:spChg chg="add del mod">
          <ac:chgData name="Martina Di Gennaro" userId="242c7127-975c-4ec0-b2ee-15e19a223141" providerId="ADAL" clId="{9958608D-BAEA-3744-868E-7F9ABA8CD256}" dt="2023-10-18T20:33:16.313" v="2345" actId="478"/>
          <ac:spMkLst>
            <pc:docMk/>
            <pc:sldMk cId="3494229693" sldId="427"/>
            <ac:spMk id="6" creationId="{24F500EC-709B-8ABD-F3A4-3BB28491B11A}"/>
          </ac:spMkLst>
        </pc:spChg>
        <pc:spChg chg="add del mod">
          <ac:chgData name="Martina Di Gennaro" userId="242c7127-975c-4ec0-b2ee-15e19a223141" providerId="ADAL" clId="{9958608D-BAEA-3744-868E-7F9ABA8CD256}" dt="2023-10-19T21:51:14.097" v="4343" actId="478"/>
          <ac:spMkLst>
            <pc:docMk/>
            <pc:sldMk cId="3494229693" sldId="427"/>
            <ac:spMk id="6" creationId="{C96255DA-07F4-168F-2687-4B483C8BF89C}"/>
          </ac:spMkLst>
        </pc:spChg>
        <pc:spChg chg="add mod">
          <ac:chgData name="Martina Di Gennaro" userId="242c7127-975c-4ec0-b2ee-15e19a223141" providerId="ADAL" clId="{9958608D-BAEA-3744-868E-7F9ABA8CD256}" dt="2023-10-20T12:09:03.526" v="4439"/>
          <ac:spMkLst>
            <pc:docMk/>
            <pc:sldMk cId="3494229693" sldId="427"/>
            <ac:spMk id="6" creationId="{D75E2291-76F8-8653-9870-BDA31DD10872}"/>
          </ac:spMkLst>
        </pc:spChg>
        <pc:spChg chg="add del mod">
          <ac:chgData name="Martina Di Gennaro" userId="242c7127-975c-4ec0-b2ee-15e19a223141" providerId="ADAL" clId="{9958608D-BAEA-3744-868E-7F9ABA8CD256}" dt="2023-10-19T19:36:52.467" v="3364" actId="478"/>
          <ac:spMkLst>
            <pc:docMk/>
            <pc:sldMk cId="3494229693" sldId="427"/>
            <ac:spMk id="8" creationId="{E3533FFF-746D-3F7A-1FDD-CFF26B9594BC}"/>
          </ac:spMkLst>
        </pc:spChg>
        <pc:spChg chg="add mod">
          <ac:chgData name="Martina Di Gennaro" userId="242c7127-975c-4ec0-b2ee-15e19a223141" providerId="ADAL" clId="{9958608D-BAEA-3744-868E-7F9ABA8CD256}" dt="2023-10-20T18:04:10.154" v="5728" actId="1038"/>
          <ac:spMkLst>
            <pc:docMk/>
            <pc:sldMk cId="3494229693" sldId="427"/>
            <ac:spMk id="8" creationId="{F3C5ED71-B428-BBE0-F92C-B46AFEBB69AA}"/>
          </ac:spMkLst>
        </pc:spChg>
        <pc:spChg chg="add del mod">
          <ac:chgData name="Martina Di Gennaro" userId="242c7127-975c-4ec0-b2ee-15e19a223141" providerId="ADAL" clId="{9958608D-BAEA-3744-868E-7F9ABA8CD256}" dt="2023-10-20T12:09:03.202" v="4438" actId="478"/>
          <ac:spMkLst>
            <pc:docMk/>
            <pc:sldMk cId="3494229693" sldId="427"/>
            <ac:spMk id="9" creationId="{649CC249-F66B-8AC4-522D-EFFC85B624D3}"/>
          </ac:spMkLst>
        </pc:spChg>
        <pc:spChg chg="add mod">
          <ac:chgData name="Martina Di Gennaro" userId="242c7127-975c-4ec0-b2ee-15e19a223141" providerId="ADAL" clId="{9958608D-BAEA-3744-868E-7F9ABA8CD256}" dt="2023-10-20T17:39:16.457" v="5624" actId="1038"/>
          <ac:spMkLst>
            <pc:docMk/>
            <pc:sldMk cId="3494229693" sldId="427"/>
            <ac:spMk id="11" creationId="{E6A929A7-8830-0C4C-597A-5A842CFF12D8}"/>
          </ac:spMkLst>
        </pc:spChg>
        <pc:graphicFrameChg chg="add del mod">
          <ac:chgData name="Martina Di Gennaro" userId="242c7127-975c-4ec0-b2ee-15e19a223141" providerId="ADAL" clId="{9958608D-BAEA-3744-868E-7F9ABA8CD256}" dt="2023-10-20T12:24:09.350" v="4637" actId="478"/>
          <ac:graphicFrameMkLst>
            <pc:docMk/>
            <pc:sldMk cId="3494229693" sldId="427"/>
            <ac:graphicFrameMk id="7" creationId="{63C8C9F6-6C1F-3F05-E186-D61CF3E20DCA}"/>
          </ac:graphicFrameMkLst>
        </pc:graphicFrameChg>
        <pc:graphicFrameChg chg="add mod">
          <ac:chgData name="Martina Di Gennaro" userId="242c7127-975c-4ec0-b2ee-15e19a223141" providerId="ADAL" clId="{9958608D-BAEA-3744-868E-7F9ABA8CD256}" dt="2023-10-20T12:24:09.764" v="4638"/>
          <ac:graphicFrameMkLst>
            <pc:docMk/>
            <pc:sldMk cId="3494229693" sldId="427"/>
            <ac:graphicFrameMk id="10" creationId="{49F44EAE-B1EA-7B2B-1BC4-CF65E246BC91}"/>
          </ac:graphicFrameMkLst>
        </pc:graphicFrameChg>
        <pc:picChg chg="add mod">
          <ac:chgData name="Martina Di Gennaro" userId="242c7127-975c-4ec0-b2ee-15e19a223141" providerId="ADAL" clId="{9958608D-BAEA-3744-868E-7F9ABA8CD256}" dt="2023-10-20T12:27:15.475" v="4652" actId="1036"/>
          <ac:picMkLst>
            <pc:docMk/>
            <pc:sldMk cId="3494229693" sldId="427"/>
            <ac:picMk id="3" creationId="{63FDD810-8E90-9FEF-4036-1638A5A0A7E6}"/>
          </ac:picMkLst>
        </pc:picChg>
        <pc:picChg chg="add del mod">
          <ac:chgData name="Martina Di Gennaro" userId="242c7127-975c-4ec0-b2ee-15e19a223141" providerId="ADAL" clId="{9958608D-BAEA-3744-868E-7F9ABA8CD256}" dt="2023-10-18T12:59:46.927" v="1528" actId="478"/>
          <ac:picMkLst>
            <pc:docMk/>
            <pc:sldMk cId="3494229693" sldId="427"/>
            <ac:picMk id="4" creationId="{0618DEE8-0527-42F2-61F0-A06B4F2B2EBB}"/>
          </ac:picMkLst>
        </pc:picChg>
        <pc:picChg chg="add del mod">
          <ac:chgData name="Martina Di Gennaro" userId="242c7127-975c-4ec0-b2ee-15e19a223141" providerId="ADAL" clId="{9958608D-BAEA-3744-868E-7F9ABA8CD256}" dt="2023-10-20T12:27:18.380" v="4653" actId="478"/>
          <ac:picMkLst>
            <pc:docMk/>
            <pc:sldMk cId="3494229693" sldId="427"/>
            <ac:picMk id="12" creationId="{887E9F87-3C6F-FD76-0BA6-0399150C1D08}"/>
          </ac:picMkLst>
        </pc:picChg>
      </pc:sldChg>
      <pc:sldChg chg="add del">
        <pc:chgData name="Martina Di Gennaro" userId="242c7127-975c-4ec0-b2ee-15e19a223141" providerId="ADAL" clId="{9958608D-BAEA-3744-868E-7F9ABA8CD256}" dt="2023-10-19T21:03:44.487" v="4128" actId="2696"/>
        <pc:sldMkLst>
          <pc:docMk/>
          <pc:sldMk cId="4920829" sldId="428"/>
        </pc:sldMkLst>
      </pc:sldChg>
      <pc:sldChg chg="add del">
        <pc:chgData name="Martina Di Gennaro" userId="242c7127-975c-4ec0-b2ee-15e19a223141" providerId="ADAL" clId="{9958608D-BAEA-3744-868E-7F9ABA8CD256}" dt="2023-10-20T13:52:57.943" v="5489" actId="2696"/>
        <pc:sldMkLst>
          <pc:docMk/>
          <pc:sldMk cId="126092966" sldId="428"/>
        </pc:sldMkLst>
      </pc:sldChg>
      <pc:sldChg chg="add del">
        <pc:chgData name="Martina Di Gennaro" userId="242c7127-975c-4ec0-b2ee-15e19a223141" providerId="ADAL" clId="{9958608D-BAEA-3744-868E-7F9ABA8CD256}" dt="2023-10-19T20:29:44.662" v="3715" actId="2696"/>
        <pc:sldMkLst>
          <pc:docMk/>
          <pc:sldMk cId="1115781558" sldId="428"/>
        </pc:sldMkLst>
      </pc:sldChg>
      <pc:sldChg chg="add del">
        <pc:chgData name="Martina Di Gennaro" userId="242c7127-975c-4ec0-b2ee-15e19a223141" providerId="ADAL" clId="{9958608D-BAEA-3744-868E-7F9ABA8CD256}" dt="2023-10-19T20:14:28.368" v="3399" actId="2696"/>
        <pc:sldMkLst>
          <pc:docMk/>
          <pc:sldMk cId="1247461590" sldId="428"/>
        </pc:sldMkLst>
      </pc:sldChg>
      <pc:sldChg chg="addSp delSp modSp add del mod">
        <pc:chgData name="Martina Di Gennaro" userId="242c7127-975c-4ec0-b2ee-15e19a223141" providerId="ADAL" clId="{9958608D-BAEA-3744-868E-7F9ABA8CD256}" dt="2023-10-20T17:31:10.235" v="5547" actId="2696"/>
        <pc:sldMkLst>
          <pc:docMk/>
          <pc:sldMk cId="3411544443" sldId="428"/>
        </pc:sldMkLst>
        <pc:spChg chg="mod">
          <ac:chgData name="Martina Di Gennaro" userId="242c7127-975c-4ec0-b2ee-15e19a223141" providerId="ADAL" clId="{9958608D-BAEA-3744-868E-7F9ABA8CD256}" dt="2023-10-20T17:10:55.386" v="5528" actId="1076"/>
          <ac:spMkLst>
            <pc:docMk/>
            <pc:sldMk cId="3411544443" sldId="428"/>
            <ac:spMk id="3" creationId="{274952B7-4BEB-E11B-4D86-00B009D9D605}"/>
          </ac:spMkLst>
        </pc:spChg>
        <pc:spChg chg="del">
          <ac:chgData name="Martina Di Gennaro" userId="242c7127-975c-4ec0-b2ee-15e19a223141" providerId="ADAL" clId="{9958608D-BAEA-3744-868E-7F9ABA8CD256}" dt="2023-10-20T16:54:57.829" v="5518" actId="478"/>
          <ac:spMkLst>
            <pc:docMk/>
            <pc:sldMk cId="3411544443" sldId="428"/>
            <ac:spMk id="5" creationId="{BB15EE67-20A4-12DE-887B-25990325CCBE}"/>
          </ac:spMkLst>
        </pc:spChg>
        <pc:spChg chg="del">
          <ac:chgData name="Martina Di Gennaro" userId="242c7127-975c-4ec0-b2ee-15e19a223141" providerId="ADAL" clId="{9958608D-BAEA-3744-868E-7F9ABA8CD256}" dt="2023-10-20T16:54:54.129" v="5515" actId="478"/>
          <ac:spMkLst>
            <pc:docMk/>
            <pc:sldMk cId="3411544443" sldId="428"/>
            <ac:spMk id="7" creationId="{AC3F5D5E-2A21-0473-A54A-1C1B6B329072}"/>
          </ac:spMkLst>
        </pc:spChg>
        <pc:picChg chg="del">
          <ac:chgData name="Martina Di Gennaro" userId="242c7127-975c-4ec0-b2ee-15e19a223141" providerId="ADAL" clId="{9958608D-BAEA-3744-868E-7F9ABA8CD256}" dt="2023-10-20T16:54:55.426" v="5516" actId="478"/>
          <ac:picMkLst>
            <pc:docMk/>
            <pc:sldMk cId="3411544443" sldId="428"/>
            <ac:picMk id="4" creationId="{F483C548-A67D-3797-789F-40AA4B0541E5}"/>
          </ac:picMkLst>
        </pc:picChg>
        <pc:picChg chg="del">
          <ac:chgData name="Martina Di Gennaro" userId="242c7127-975c-4ec0-b2ee-15e19a223141" providerId="ADAL" clId="{9958608D-BAEA-3744-868E-7F9ABA8CD256}" dt="2023-10-20T16:54:56.778" v="5517" actId="478"/>
          <ac:picMkLst>
            <pc:docMk/>
            <pc:sldMk cId="3411544443" sldId="428"/>
            <ac:picMk id="6" creationId="{FA94D747-EEAC-A1D6-7817-5C047290E846}"/>
          </ac:picMkLst>
        </pc:picChg>
        <pc:picChg chg="add mod">
          <ac:chgData name="Martina Di Gennaro" userId="242c7127-975c-4ec0-b2ee-15e19a223141" providerId="ADAL" clId="{9958608D-BAEA-3744-868E-7F9ABA8CD256}" dt="2023-10-20T17:07:32.011" v="5525" actId="14100"/>
          <ac:picMkLst>
            <pc:docMk/>
            <pc:sldMk cId="3411544443" sldId="428"/>
            <ac:picMk id="9" creationId="{8CE14ACE-8442-6E15-7D6C-E9BE91686D74}"/>
          </ac:picMkLst>
        </pc:picChg>
      </pc:sldChg>
      <pc:sldChg chg="addSp delSp modSp add del mod">
        <pc:chgData name="Martina Di Gennaro" userId="242c7127-975c-4ec0-b2ee-15e19a223141" providerId="ADAL" clId="{9958608D-BAEA-3744-868E-7F9ABA8CD256}" dt="2023-10-20T17:31:30.225" v="5554" actId="2696"/>
        <pc:sldMkLst>
          <pc:docMk/>
          <pc:sldMk cId="1315704818" sldId="429"/>
        </pc:sldMkLst>
        <pc:spChg chg="del">
          <ac:chgData name="Martina Di Gennaro" userId="242c7127-975c-4ec0-b2ee-15e19a223141" providerId="ADAL" clId="{9958608D-BAEA-3744-868E-7F9ABA8CD256}" dt="2023-10-20T17:11:59.248" v="5536" actId="478"/>
          <ac:spMkLst>
            <pc:docMk/>
            <pc:sldMk cId="1315704818" sldId="429"/>
            <ac:spMk id="3" creationId="{B32A99CA-10C1-1A15-A736-3827D7AE2183}"/>
          </ac:spMkLst>
        </pc:spChg>
        <pc:spChg chg="del">
          <ac:chgData name="Martina Di Gennaro" userId="242c7127-975c-4ec0-b2ee-15e19a223141" providerId="ADAL" clId="{9958608D-BAEA-3744-868E-7F9ABA8CD256}" dt="2023-10-20T17:11:54.489" v="5533" actId="478"/>
          <ac:spMkLst>
            <pc:docMk/>
            <pc:sldMk cId="1315704818" sldId="429"/>
            <ac:spMk id="4" creationId="{CFB17FD0-26A0-4D07-9D92-2DC653FE4C12}"/>
          </ac:spMkLst>
        </pc:spChg>
        <pc:spChg chg="del">
          <ac:chgData name="Martina Di Gennaro" userId="242c7127-975c-4ec0-b2ee-15e19a223141" providerId="ADAL" clId="{9958608D-BAEA-3744-868E-7F9ABA8CD256}" dt="2023-10-20T17:11:55.588" v="5534" actId="478"/>
          <ac:spMkLst>
            <pc:docMk/>
            <pc:sldMk cId="1315704818" sldId="429"/>
            <ac:spMk id="6" creationId="{B918EBB6-BD5E-1C0B-C84F-32257ECF1CB3}"/>
          </ac:spMkLst>
        </pc:spChg>
        <pc:spChg chg="del">
          <ac:chgData name="Martina Di Gennaro" userId="242c7127-975c-4ec0-b2ee-15e19a223141" providerId="ADAL" clId="{9958608D-BAEA-3744-868E-7F9ABA8CD256}" dt="2023-10-20T17:11:53.238" v="5532" actId="478"/>
          <ac:spMkLst>
            <pc:docMk/>
            <pc:sldMk cId="1315704818" sldId="429"/>
            <ac:spMk id="8" creationId="{722C1651-43D1-8938-B833-988A704EEDCF}"/>
          </ac:spMkLst>
        </pc:spChg>
        <pc:graphicFrameChg chg="del">
          <ac:chgData name="Martina Di Gennaro" userId="242c7127-975c-4ec0-b2ee-15e19a223141" providerId="ADAL" clId="{9958608D-BAEA-3744-868E-7F9ABA8CD256}" dt="2023-10-20T17:11:57.796" v="5535" actId="478"/>
          <ac:graphicFrameMkLst>
            <pc:docMk/>
            <pc:sldMk cId="1315704818" sldId="429"/>
            <ac:graphicFrameMk id="9" creationId="{8B72CDD7-F3FA-923F-CB96-F71A2916C30D}"/>
          </ac:graphicFrameMkLst>
        </pc:graphicFrameChg>
        <pc:picChg chg="add mod">
          <ac:chgData name="Martina Di Gennaro" userId="242c7127-975c-4ec0-b2ee-15e19a223141" providerId="ADAL" clId="{9958608D-BAEA-3744-868E-7F9ABA8CD256}" dt="2023-10-20T17:28:59.477" v="5539" actId="1076"/>
          <ac:picMkLst>
            <pc:docMk/>
            <pc:sldMk cId="1315704818" sldId="429"/>
            <ac:picMk id="7" creationId="{406433D9-E84C-2537-8951-319E6C750B82}"/>
          </ac:picMkLst>
        </pc:picChg>
        <pc:picChg chg="del">
          <ac:chgData name="Martina Di Gennaro" userId="242c7127-975c-4ec0-b2ee-15e19a223141" providerId="ADAL" clId="{9958608D-BAEA-3744-868E-7F9ABA8CD256}" dt="2023-10-20T17:11:51.838" v="5531" actId="478"/>
          <ac:picMkLst>
            <pc:docMk/>
            <pc:sldMk cId="1315704818" sldId="429"/>
            <ac:picMk id="11" creationId="{50A38B46-00C3-9DB4-A7FE-9F9BC2B91187}"/>
          </ac:picMkLst>
        </pc:picChg>
      </pc:sldChg>
      <pc:sldChg chg="addSp delSp modSp new mod">
        <pc:chgData name="Martina Di Gennaro" userId="242c7127-975c-4ec0-b2ee-15e19a223141" providerId="ADAL" clId="{9958608D-BAEA-3744-868E-7F9ABA8CD256}" dt="2023-10-20T17:49:43.045" v="5711" actId="20577"/>
        <pc:sldMkLst>
          <pc:docMk/>
          <pc:sldMk cId="1979376524" sldId="430"/>
        </pc:sldMkLst>
        <pc:spChg chg="del">
          <ac:chgData name="Martina Di Gennaro" userId="242c7127-975c-4ec0-b2ee-15e19a223141" providerId="ADAL" clId="{9958608D-BAEA-3744-868E-7F9ABA8CD256}" dt="2023-10-20T17:31:02.275" v="5545" actId="478"/>
          <ac:spMkLst>
            <pc:docMk/>
            <pc:sldMk cId="1979376524" sldId="430"/>
            <ac:spMk id="2" creationId="{6CA9B260-9D60-8BF5-9C79-360BF96C4C07}"/>
          </ac:spMkLst>
        </pc:spChg>
        <pc:spChg chg="add mod">
          <ac:chgData name="Martina Di Gennaro" userId="242c7127-975c-4ec0-b2ee-15e19a223141" providerId="ADAL" clId="{9958608D-BAEA-3744-868E-7F9ABA8CD256}" dt="2023-10-20T17:47:06.198" v="5678" actId="20577"/>
          <ac:spMkLst>
            <pc:docMk/>
            <pc:sldMk cId="1979376524" sldId="430"/>
            <ac:spMk id="3" creationId="{39C2F839-6BCE-D14D-6FC6-D2B49569480A}"/>
          </ac:spMkLst>
        </pc:spChg>
        <pc:spChg chg="add mod">
          <ac:chgData name="Martina Di Gennaro" userId="242c7127-975c-4ec0-b2ee-15e19a223141" providerId="ADAL" clId="{9958608D-BAEA-3744-868E-7F9ABA8CD256}" dt="2023-10-20T17:47:58.447" v="5691" actId="20577"/>
          <ac:spMkLst>
            <pc:docMk/>
            <pc:sldMk cId="1979376524" sldId="430"/>
            <ac:spMk id="4" creationId="{54F61155-DA5F-511B-8F0E-646D7DA2B884}"/>
          </ac:spMkLst>
        </pc:spChg>
        <pc:spChg chg="add mod">
          <ac:chgData name="Martina Di Gennaro" userId="242c7127-975c-4ec0-b2ee-15e19a223141" providerId="ADAL" clId="{9958608D-BAEA-3744-868E-7F9ABA8CD256}" dt="2023-10-20T17:49:43.045" v="5711" actId="20577"/>
          <ac:spMkLst>
            <pc:docMk/>
            <pc:sldMk cId="1979376524" sldId="430"/>
            <ac:spMk id="8" creationId="{B81DE85C-7B36-71AA-85F2-DE8D9B80991C}"/>
          </ac:spMkLst>
        </pc:spChg>
        <pc:picChg chg="add mod">
          <ac:chgData name="Martina Di Gennaro" userId="242c7127-975c-4ec0-b2ee-15e19a223141" providerId="ADAL" clId="{9958608D-BAEA-3744-868E-7F9ABA8CD256}" dt="2023-10-20T17:31:02.699" v="5546"/>
          <ac:picMkLst>
            <pc:docMk/>
            <pc:sldMk cId="1979376524" sldId="430"/>
            <ac:picMk id="5" creationId="{08D12A92-8D7A-A650-D4CC-AADE5A7D21F6}"/>
          </ac:picMkLst>
        </pc:picChg>
        <pc:picChg chg="add mod">
          <ac:chgData name="Martina Di Gennaro" userId="242c7127-975c-4ec0-b2ee-15e19a223141" providerId="ADAL" clId="{9958608D-BAEA-3744-868E-7F9ABA8CD256}" dt="2023-10-20T17:44:28.748" v="5633" actId="14100"/>
          <ac:picMkLst>
            <pc:docMk/>
            <pc:sldMk cId="1979376524" sldId="430"/>
            <ac:picMk id="6" creationId="{03D3DDE9-A216-3E38-AC4C-DD811AB44881}"/>
          </ac:picMkLst>
        </pc:picChg>
      </pc:sldChg>
      <pc:sldChg chg="addSp delSp modSp add del mod">
        <pc:chgData name="Martina Di Gennaro" userId="242c7127-975c-4ec0-b2ee-15e19a223141" providerId="ADAL" clId="{9958608D-BAEA-3744-868E-7F9ABA8CD256}" dt="2023-10-20T17:44:35.674" v="5636" actId="2696"/>
        <pc:sldMkLst>
          <pc:docMk/>
          <pc:sldMk cId="3510415980" sldId="431"/>
        </pc:sldMkLst>
        <pc:spChg chg="add mod">
          <ac:chgData name="Martina Di Gennaro" userId="242c7127-975c-4ec0-b2ee-15e19a223141" providerId="ADAL" clId="{9958608D-BAEA-3744-868E-7F9ABA8CD256}" dt="2023-10-20T17:31:28.337" v="5553"/>
          <ac:spMkLst>
            <pc:docMk/>
            <pc:sldMk cId="3510415980" sldId="431"/>
            <ac:spMk id="2" creationId="{888271FF-9668-EC9C-CA18-39FD1360B5EC}"/>
          </ac:spMkLst>
        </pc:spChg>
        <pc:spChg chg="del mod">
          <ac:chgData name="Martina Di Gennaro" userId="242c7127-975c-4ec0-b2ee-15e19a223141" providerId="ADAL" clId="{9958608D-BAEA-3744-868E-7F9ABA8CD256}" dt="2023-10-20T17:31:22.627" v="5552" actId="478"/>
          <ac:spMkLst>
            <pc:docMk/>
            <pc:sldMk cId="3510415980" sldId="431"/>
            <ac:spMk id="3" creationId="{39C2F839-6BCE-D14D-6FC6-D2B49569480A}"/>
          </ac:spMkLst>
        </pc:spChg>
        <pc:spChg chg="del">
          <ac:chgData name="Martina Di Gennaro" userId="242c7127-975c-4ec0-b2ee-15e19a223141" providerId="ADAL" clId="{9958608D-BAEA-3744-868E-7F9ABA8CD256}" dt="2023-10-20T17:31:20.361" v="5550" actId="478"/>
          <ac:spMkLst>
            <pc:docMk/>
            <pc:sldMk cId="3510415980" sldId="431"/>
            <ac:spMk id="4" creationId="{54F61155-DA5F-511B-8F0E-646D7DA2B884}"/>
          </ac:spMkLst>
        </pc:spChg>
        <pc:picChg chg="del">
          <ac:chgData name="Martina Di Gennaro" userId="242c7127-975c-4ec0-b2ee-15e19a223141" providerId="ADAL" clId="{9958608D-BAEA-3744-868E-7F9ABA8CD256}" dt="2023-10-20T17:31:19.112" v="5549" actId="478"/>
          <ac:picMkLst>
            <pc:docMk/>
            <pc:sldMk cId="3510415980" sldId="431"/>
            <ac:picMk id="5" creationId="{08D12A92-8D7A-A650-D4CC-AADE5A7D21F6}"/>
          </ac:picMkLst>
        </pc:picChg>
        <pc:picChg chg="add mod">
          <ac:chgData name="Martina Di Gennaro" userId="242c7127-975c-4ec0-b2ee-15e19a223141" providerId="ADAL" clId="{9958608D-BAEA-3744-868E-7F9ABA8CD256}" dt="2023-10-20T17:31:28.337" v="5553"/>
          <ac:picMkLst>
            <pc:docMk/>
            <pc:sldMk cId="3510415980" sldId="431"/>
            <ac:picMk id="6" creationId="{2335B1A4-BF5F-658D-3680-26AE1BFB70C4}"/>
          </ac:picMkLst>
        </pc:picChg>
      </pc:sldChg>
      <pc:sldMasterChg chg="addSldLayout delSldLayout modSldLayout">
        <pc:chgData name="Martina Di Gennaro" userId="242c7127-975c-4ec0-b2ee-15e19a223141" providerId="ADAL" clId="{9958608D-BAEA-3744-868E-7F9ABA8CD256}" dt="2023-10-20T17:44:42.150" v="5638" actId="20577"/>
        <pc:sldMasterMkLst>
          <pc:docMk/>
          <pc:sldMasterMk cId="1525223916" sldId="2147483651"/>
        </pc:sldMasterMkLst>
        <pc:sldLayoutChg chg="addSp delSp modSp mod">
          <pc:chgData name="Martina Di Gennaro" userId="242c7127-975c-4ec0-b2ee-15e19a223141" providerId="ADAL" clId="{9958608D-BAEA-3744-868E-7F9ABA8CD256}" dt="2023-10-20T12:33:14.556" v="4665" actId="20577"/>
          <pc:sldLayoutMkLst>
            <pc:docMk/>
            <pc:sldMasterMk cId="1525223916" sldId="2147483651"/>
            <pc:sldLayoutMk cId="3285544562" sldId="2147483665"/>
          </pc:sldLayoutMkLst>
          <pc:spChg chg="mod">
            <ac:chgData name="Martina Di Gennaro" userId="242c7127-975c-4ec0-b2ee-15e19a223141" providerId="ADAL" clId="{9958608D-BAEA-3744-868E-7F9ABA8CD256}" dt="2023-10-18T10:04:35.907" v="1192" actId="1036"/>
            <ac:spMkLst>
              <pc:docMk/>
              <pc:sldMasterMk cId="1525223916" sldId="2147483651"/>
              <pc:sldLayoutMk cId="3285544562" sldId="2147483665"/>
              <ac:spMk id="2" creationId="{FB53ABF1-1C4B-2D30-1E9D-94D1AA2772C4}"/>
            </ac:spMkLst>
          </pc:spChg>
          <pc:spChg chg="mod">
            <ac:chgData name="Martina Di Gennaro" userId="242c7127-975c-4ec0-b2ee-15e19a223141" providerId="ADAL" clId="{9958608D-BAEA-3744-868E-7F9ABA8CD256}" dt="2023-10-18T10:04:27.934" v="1191" actId="1036"/>
            <ac:spMkLst>
              <pc:docMk/>
              <pc:sldMasterMk cId="1525223916" sldId="2147483651"/>
              <pc:sldLayoutMk cId="3285544562" sldId="2147483665"/>
              <ac:spMk id="3" creationId="{FCA2E759-C8C2-F714-CC41-B5A707BDECC8}"/>
            </ac:spMkLst>
          </pc:spChg>
          <pc:spChg chg="mod">
            <ac:chgData name="Martina Di Gennaro" userId="242c7127-975c-4ec0-b2ee-15e19a223141" providerId="ADAL" clId="{9958608D-BAEA-3744-868E-7F9ABA8CD256}" dt="2023-10-20T12:33:14.556" v="4665" actId="20577"/>
            <ac:spMkLst>
              <pc:docMk/>
              <pc:sldMasterMk cId="1525223916" sldId="2147483651"/>
              <pc:sldLayoutMk cId="3285544562" sldId="2147483665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9958608D-BAEA-3744-868E-7F9ABA8CD256}" dt="2023-10-18T10:04:35.907" v="1192" actId="1036"/>
            <ac:spMkLst>
              <pc:docMk/>
              <pc:sldMasterMk cId="1525223916" sldId="2147483651"/>
              <pc:sldLayoutMk cId="3285544562" sldId="2147483665"/>
              <ac:spMk id="6" creationId="{70562951-EBD2-3989-8129-D11BDF713FF2}"/>
            </ac:spMkLst>
          </pc:spChg>
          <pc:spChg chg="add del">
            <ac:chgData name="Martina Di Gennaro" userId="242c7127-975c-4ec0-b2ee-15e19a223141" providerId="ADAL" clId="{9958608D-BAEA-3744-868E-7F9ABA8CD256}" dt="2023-10-16T21:48:01.107" v="560" actId="22"/>
            <ac:spMkLst>
              <pc:docMk/>
              <pc:sldMasterMk cId="1525223916" sldId="2147483651"/>
              <pc:sldLayoutMk cId="3285544562" sldId="2147483665"/>
              <ac:spMk id="7" creationId="{049BBDC0-2E7D-4BAF-912E-99FDD7063699}"/>
            </ac:spMkLst>
          </pc:spChg>
          <pc:spChg chg="mod">
            <ac:chgData name="Martina Di Gennaro" userId="242c7127-975c-4ec0-b2ee-15e19a223141" providerId="ADAL" clId="{9958608D-BAEA-3744-868E-7F9ABA8CD256}" dt="2023-10-16T21:47:41.934" v="555" actId="1076"/>
            <ac:spMkLst>
              <pc:docMk/>
              <pc:sldMasterMk cId="1525223916" sldId="2147483651"/>
              <pc:sldLayoutMk cId="3285544562" sldId="2147483665"/>
              <ac:spMk id="8" creationId="{5DD92B3A-DF51-D279-3B02-EB4139A3A0A9}"/>
            </ac:spMkLst>
          </pc:spChg>
          <pc:spChg chg="mod">
            <ac:chgData name="Martina Di Gennaro" userId="242c7127-975c-4ec0-b2ee-15e19a223141" providerId="ADAL" clId="{9958608D-BAEA-3744-868E-7F9ABA8CD256}" dt="2023-10-16T21:53:32.464" v="589" actId="1076"/>
            <ac:spMkLst>
              <pc:docMk/>
              <pc:sldMasterMk cId="1525223916" sldId="2147483651"/>
              <pc:sldLayoutMk cId="3285544562" sldId="2147483665"/>
              <ac:spMk id="10" creationId="{97CAF96E-0A04-BF94-61DA-BEC65B555C88}"/>
            </ac:spMkLst>
          </pc:spChg>
          <pc:spChg chg="mod">
            <ac:chgData name="Martina Di Gennaro" userId="242c7127-975c-4ec0-b2ee-15e19a223141" providerId="ADAL" clId="{9958608D-BAEA-3744-868E-7F9ABA8CD256}" dt="2023-10-16T21:47:53.903" v="558" actId="14100"/>
            <ac:spMkLst>
              <pc:docMk/>
              <pc:sldMasterMk cId="1525223916" sldId="2147483651"/>
              <pc:sldLayoutMk cId="3285544562" sldId="2147483665"/>
              <ac:spMk id="253" creationId="{00000000-0000-0000-0000-000000000000}"/>
            </ac:spMkLst>
          </pc:spChg>
          <pc:picChg chg="add del">
            <ac:chgData name="Martina Di Gennaro" userId="242c7127-975c-4ec0-b2ee-15e19a223141" providerId="ADAL" clId="{9958608D-BAEA-3744-868E-7F9ABA8CD256}" dt="2023-10-16T21:57:32.428" v="631" actId="478"/>
            <ac:picMkLst>
              <pc:docMk/>
              <pc:sldMasterMk cId="1525223916" sldId="2147483651"/>
              <pc:sldLayoutMk cId="3285544562" sldId="2147483665"/>
              <ac:picMk id="254" creationId="{00000000-0000-0000-0000-000000000000}"/>
            </ac:picMkLst>
          </pc:picChg>
        </pc:sldLayoutChg>
        <pc:sldLayoutChg chg="setBg">
          <pc:chgData name="Martina Di Gennaro" userId="242c7127-975c-4ec0-b2ee-15e19a223141" providerId="ADAL" clId="{9958608D-BAEA-3744-868E-7F9ABA8CD256}" dt="2023-10-16T21:52:43.916" v="583"/>
          <pc:sldLayoutMkLst>
            <pc:docMk/>
            <pc:sldMasterMk cId="1525223916" sldId="2147483651"/>
            <pc:sldLayoutMk cId="529367722" sldId="2147483666"/>
          </pc:sldLayoutMkLst>
        </pc:sldLayoutChg>
        <pc:sldLayoutChg chg="add del">
          <pc:chgData name="Martina Di Gennaro" userId="242c7127-975c-4ec0-b2ee-15e19a223141" providerId="ADAL" clId="{9958608D-BAEA-3744-868E-7F9ABA8CD256}" dt="2023-10-16T13:48:43.372" v="42" actId="2696"/>
          <pc:sldLayoutMkLst>
            <pc:docMk/>
            <pc:sldMasterMk cId="1525223916" sldId="2147483651"/>
            <pc:sldLayoutMk cId="3035035864" sldId="2147483668"/>
          </pc:sldLayoutMkLst>
        </pc:sldLayoutChg>
        <pc:sldLayoutChg chg="del">
          <pc:chgData name="Martina Di Gennaro" userId="242c7127-975c-4ec0-b2ee-15e19a223141" providerId="ADAL" clId="{9958608D-BAEA-3744-868E-7F9ABA8CD256}" dt="2023-10-16T13:48:57.319" v="47" actId="2696"/>
          <pc:sldLayoutMkLst>
            <pc:docMk/>
            <pc:sldMasterMk cId="1525223916" sldId="2147483651"/>
            <pc:sldLayoutMk cId="101699375" sldId="2147483670"/>
          </pc:sldLayoutMkLst>
        </pc:sldLayoutChg>
        <pc:sldLayoutChg chg="addSp delSp modSp mod">
          <pc:chgData name="Martina Di Gennaro" userId="242c7127-975c-4ec0-b2ee-15e19a223141" providerId="ADAL" clId="{9958608D-BAEA-3744-868E-7F9ABA8CD256}" dt="2023-10-20T17:30:43.944" v="5543" actId="6014"/>
          <pc:sldLayoutMkLst>
            <pc:docMk/>
            <pc:sldMasterMk cId="1525223916" sldId="2147483651"/>
            <pc:sldLayoutMk cId="3051188402" sldId="2147483670"/>
          </pc:sldLayoutMkLst>
          <pc:spChg chg="mod">
            <ac:chgData name="Martina Di Gennaro" userId="242c7127-975c-4ec0-b2ee-15e19a223141" providerId="ADAL" clId="{9958608D-BAEA-3744-868E-7F9ABA8CD256}" dt="2023-10-16T22:07:07.528" v="753" actId="1076"/>
            <ac:spMkLst>
              <pc:docMk/>
              <pc:sldMasterMk cId="1525223916" sldId="2147483651"/>
              <pc:sldLayoutMk cId="3051188402" sldId="2147483670"/>
              <ac:spMk id="2" creationId="{FB53ABF1-1C4B-2D30-1E9D-94D1AA2772C4}"/>
            </ac:spMkLst>
          </pc:spChg>
          <pc:spChg chg="del mod">
            <ac:chgData name="Martina Di Gennaro" userId="242c7127-975c-4ec0-b2ee-15e19a223141" providerId="ADAL" clId="{9958608D-BAEA-3744-868E-7F9ABA8CD256}" dt="2023-10-16T21:55:06.584" v="601" actId="478"/>
            <ac:spMkLst>
              <pc:docMk/>
              <pc:sldMasterMk cId="1525223916" sldId="2147483651"/>
              <pc:sldLayoutMk cId="3051188402" sldId="2147483670"/>
              <ac:spMk id="3" creationId="{FCA2E759-C8C2-F714-CC41-B5A707BDECC8}"/>
            </ac:spMkLst>
          </pc:spChg>
          <pc:spChg chg="add mod">
            <ac:chgData name="Martina Di Gennaro" userId="242c7127-975c-4ec0-b2ee-15e19a223141" providerId="ADAL" clId="{9958608D-BAEA-3744-868E-7F9ABA8CD256}" dt="2023-10-17T15:11:48.430" v="795" actId="207"/>
            <ac:spMkLst>
              <pc:docMk/>
              <pc:sldMasterMk cId="1525223916" sldId="2147483651"/>
              <pc:sldLayoutMk cId="3051188402" sldId="2147483670"/>
              <ac:spMk id="4" creationId="{4A735A3E-3713-9FB6-D2AE-52A2B5A26191}"/>
            </ac:spMkLst>
          </pc:spChg>
          <pc:spChg chg="mod">
            <ac:chgData name="Martina Di Gennaro" userId="242c7127-975c-4ec0-b2ee-15e19a223141" providerId="ADAL" clId="{9958608D-BAEA-3744-868E-7F9ABA8CD256}" dt="2023-10-16T22:01:44.682" v="716" actId="14100"/>
            <ac:spMkLst>
              <pc:docMk/>
              <pc:sldMasterMk cId="1525223916" sldId="2147483651"/>
              <pc:sldLayoutMk cId="3051188402" sldId="2147483670"/>
              <ac:spMk id="5" creationId="{34E60575-C6A2-43D0-A446-D47E31DB4DE0}"/>
            </ac:spMkLst>
          </pc:spChg>
          <pc:spChg chg="mod">
            <ac:chgData name="Martina Di Gennaro" userId="242c7127-975c-4ec0-b2ee-15e19a223141" providerId="ADAL" clId="{9958608D-BAEA-3744-868E-7F9ABA8CD256}" dt="2023-10-16T22:07:55.031" v="757" actId="1076"/>
            <ac:spMkLst>
              <pc:docMk/>
              <pc:sldMasterMk cId="1525223916" sldId="2147483651"/>
              <pc:sldLayoutMk cId="3051188402" sldId="2147483670"/>
              <ac:spMk id="6" creationId="{70562951-EBD2-3989-8129-D11BDF713FF2}"/>
            </ac:spMkLst>
          </pc:spChg>
          <pc:spChg chg="add mod">
            <ac:chgData name="Martina Di Gennaro" userId="242c7127-975c-4ec0-b2ee-15e19a223141" providerId="ADAL" clId="{9958608D-BAEA-3744-868E-7F9ABA8CD256}" dt="2023-10-16T21:53:20.415" v="587" actId="207"/>
            <ac:spMkLst>
              <pc:docMk/>
              <pc:sldMasterMk cId="1525223916" sldId="2147483651"/>
              <pc:sldLayoutMk cId="3051188402" sldId="2147483670"/>
              <ac:spMk id="7" creationId="{72AE09EE-F28E-5AAD-6199-9120FA4798E7}"/>
            </ac:spMkLst>
          </pc:spChg>
          <pc:spChg chg="del">
            <ac:chgData name="Martina Di Gennaro" userId="242c7127-975c-4ec0-b2ee-15e19a223141" providerId="ADAL" clId="{9958608D-BAEA-3744-868E-7F9ABA8CD256}" dt="2023-10-16T21:51:18.352" v="570" actId="478"/>
            <ac:spMkLst>
              <pc:docMk/>
              <pc:sldMasterMk cId="1525223916" sldId="2147483651"/>
              <pc:sldLayoutMk cId="3051188402" sldId="2147483670"/>
              <ac:spMk id="8" creationId="{5DD92B3A-DF51-D279-3B02-EB4139A3A0A9}"/>
            </ac:spMkLst>
          </pc:spChg>
          <pc:spChg chg="add del mod">
            <ac:chgData name="Martina Di Gennaro" userId="242c7127-975c-4ec0-b2ee-15e19a223141" providerId="ADAL" clId="{9958608D-BAEA-3744-868E-7F9ABA8CD256}" dt="2023-10-16T21:54:59.585" v="598" actId="478"/>
            <ac:spMkLst>
              <pc:docMk/>
              <pc:sldMasterMk cId="1525223916" sldId="2147483651"/>
              <pc:sldLayoutMk cId="3051188402" sldId="2147483670"/>
              <ac:spMk id="9" creationId="{1245E442-C999-1FFD-10BD-E20D4436C27C}"/>
            </ac:spMkLst>
          </pc:spChg>
          <pc:spChg chg="del mod">
            <ac:chgData name="Martina Di Gennaro" userId="242c7127-975c-4ec0-b2ee-15e19a223141" providerId="ADAL" clId="{9958608D-BAEA-3744-868E-7F9ABA8CD256}" dt="2023-10-16T22:16:56.956" v="779" actId="478"/>
            <ac:spMkLst>
              <pc:docMk/>
              <pc:sldMasterMk cId="1525223916" sldId="2147483651"/>
              <pc:sldLayoutMk cId="3051188402" sldId="2147483670"/>
              <ac:spMk id="10" creationId="{97CAF96E-0A04-BF94-61DA-BEC65B555C88}"/>
            </ac:spMkLst>
          </pc:spChg>
          <pc:spChg chg="add del mod">
            <ac:chgData name="Martina Di Gennaro" userId="242c7127-975c-4ec0-b2ee-15e19a223141" providerId="ADAL" clId="{9958608D-BAEA-3744-868E-7F9ABA8CD256}" dt="2023-10-16T21:58:36.327" v="640" actId="478"/>
            <ac:spMkLst>
              <pc:docMk/>
              <pc:sldMasterMk cId="1525223916" sldId="2147483651"/>
              <pc:sldLayoutMk cId="3051188402" sldId="2147483670"/>
              <ac:spMk id="11" creationId="{1E40985E-97B6-0B61-EB3C-CC75D613CE0B}"/>
            </ac:spMkLst>
          </pc:spChg>
          <pc:spChg chg="add del mod">
            <ac:chgData name="Martina Di Gennaro" userId="242c7127-975c-4ec0-b2ee-15e19a223141" providerId="ADAL" clId="{9958608D-BAEA-3744-868E-7F9ABA8CD256}" dt="2023-10-16T21:59:00.326" v="646" actId="478"/>
            <ac:spMkLst>
              <pc:docMk/>
              <pc:sldMasterMk cId="1525223916" sldId="2147483651"/>
              <pc:sldLayoutMk cId="3051188402" sldId="2147483670"/>
              <ac:spMk id="12" creationId="{7F6C9B01-63FD-753F-647D-84004A178F29}"/>
            </ac:spMkLst>
          </pc:spChg>
          <pc:spChg chg="add mod">
            <ac:chgData name="Martina Di Gennaro" userId="242c7127-975c-4ec0-b2ee-15e19a223141" providerId="ADAL" clId="{9958608D-BAEA-3744-868E-7F9ABA8CD256}" dt="2023-10-16T22:07:44.183" v="756" actId="1076"/>
            <ac:spMkLst>
              <pc:docMk/>
              <pc:sldMasterMk cId="1525223916" sldId="2147483651"/>
              <pc:sldLayoutMk cId="3051188402" sldId="2147483670"/>
              <ac:spMk id="13" creationId="{FD09A891-ED41-6E55-7AFD-B5180CE4A0E2}"/>
            </ac:spMkLst>
          </pc:spChg>
          <pc:spChg chg="add mod">
            <ac:chgData name="Martina Di Gennaro" userId="242c7127-975c-4ec0-b2ee-15e19a223141" providerId="ADAL" clId="{9958608D-BAEA-3744-868E-7F9ABA8CD256}" dt="2023-10-16T21:57:26.625" v="629" actId="571"/>
            <ac:spMkLst>
              <pc:docMk/>
              <pc:sldMasterMk cId="1525223916" sldId="2147483651"/>
              <pc:sldLayoutMk cId="3051188402" sldId="2147483670"/>
              <ac:spMk id="14" creationId="{E4BECF35-B6C0-E29F-E92A-334B088D8BDD}"/>
            </ac:spMkLst>
          </pc:spChg>
          <pc:spChg chg="add mod">
            <ac:chgData name="Martina Di Gennaro" userId="242c7127-975c-4ec0-b2ee-15e19a223141" providerId="ADAL" clId="{9958608D-BAEA-3744-868E-7F9ABA8CD256}" dt="2023-10-16T22:14:35.260" v="758" actId="14100"/>
            <ac:spMkLst>
              <pc:docMk/>
              <pc:sldMasterMk cId="1525223916" sldId="2147483651"/>
              <pc:sldLayoutMk cId="3051188402" sldId="2147483670"/>
              <ac:spMk id="15" creationId="{2C43BC9F-67B6-5D25-937C-7918F831B3FE}"/>
            </ac:spMkLst>
          </pc:spChg>
          <pc:spChg chg="add del mod">
            <ac:chgData name="Martina Di Gennaro" userId="242c7127-975c-4ec0-b2ee-15e19a223141" providerId="ADAL" clId="{9958608D-BAEA-3744-868E-7F9ABA8CD256}" dt="2023-10-16T22:15:27.317" v="763" actId="478"/>
            <ac:spMkLst>
              <pc:docMk/>
              <pc:sldMasterMk cId="1525223916" sldId="2147483651"/>
              <pc:sldLayoutMk cId="3051188402" sldId="2147483670"/>
              <ac:spMk id="16" creationId="{0083A66C-2E79-C0E5-3FF5-BA0ABF53A5B5}"/>
            </ac:spMkLst>
          </pc:spChg>
          <pc:spChg chg="add mod">
            <ac:chgData name="Martina Di Gennaro" userId="242c7127-975c-4ec0-b2ee-15e19a223141" providerId="ADAL" clId="{9958608D-BAEA-3744-868E-7F9ABA8CD256}" dt="2023-10-17T15:11:40.996" v="794" actId="207"/>
            <ac:spMkLst>
              <pc:docMk/>
              <pc:sldMasterMk cId="1525223916" sldId="2147483651"/>
              <pc:sldLayoutMk cId="3051188402" sldId="2147483670"/>
              <ac:spMk id="17" creationId="{5EAA988D-926E-0139-4B86-81AC9E4BB36A}"/>
            </ac:spMkLst>
          </pc:spChg>
          <pc:spChg chg="add mod">
            <ac:chgData name="Martina Di Gennaro" userId="242c7127-975c-4ec0-b2ee-15e19a223141" providerId="ADAL" clId="{9958608D-BAEA-3744-868E-7F9ABA8CD256}" dt="2023-10-16T22:17:04.259" v="792" actId="1036"/>
            <ac:spMkLst>
              <pc:docMk/>
              <pc:sldMasterMk cId="1525223916" sldId="2147483651"/>
              <pc:sldLayoutMk cId="3051188402" sldId="2147483670"/>
              <ac:spMk id="18" creationId="{3DF58242-BA86-56F7-F366-9A034782E2C1}"/>
            </ac:spMkLst>
          </pc:spChg>
          <pc:spChg chg="add del mod">
            <ac:chgData name="Martina Di Gennaro" userId="242c7127-975c-4ec0-b2ee-15e19a223141" providerId="ADAL" clId="{9958608D-BAEA-3744-868E-7F9ABA8CD256}" dt="2023-10-16T22:16:13.169" v="773" actId="14100"/>
            <ac:spMkLst>
              <pc:docMk/>
              <pc:sldMasterMk cId="1525223916" sldId="2147483651"/>
              <pc:sldLayoutMk cId="3051188402" sldId="2147483670"/>
              <ac:spMk id="253" creationId="{00000000-0000-0000-0000-000000000000}"/>
            </ac:spMkLst>
          </pc:spChg>
          <pc:picChg chg="del mod">
            <ac:chgData name="Martina Di Gennaro" userId="242c7127-975c-4ec0-b2ee-15e19a223141" providerId="ADAL" clId="{9958608D-BAEA-3744-868E-7F9ABA8CD256}" dt="2023-10-16T21:57:12.635" v="626" actId="478"/>
            <ac:picMkLst>
              <pc:docMk/>
              <pc:sldMasterMk cId="1525223916" sldId="2147483651"/>
              <pc:sldLayoutMk cId="3051188402" sldId="2147483670"/>
              <ac:picMk id="254" creationId="{00000000-0000-0000-0000-000000000000}"/>
            </ac:picMkLst>
          </pc:picChg>
        </pc:sldLayoutChg>
        <pc:sldLayoutChg chg="modSp mod">
          <pc:chgData name="Martina Di Gennaro" userId="242c7127-975c-4ec0-b2ee-15e19a223141" providerId="ADAL" clId="{9958608D-BAEA-3744-868E-7F9ABA8CD256}" dt="2023-10-20T17:44:42.150" v="5638" actId="20577"/>
          <pc:sldLayoutMkLst>
            <pc:docMk/>
            <pc:sldMasterMk cId="1525223916" sldId="2147483651"/>
            <pc:sldLayoutMk cId="3182456614" sldId="2147483671"/>
          </pc:sldLayoutMkLst>
          <pc:spChg chg="mod">
            <ac:chgData name="Martina Di Gennaro" userId="242c7127-975c-4ec0-b2ee-15e19a223141" providerId="ADAL" clId="{9958608D-BAEA-3744-868E-7F9ABA8CD256}" dt="2023-10-20T17:44:42.150" v="5638" actId="20577"/>
            <ac:spMkLst>
              <pc:docMk/>
              <pc:sldMasterMk cId="1525223916" sldId="2147483651"/>
              <pc:sldLayoutMk cId="3182456614" sldId="2147483671"/>
              <ac:spMk id="5" creationId="{34E60575-C6A2-43D0-A446-D47E31DB4DE0}"/>
            </ac:spMkLst>
          </pc:spChg>
        </pc:sldLayoutChg>
      </pc:sldMasterChg>
    </pc:docChg>
  </pc:docChgLst>
  <pc:docChgLst>
    <pc:chgData name="Martina Di Gennaro" userId="242c7127-975c-4ec0-b2ee-15e19a223141" providerId="ADAL" clId="{61112B29-E167-724D-8777-9251EF6A45B7}"/>
    <pc:docChg chg="modSld">
      <pc:chgData name="Martina Di Gennaro" userId="242c7127-975c-4ec0-b2ee-15e19a223141" providerId="ADAL" clId="{61112B29-E167-724D-8777-9251EF6A45B7}" dt="2024-03-28T10:55:16.044" v="0"/>
      <pc:docMkLst>
        <pc:docMk/>
      </pc:docMkLst>
      <pc:sldChg chg="modSp">
        <pc:chgData name="Martina Di Gennaro" userId="242c7127-975c-4ec0-b2ee-15e19a223141" providerId="ADAL" clId="{61112B29-E167-724D-8777-9251EF6A45B7}" dt="2024-03-28T10:55:16.044" v="0"/>
        <pc:sldMkLst>
          <pc:docMk/>
          <pc:sldMk cId="1153002974" sldId="424"/>
        </pc:sldMkLst>
        <pc:graphicFrameChg chg="mod">
          <ac:chgData name="Martina Di Gennaro" userId="242c7127-975c-4ec0-b2ee-15e19a223141" providerId="ADAL" clId="{61112B29-E167-724D-8777-9251EF6A45B7}" dt="2024-03-28T10:55:16.044" v="0"/>
          <ac:graphicFrameMkLst>
            <pc:docMk/>
            <pc:sldMk cId="1153002974" sldId="424"/>
            <ac:graphicFrameMk id="9" creationId="{8B72CDD7-F3FA-923F-CB96-F71A2916C30D}"/>
          </ac:graphicFrameMkLst>
        </pc:graphicFrameChg>
      </pc:sldChg>
    </pc:docChg>
  </pc:docChgLst>
  <pc:docChgLst>
    <pc:chgData name="Martina Di Gennaro" userId="242c7127-975c-4ec0-b2ee-15e19a223141" providerId="ADAL" clId="{796FC354-AC06-2C44-99BA-1EC8A4150596}"/>
    <pc:docChg chg="modSld">
      <pc:chgData name="Martina Di Gennaro" userId="242c7127-975c-4ec0-b2ee-15e19a223141" providerId="ADAL" clId="{796FC354-AC06-2C44-99BA-1EC8A4150596}" dt="2023-10-02T20:54:23.925" v="0" actId="1076"/>
      <pc:docMkLst>
        <pc:docMk/>
      </pc:docMkLst>
      <pc:sldChg chg="modSp mod">
        <pc:chgData name="Martina Di Gennaro" userId="242c7127-975c-4ec0-b2ee-15e19a223141" providerId="ADAL" clId="{796FC354-AC06-2C44-99BA-1EC8A4150596}" dt="2023-10-02T20:54:23.925" v="0" actId="1076"/>
        <pc:sldMkLst>
          <pc:docMk/>
          <pc:sldMk cId="703777724" sldId="412"/>
        </pc:sldMkLst>
        <pc:grpChg chg="mod">
          <ac:chgData name="Martina Di Gennaro" userId="242c7127-975c-4ec0-b2ee-15e19a223141" providerId="ADAL" clId="{796FC354-AC06-2C44-99BA-1EC8A4150596}" dt="2023-10-02T20:54:23.925" v="0" actId="1076"/>
          <ac:grpSpMkLst>
            <pc:docMk/>
            <pc:sldMk cId="703777724" sldId="412"/>
            <ac:grpSpMk id="6" creationId="{A6E05DA5-C08D-C418-3AEC-FC41FFA5050D}"/>
          </ac:grpSpMkLst>
        </pc:grpChg>
      </pc:sldChg>
    </pc:docChg>
  </pc:docChgLst>
  <pc:docChgLst>
    <pc:chgData name="Martina Di Gennaro" userId="242c7127-975c-4ec0-b2ee-15e19a223141" providerId="ADAL" clId="{6C20E4B8-EDE9-4E4C-BDED-103D9DA02204}"/>
    <pc:docChg chg="undo custSel modSld">
      <pc:chgData name="Martina Di Gennaro" userId="242c7127-975c-4ec0-b2ee-15e19a223141" providerId="ADAL" clId="{6C20E4B8-EDE9-4E4C-BDED-103D9DA02204}" dt="2023-09-06T10:55:33.334" v="468" actId="14100"/>
      <pc:docMkLst>
        <pc:docMk/>
      </pc:docMkLst>
      <pc:sldChg chg="addSp delSp modSp mod">
        <pc:chgData name="Martina Di Gennaro" userId="242c7127-975c-4ec0-b2ee-15e19a223141" providerId="ADAL" clId="{6C20E4B8-EDE9-4E4C-BDED-103D9DA02204}" dt="2023-09-05T20:14:44.066" v="104" actId="1076"/>
        <pc:sldMkLst>
          <pc:docMk/>
          <pc:sldMk cId="703777724" sldId="412"/>
        </pc:sldMkLst>
        <pc:spChg chg="add del mod">
          <ac:chgData name="Martina Di Gennaro" userId="242c7127-975c-4ec0-b2ee-15e19a223141" providerId="ADAL" clId="{6C20E4B8-EDE9-4E4C-BDED-103D9DA02204}" dt="2023-08-30T19:33:01.259" v="28" actId="478"/>
          <ac:spMkLst>
            <pc:docMk/>
            <pc:sldMk cId="703777724" sldId="412"/>
            <ac:spMk id="4" creationId="{719598E4-8CC8-6A5E-D100-8C26B24B21F5}"/>
          </ac:spMkLst>
        </pc:spChg>
        <pc:spChg chg="del">
          <ac:chgData name="Martina Di Gennaro" userId="242c7127-975c-4ec0-b2ee-15e19a223141" providerId="ADAL" clId="{6C20E4B8-EDE9-4E4C-BDED-103D9DA02204}" dt="2023-08-30T19:31:29.060" v="1" actId="478"/>
          <ac:spMkLst>
            <pc:docMk/>
            <pc:sldMk cId="703777724" sldId="412"/>
            <ac:spMk id="15" creationId="{7854C456-B823-F44C-2FCE-A667A50AC0A3}"/>
          </ac:spMkLst>
        </pc:spChg>
        <pc:spChg chg="mod">
          <ac:chgData name="Martina Di Gennaro" userId="242c7127-975c-4ec0-b2ee-15e19a223141" providerId="ADAL" clId="{6C20E4B8-EDE9-4E4C-BDED-103D9DA02204}" dt="2023-09-02T19:41:32.361" v="72" actId="1076"/>
          <ac:spMkLst>
            <pc:docMk/>
            <pc:sldMk cId="703777724" sldId="412"/>
            <ac:spMk id="16" creationId="{3CD21ED5-FAFF-D4F0-BBF1-44FCFEB4623A}"/>
          </ac:spMkLst>
        </pc:spChg>
        <pc:spChg chg="del mod">
          <ac:chgData name="Martina Di Gennaro" userId="242c7127-975c-4ec0-b2ee-15e19a223141" providerId="ADAL" clId="{6C20E4B8-EDE9-4E4C-BDED-103D9DA02204}" dt="2023-08-30T19:33:59.718" v="66" actId="478"/>
          <ac:spMkLst>
            <pc:docMk/>
            <pc:sldMk cId="703777724" sldId="412"/>
            <ac:spMk id="18" creationId="{FC6EE495-1CEC-EC05-CA05-A7A754468887}"/>
          </ac:spMkLst>
        </pc:spChg>
        <pc:spChg chg="mod">
          <ac:chgData name="Martina Di Gennaro" userId="242c7127-975c-4ec0-b2ee-15e19a223141" providerId="ADAL" clId="{6C20E4B8-EDE9-4E4C-BDED-103D9DA02204}" dt="2023-09-05T20:14:34.878" v="102" actId="1076"/>
          <ac:spMkLst>
            <pc:docMk/>
            <pc:sldMk cId="703777724" sldId="412"/>
            <ac:spMk id="20" creationId="{0F1B3F1C-EFC0-9D1E-A497-A19330083886}"/>
          </ac:spMkLst>
        </pc:spChg>
        <pc:spChg chg="del">
          <ac:chgData name="Martina Di Gennaro" userId="242c7127-975c-4ec0-b2ee-15e19a223141" providerId="ADAL" clId="{6C20E4B8-EDE9-4E4C-BDED-103D9DA02204}" dt="2023-08-30T19:31:24.996" v="0" actId="478"/>
          <ac:spMkLst>
            <pc:docMk/>
            <pc:sldMk cId="703777724" sldId="412"/>
            <ac:spMk id="21" creationId="{631963B7-9282-FFBB-F105-36F7DC521FFB}"/>
          </ac:spMkLst>
        </pc:spChg>
        <pc:grpChg chg="mod">
          <ac:chgData name="Martina Di Gennaro" userId="242c7127-975c-4ec0-b2ee-15e19a223141" providerId="ADAL" clId="{6C20E4B8-EDE9-4E4C-BDED-103D9DA02204}" dt="2023-08-30T19:36:46.790" v="71" actId="1076"/>
          <ac:grpSpMkLst>
            <pc:docMk/>
            <pc:sldMk cId="703777724" sldId="412"/>
            <ac:grpSpMk id="6" creationId="{A6E05DA5-C08D-C418-3AEC-FC41FFA5050D}"/>
          </ac:grpSpMkLst>
        </pc:grpChg>
        <pc:picChg chg="mod">
          <ac:chgData name="Martina Di Gennaro" userId="242c7127-975c-4ec0-b2ee-15e19a223141" providerId="ADAL" clId="{6C20E4B8-EDE9-4E4C-BDED-103D9DA02204}" dt="2023-09-05T20:14:44.066" v="104" actId="1076"/>
          <ac:picMkLst>
            <pc:docMk/>
            <pc:sldMk cId="703777724" sldId="412"/>
            <ac:picMk id="17" creationId="{4E97378C-A936-E75D-8D44-70932427D682}"/>
          </ac:picMkLst>
        </pc:picChg>
      </pc:sldChg>
      <pc:sldChg chg="delSp modSp mod">
        <pc:chgData name="Martina Di Gennaro" userId="242c7127-975c-4ec0-b2ee-15e19a223141" providerId="ADAL" clId="{6C20E4B8-EDE9-4E4C-BDED-103D9DA02204}" dt="2023-09-06T10:55:33.334" v="468" actId="14100"/>
        <pc:sldMkLst>
          <pc:docMk/>
          <pc:sldMk cId="40585702" sldId="413"/>
        </pc:sldMkLst>
        <pc:spChg chg="del mod">
          <ac:chgData name="Martina Di Gennaro" userId="242c7127-975c-4ec0-b2ee-15e19a223141" providerId="ADAL" clId="{6C20E4B8-EDE9-4E4C-BDED-103D9DA02204}" dt="2023-09-06T07:32:41.633" v="285" actId="478"/>
          <ac:spMkLst>
            <pc:docMk/>
            <pc:sldMk cId="40585702" sldId="413"/>
            <ac:spMk id="12" creationId="{F7936468-C8DA-CD0B-2264-257AB275B0FB}"/>
          </ac:spMkLst>
        </pc:spChg>
        <pc:spChg chg="mod">
          <ac:chgData name="Martina Di Gennaro" userId="242c7127-975c-4ec0-b2ee-15e19a223141" providerId="ADAL" clId="{6C20E4B8-EDE9-4E4C-BDED-103D9DA02204}" dt="2023-09-06T10:55:33.334" v="468" actId="14100"/>
          <ac:spMkLst>
            <pc:docMk/>
            <pc:sldMk cId="40585702" sldId="413"/>
            <ac:spMk id="13" creationId="{1EF0AEEF-BCC4-CDC6-E79F-8DA2433F1E4B}"/>
          </ac:spMkLst>
        </pc:spChg>
        <pc:graphicFrameChg chg="mod modGraphic">
          <ac:chgData name="Martina Di Gennaro" userId="242c7127-975c-4ec0-b2ee-15e19a223141" providerId="ADAL" clId="{6C20E4B8-EDE9-4E4C-BDED-103D9DA02204}" dt="2023-09-05T20:18:19.558" v="201" actId="14734"/>
          <ac:graphicFrameMkLst>
            <pc:docMk/>
            <pc:sldMk cId="40585702" sldId="413"/>
            <ac:graphicFrameMk id="4" creationId="{26A1F530-F9B2-4A5D-5666-24D72E0C111D}"/>
          </ac:graphicFrameMkLst>
        </pc:graphicFrameChg>
        <pc:picChg chg="del mod">
          <ac:chgData name="Martina Di Gennaro" userId="242c7127-975c-4ec0-b2ee-15e19a223141" providerId="ADAL" clId="{6C20E4B8-EDE9-4E4C-BDED-103D9DA02204}" dt="2023-09-06T07:32:00.835" v="279" actId="478"/>
          <ac:picMkLst>
            <pc:docMk/>
            <pc:sldMk cId="40585702" sldId="413"/>
            <ac:picMk id="7" creationId="{BF9E6F92-6CE6-4E67-2DF9-55D05A2CED2C}"/>
          </ac:picMkLst>
        </pc:picChg>
        <pc:picChg chg="del mod">
          <ac:chgData name="Martina Di Gennaro" userId="242c7127-975c-4ec0-b2ee-15e19a223141" providerId="ADAL" clId="{6C20E4B8-EDE9-4E4C-BDED-103D9DA02204}" dt="2023-09-05T20:05:22.540" v="77" actId="478"/>
          <ac:picMkLst>
            <pc:docMk/>
            <pc:sldMk cId="40585702" sldId="413"/>
            <ac:picMk id="14" creationId="{E06D8674-FD40-0282-AACC-A77F6AC9A1ED}"/>
          </ac:picMkLst>
        </pc:picChg>
        <pc:picChg chg="mod">
          <ac:chgData name="Martina Di Gennaro" userId="242c7127-975c-4ec0-b2ee-15e19a223141" providerId="ADAL" clId="{6C20E4B8-EDE9-4E4C-BDED-103D9DA02204}" dt="2023-09-05T20:18:41.756" v="203" actId="1076"/>
          <ac:picMkLst>
            <pc:docMk/>
            <pc:sldMk cId="40585702" sldId="413"/>
            <ac:picMk id="51" creationId="{0CE737E3-A426-BC78-50AC-3BDA60DE77D8}"/>
          </ac:picMkLst>
        </pc:picChg>
      </pc:sldChg>
      <pc:sldChg chg="modSp mod">
        <pc:chgData name="Martina Di Gennaro" userId="242c7127-975c-4ec0-b2ee-15e19a223141" providerId="ADAL" clId="{6C20E4B8-EDE9-4E4C-BDED-103D9DA02204}" dt="2023-09-05T20:09:08.575" v="101" actId="20577"/>
        <pc:sldMkLst>
          <pc:docMk/>
          <pc:sldMk cId="3484999374" sldId="418"/>
        </pc:sldMkLst>
        <pc:spChg chg="mod">
          <ac:chgData name="Martina Di Gennaro" userId="242c7127-975c-4ec0-b2ee-15e19a223141" providerId="ADAL" clId="{6C20E4B8-EDE9-4E4C-BDED-103D9DA02204}" dt="2023-09-05T20:09:08.575" v="101" actId="20577"/>
          <ac:spMkLst>
            <pc:docMk/>
            <pc:sldMk cId="3484999374" sldId="418"/>
            <ac:spMk id="11" creationId="{D81CE416-CA1C-9A4D-BF30-5BFA00E08FD9}"/>
          </ac:spMkLst>
        </pc:spChg>
      </pc:sldChg>
      <pc:sldChg chg="delSp modSp mod">
        <pc:chgData name="Martina Di Gennaro" userId="242c7127-975c-4ec0-b2ee-15e19a223141" providerId="ADAL" clId="{6C20E4B8-EDE9-4E4C-BDED-103D9DA02204}" dt="2023-09-06T07:31:07.226" v="267" actId="1076"/>
        <pc:sldMkLst>
          <pc:docMk/>
          <pc:sldMk cId="1019292579" sldId="422"/>
        </pc:sldMkLst>
        <pc:spChg chg="mod">
          <ac:chgData name="Martina Di Gennaro" userId="242c7127-975c-4ec0-b2ee-15e19a223141" providerId="ADAL" clId="{6C20E4B8-EDE9-4E4C-BDED-103D9DA02204}" dt="2023-09-06T07:31:07.226" v="267" actId="1076"/>
          <ac:spMkLst>
            <pc:docMk/>
            <pc:sldMk cId="1019292579" sldId="422"/>
            <ac:spMk id="3" creationId="{CD4568C1-C829-32BC-05B1-B87A68A7FF21}"/>
          </ac:spMkLst>
        </pc:spChg>
        <pc:spChg chg="mod">
          <ac:chgData name="Martina Di Gennaro" userId="242c7127-975c-4ec0-b2ee-15e19a223141" providerId="ADAL" clId="{6C20E4B8-EDE9-4E4C-BDED-103D9DA02204}" dt="2023-09-06T07:30:58.626" v="266" actId="1076"/>
          <ac:spMkLst>
            <pc:docMk/>
            <pc:sldMk cId="1019292579" sldId="422"/>
            <ac:spMk id="10" creationId="{2AAEADE3-0617-C2C3-660E-5310715AC850}"/>
          </ac:spMkLst>
        </pc:spChg>
        <pc:picChg chg="del">
          <ac:chgData name="Martina Di Gennaro" userId="242c7127-975c-4ec0-b2ee-15e19a223141" providerId="ADAL" clId="{6C20E4B8-EDE9-4E4C-BDED-103D9DA02204}" dt="2023-09-06T07:30:43.781" v="263" actId="478"/>
          <ac:picMkLst>
            <pc:docMk/>
            <pc:sldMk cId="1019292579" sldId="422"/>
            <ac:picMk id="9" creationId="{1C40821A-F1A7-D363-C731-2AEADB88367D}"/>
          </ac:picMkLst>
        </pc:picChg>
        <pc:picChg chg="mod">
          <ac:chgData name="Martina Di Gennaro" userId="242c7127-975c-4ec0-b2ee-15e19a223141" providerId="ADAL" clId="{6C20E4B8-EDE9-4E4C-BDED-103D9DA02204}" dt="2023-09-06T07:30:58.626" v="266" actId="1076"/>
          <ac:picMkLst>
            <pc:docMk/>
            <pc:sldMk cId="1019292579" sldId="422"/>
            <ac:picMk id="11" creationId="{D199FC76-CB4E-841F-2346-697D4BC15E9C}"/>
          </ac:picMkLst>
        </pc:picChg>
      </pc:sldChg>
      <pc:sldChg chg="addSp delSp modSp mod">
        <pc:chgData name="Martina Di Gennaro" userId="242c7127-975c-4ec0-b2ee-15e19a223141" providerId="ADAL" clId="{6C20E4B8-EDE9-4E4C-BDED-103D9DA02204}" dt="2023-09-06T07:31:36.982" v="277" actId="20577"/>
        <pc:sldMkLst>
          <pc:docMk/>
          <pc:sldMk cId="4099423673" sldId="423"/>
        </pc:sldMkLst>
        <pc:spChg chg="mod">
          <ac:chgData name="Martina Di Gennaro" userId="242c7127-975c-4ec0-b2ee-15e19a223141" providerId="ADAL" clId="{6C20E4B8-EDE9-4E4C-BDED-103D9DA02204}" dt="2023-09-06T07:31:36.982" v="277" actId="20577"/>
          <ac:spMkLst>
            <pc:docMk/>
            <pc:sldMk cId="4099423673" sldId="423"/>
            <ac:spMk id="5" creationId="{E820BC01-8577-B052-66D5-B15FFE99B283}"/>
          </ac:spMkLst>
        </pc:spChg>
        <pc:spChg chg="add mod">
          <ac:chgData name="Martina Di Gennaro" userId="242c7127-975c-4ec0-b2ee-15e19a223141" providerId="ADAL" clId="{6C20E4B8-EDE9-4E4C-BDED-103D9DA02204}" dt="2023-09-05T20:24:52.423" v="210" actId="692"/>
          <ac:spMkLst>
            <pc:docMk/>
            <pc:sldMk cId="4099423673" sldId="423"/>
            <ac:spMk id="6" creationId="{AD0A7D84-8705-C0E0-8282-69FE7DA9BAC7}"/>
          </ac:spMkLst>
        </pc:spChg>
        <pc:spChg chg="add mod">
          <ac:chgData name="Martina Di Gennaro" userId="242c7127-975c-4ec0-b2ee-15e19a223141" providerId="ADAL" clId="{6C20E4B8-EDE9-4E4C-BDED-103D9DA02204}" dt="2023-09-05T20:27:16.163" v="260" actId="1037"/>
          <ac:spMkLst>
            <pc:docMk/>
            <pc:sldMk cId="4099423673" sldId="423"/>
            <ac:spMk id="9" creationId="{442190F9-156E-014D-E70A-8E437287B58F}"/>
          </ac:spMkLst>
        </pc:spChg>
        <pc:spChg chg="add mod">
          <ac:chgData name="Martina Di Gennaro" userId="242c7127-975c-4ec0-b2ee-15e19a223141" providerId="ADAL" clId="{6C20E4B8-EDE9-4E4C-BDED-103D9DA02204}" dt="2023-09-05T20:25:43.773" v="251" actId="1038"/>
          <ac:spMkLst>
            <pc:docMk/>
            <pc:sldMk cId="4099423673" sldId="423"/>
            <ac:spMk id="10" creationId="{4F026935-9E54-18B3-383B-31512019E5B1}"/>
          </ac:spMkLst>
        </pc:spChg>
        <pc:spChg chg="add mod">
          <ac:chgData name="Martina Di Gennaro" userId="242c7127-975c-4ec0-b2ee-15e19a223141" providerId="ADAL" clId="{6C20E4B8-EDE9-4E4C-BDED-103D9DA02204}" dt="2023-09-05T20:27:23.316" v="262" actId="1038"/>
          <ac:spMkLst>
            <pc:docMk/>
            <pc:sldMk cId="4099423673" sldId="423"/>
            <ac:spMk id="11" creationId="{57B48FB4-4467-4D14-C309-5D5D9B21C98F}"/>
          </ac:spMkLst>
        </pc:spChg>
        <pc:picChg chg="mod">
          <ac:chgData name="Martina Di Gennaro" userId="242c7127-975c-4ec0-b2ee-15e19a223141" providerId="ADAL" clId="{6C20E4B8-EDE9-4E4C-BDED-103D9DA02204}" dt="2023-09-05T20:24:19.132" v="205" actId="1076"/>
          <ac:picMkLst>
            <pc:docMk/>
            <pc:sldMk cId="4099423673" sldId="423"/>
            <ac:picMk id="4" creationId="{56F8BF53-2E63-5DD6-2CE0-5043BE4DDF94}"/>
          </ac:picMkLst>
        </pc:picChg>
        <pc:picChg chg="del mod">
          <ac:chgData name="Martina Di Gennaro" userId="242c7127-975c-4ec0-b2ee-15e19a223141" providerId="ADAL" clId="{6C20E4B8-EDE9-4E4C-BDED-103D9DA02204}" dt="2023-09-06T07:31:30.779" v="272" actId="478"/>
          <ac:picMkLst>
            <pc:docMk/>
            <pc:sldMk cId="4099423673" sldId="423"/>
            <ac:picMk id="7" creationId="{88816268-712A-C8DF-E7BC-7C7AAB37F988}"/>
          </ac:picMkLst>
        </pc:picChg>
        <pc:picChg chg="del mod">
          <ac:chgData name="Martina Di Gennaro" userId="242c7127-975c-4ec0-b2ee-15e19a223141" providerId="ADAL" clId="{6C20E4B8-EDE9-4E4C-BDED-103D9DA02204}" dt="2023-09-06T07:31:31.577" v="273" actId="478"/>
          <ac:picMkLst>
            <pc:docMk/>
            <pc:sldMk cId="4099423673" sldId="423"/>
            <ac:picMk id="8" creationId="{26D11EC0-7699-90FD-1FEF-E65C32AC8941}"/>
          </ac:picMkLst>
        </pc:picChg>
      </pc:sldChg>
      <pc:sldChg chg="delSp modSp mod">
        <pc:chgData name="Martina Di Gennaro" userId="242c7127-975c-4ec0-b2ee-15e19a223141" providerId="ADAL" clId="{6C20E4B8-EDE9-4E4C-BDED-103D9DA02204}" dt="2023-09-06T07:31:21.924" v="270" actId="1076"/>
        <pc:sldMkLst>
          <pc:docMk/>
          <pc:sldMk cId="3913773527" sldId="424"/>
        </pc:sldMkLst>
        <pc:spChg chg="mod">
          <ac:chgData name="Martina Di Gennaro" userId="242c7127-975c-4ec0-b2ee-15e19a223141" providerId="ADAL" clId="{6C20E4B8-EDE9-4E4C-BDED-103D9DA02204}" dt="2023-09-06T07:31:21.924" v="270" actId="1076"/>
          <ac:spMkLst>
            <pc:docMk/>
            <pc:sldMk cId="3913773527" sldId="424"/>
            <ac:spMk id="7" creationId="{FD24C35D-FF49-2285-E1E3-1446FD4C6B7D}"/>
          </ac:spMkLst>
        </pc:spChg>
        <pc:picChg chg="del mod">
          <ac:chgData name="Martina Di Gennaro" userId="242c7127-975c-4ec0-b2ee-15e19a223141" providerId="ADAL" clId="{6C20E4B8-EDE9-4E4C-BDED-103D9DA02204}" dt="2023-09-06T07:31:17.381" v="268" actId="478"/>
          <ac:picMkLst>
            <pc:docMk/>
            <pc:sldMk cId="3913773527" sldId="424"/>
            <ac:picMk id="15" creationId="{40EC5EA3-80B0-1F96-9747-216569FB4A9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EEAC8-0C90-4631-9C3C-08030CBC435A}" type="datetimeFigureOut">
              <a:rPr lang="it-IT" smtClean="0"/>
              <a:t>23/10/24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A6F51-DFFF-4EC2-83B1-B46E0E7727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74034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6F51-DFFF-4EC2-83B1-B46E0E772754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2609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Con il DEIM </a:t>
            </a:r>
            <a:r>
              <a:rPr lang="en-GB" dirty="0" err="1"/>
              <a:t>decomponiamo</a:t>
            </a:r>
            <a:r>
              <a:rPr lang="en-GB" dirty="0"/>
              <a:t> </a:t>
            </a:r>
            <a:r>
              <a:rPr lang="en-GB" dirty="0" err="1"/>
              <a:t>affinamente</a:t>
            </a:r>
            <a:r>
              <a:rPr lang="en-GB" dirty="0"/>
              <a:t> la stiffness </a:t>
            </a:r>
            <a:r>
              <a:rPr lang="en-GB" dirty="0" err="1"/>
              <a:t>cosi</a:t>
            </a:r>
            <a:r>
              <a:rPr lang="en-GB" dirty="0"/>
              <a:t> da </a:t>
            </a:r>
            <a:r>
              <a:rPr lang="en-GB" dirty="0" err="1"/>
              <a:t>avere</a:t>
            </a:r>
            <a:r>
              <a:rPr lang="en-GB" dirty="0"/>
              <a:t> un </a:t>
            </a:r>
            <a:r>
              <a:rPr lang="en-GB" dirty="0" err="1"/>
              <a:t>problema</a:t>
            </a:r>
            <a:r>
              <a:rPr lang="en-GB" dirty="0"/>
              <a:t> </a:t>
            </a:r>
            <a:r>
              <a:rPr lang="en-GB" dirty="0" err="1"/>
              <a:t>lineare</a:t>
            </a:r>
            <a:r>
              <a:rPr lang="en-GB" dirty="0"/>
              <a:t>. 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6F51-DFFF-4EC2-83B1-B46E0E772754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15432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bg>
      <p:bgPr>
        <a:solidFill>
          <a:srgbClr val="1A3B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G_5691-1.jpg">
            <a:extLst>
              <a:ext uri="{FF2B5EF4-FFF2-40B4-BE49-F238E27FC236}">
                <a16:creationId xmlns:a16="http://schemas.microsoft.com/office/drawing/2014/main" id="{93762938-3153-255A-3420-31EA21F6F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9"/>
          <a:stretch/>
        </p:blipFill>
        <p:spPr>
          <a:xfrm>
            <a:off x="0" y="-5377"/>
            <a:ext cx="9144000" cy="3996351"/>
          </a:xfrm>
          <a:prstGeom prst="rect">
            <a:avLst/>
          </a:prstGeom>
        </p:spPr>
      </p:pic>
      <p:sp>
        <p:nvSpPr>
          <p:cNvPr id="8" name="Sottotitolo 10">
            <a:extLst>
              <a:ext uri="{FF2B5EF4-FFF2-40B4-BE49-F238E27FC236}">
                <a16:creationId xmlns:a16="http://schemas.microsoft.com/office/drawing/2014/main" id="{7D7C3449-3ADB-6436-8D4A-F76AA4B53B3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pic>
        <p:nvPicPr>
          <p:cNvPr id="9" name="Picture 4" descr="Y:\IMMAGINE _COORDINATA_2014\LOGO_UFFICIALE\01_Polimi_centrato\eps\01_Polimi_centrato_COL_negativo.png">
            <a:extLst>
              <a:ext uri="{FF2B5EF4-FFF2-40B4-BE49-F238E27FC236}">
                <a16:creationId xmlns:a16="http://schemas.microsoft.com/office/drawing/2014/main" id="{66663632-A3EF-2FE2-8516-213055C4B9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96654"/>
            <a:ext cx="21336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ttangolo 9">
            <a:extLst>
              <a:ext uri="{FF2B5EF4-FFF2-40B4-BE49-F238E27FC236}">
                <a16:creationId xmlns:a16="http://schemas.microsoft.com/office/drawing/2014/main" id="{82AAEED6-4609-1E0A-CB85-697434D9C97B}"/>
              </a:ext>
            </a:extLst>
          </p:cNvPr>
          <p:cNvSpPr/>
          <p:nvPr userDrawn="1"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54D907B-C17D-1BB5-6039-87FA01CF7488}"/>
              </a:ext>
            </a:extLst>
          </p:cNvPr>
          <p:cNvGrpSpPr/>
          <p:nvPr userDrawn="1"/>
        </p:nvGrpSpPr>
        <p:grpSpPr>
          <a:xfrm>
            <a:off x="48008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4F4A9BDE-461C-31C1-0B72-9BD9A0048C0F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153A5265-5E30-CFEB-2F7D-E5C5E093C5A2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E34A531B-43E7-1523-8556-09913244EDBA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BDCB0C8-137C-7F09-8E57-5184157A803C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50016337-4EB8-15DE-22A4-08C8B203525B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AC1523EF-0DFC-CB55-1096-A44551DCBB67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7CAA7350-CBE1-4626-C074-735192A49B8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1485077C-BA94-80E3-9387-5868A6818794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5FD721FD-4E18-3D0E-DC1A-F8779019735C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C98397D8-AEAD-B83F-4EDB-6262C34E084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0B0B0A5E-97A5-D77C-4543-D49640FD60A0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4109A304-9813-D8E3-ACD3-62B98BA7CAD1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E16F8DD0-E1F2-5416-C9BE-9A23A9938A1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7A1FDFDC-27EA-F1AA-00A4-0648E844CD5F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402BDBF5-214C-AAE3-0C58-2FE58A0D44E8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6A29F3EB-93E3-CBCF-E34C-8768FA94948D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5D9649C-5C08-2B1A-AFD6-2CE84E8C8C4F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49B162DC-4421-8C99-170B-A179CE31CF31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3DA332D4-71ED-E44E-F9DE-91029E2FE583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DE3F68BA-1BCA-88A3-2E33-8EA9D194B22B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94252451-2B37-4634-43E4-616955D51043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FB2CB597-4D87-0B01-C4A0-EA43FE96DD94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1CF3CC56-3DFF-06A0-EE67-A7A1CBE16279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CCD76F0D-5966-3F14-1E8B-6E56D764CB59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CD452ECA-3FB6-71FB-1B0D-F1B9663E312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>
              <a:extLst>
                <a:ext uri="{FF2B5EF4-FFF2-40B4-BE49-F238E27FC236}">
                  <a16:creationId xmlns:a16="http://schemas.microsoft.com/office/drawing/2014/main" id="{4DF25F44-CB3A-0A66-83CF-FBB7FA0B5AE9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F28E6988-4888-04F3-1FB0-33C81B97A4D4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CDFDC97E-ABE0-B6E3-0C4C-0A72D62421E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CCFCEB02-3246-04A8-27DB-C2F47099F70F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>
              <a:extLst>
                <a:ext uri="{FF2B5EF4-FFF2-40B4-BE49-F238E27FC236}">
                  <a16:creationId xmlns:a16="http://schemas.microsoft.com/office/drawing/2014/main" id="{4EDE14A7-C70F-C1DB-A028-D506D216F71C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>
              <a:extLst>
                <a:ext uri="{FF2B5EF4-FFF2-40B4-BE49-F238E27FC236}">
                  <a16:creationId xmlns:a16="http://schemas.microsoft.com/office/drawing/2014/main" id="{210E341B-6FEF-2F9F-D15A-87BAB3825571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876D4489-D453-22CD-74A4-B318E2233ADE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>
              <a:extLst>
                <a:ext uri="{FF2B5EF4-FFF2-40B4-BE49-F238E27FC236}">
                  <a16:creationId xmlns:a16="http://schemas.microsoft.com/office/drawing/2014/main" id="{246CF189-3D87-4A5E-8599-6F782FDE7743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6DF4D29F-1F25-CD75-D60A-A2A9F907AED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C064E077-32C9-6477-DDE6-7A472986A5D6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>
              <a:extLst>
                <a:ext uri="{FF2B5EF4-FFF2-40B4-BE49-F238E27FC236}">
                  <a16:creationId xmlns:a16="http://schemas.microsoft.com/office/drawing/2014/main" id="{8C1351D0-83F0-C353-D743-E85E392B5467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>
              <a:extLst>
                <a:ext uri="{FF2B5EF4-FFF2-40B4-BE49-F238E27FC236}">
                  <a16:creationId xmlns:a16="http://schemas.microsoft.com/office/drawing/2014/main" id="{BA314131-F0BC-528B-DF97-C1F2FB1EC2E7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250FBD2D-9B56-49DF-39FA-56FD507E49D1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61A2956C-535D-D66C-A91C-CE409A30A02B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4C128BB3-1685-9B34-B704-030E7EE466FB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19DD369F-9116-C51E-4EE5-4F3250189137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57FB9AC2-AC27-5A1B-C3AB-D5CC4E997685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7C7DFCA0-BF4C-DF74-ACCA-6095EC0C2397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DF57CD5C-15D6-A766-1CBD-119B7BF1F1EF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D9D9C61A-C4D4-B067-850E-92FFADF66A1D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51CC809D-129E-A8C2-47B2-4BA8D2FE8C29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0DB01538-C5CE-3F3F-05DB-A7F35CB3098F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B6AC6D5E-610B-E806-4F5F-5AD20260FF1B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>
              <a:extLst>
                <a:ext uri="{FF2B5EF4-FFF2-40B4-BE49-F238E27FC236}">
                  <a16:creationId xmlns:a16="http://schemas.microsoft.com/office/drawing/2014/main" id="{A8FBC9EF-E24E-B607-FF12-283B75861F18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>
              <a:extLst>
                <a:ext uri="{FF2B5EF4-FFF2-40B4-BE49-F238E27FC236}">
                  <a16:creationId xmlns:a16="http://schemas.microsoft.com/office/drawing/2014/main" id="{A1454139-BC78-39D3-5772-867F4CEA9EC9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75B27A4C-7498-3E69-C1D7-1037BD48003D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>
              <a:extLst>
                <a:ext uri="{FF2B5EF4-FFF2-40B4-BE49-F238E27FC236}">
                  <a16:creationId xmlns:a16="http://schemas.microsoft.com/office/drawing/2014/main" id="{16CB821A-4133-E635-C9FF-6614B302BDA1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23AC81C7-F567-27CD-6D9C-C190AA8480E3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CFD094C1-2F71-82CF-C0FE-575725DE8C11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>
              <a:extLst>
                <a:ext uri="{FF2B5EF4-FFF2-40B4-BE49-F238E27FC236}">
                  <a16:creationId xmlns:a16="http://schemas.microsoft.com/office/drawing/2014/main" id="{92047C0C-6CF3-343F-E72D-A7A7EAADF62F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>
              <a:extLst>
                <a:ext uri="{FF2B5EF4-FFF2-40B4-BE49-F238E27FC236}">
                  <a16:creationId xmlns:a16="http://schemas.microsoft.com/office/drawing/2014/main" id="{7D2EE463-5830-85B2-2600-8988948FED9F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FDAA042A-436C-08DD-1B0F-C8B0DA7763A0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E2EB29B3-B359-B519-0CA9-0AAE6F8F98B7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>
              <a:extLst>
                <a:ext uri="{FF2B5EF4-FFF2-40B4-BE49-F238E27FC236}">
                  <a16:creationId xmlns:a16="http://schemas.microsoft.com/office/drawing/2014/main" id="{0E2BC6D4-BEB3-51F0-A4E7-0F92FF1E15A4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6D375ED5-450D-AEF7-6F27-730C43E1BE8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8110E6C3-2E23-2355-B52C-8E75E936185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A7F95B24-71D9-39CE-84CD-D9FCCCED864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570D7B82-B102-3611-AAD4-13705C5C07CE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6E602537-7995-A49E-AF3C-57B12039EAA5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>
              <a:extLst>
                <a:ext uri="{FF2B5EF4-FFF2-40B4-BE49-F238E27FC236}">
                  <a16:creationId xmlns:a16="http://schemas.microsoft.com/office/drawing/2014/main" id="{59F24D4C-0500-FC1F-BCDC-D4B0B457829E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F73AD21A-C97B-35F0-05B1-D5E6EDE50E82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27CB9E3A-4734-BE97-0F46-CDF6A59F74B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7174492B-CD80-8C3D-04BA-586CEC789D0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28F88906-2956-4828-A867-A29DA16BBB1D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418B2756-5C37-EDE8-9E46-B0A397AAF6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E8CB5C8A-5886-9FB0-DF15-EB696F4CD920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8680D8D7-65A0-30D5-07E4-6B25F465F565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EEF4F43E-6A4F-1318-BA43-395E3E8BBB35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40136264-F33D-3AFA-5655-E678A504F4E1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8DF97434-B827-33CA-122B-8C629CB03358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19DA0EE1-EF6A-FA5A-B3D4-825E4400CADA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>
              <a:extLst>
                <a:ext uri="{FF2B5EF4-FFF2-40B4-BE49-F238E27FC236}">
                  <a16:creationId xmlns:a16="http://schemas.microsoft.com/office/drawing/2014/main" id="{C6E1E935-D825-B667-2BC2-0E83A7B396F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>
              <a:extLst>
                <a:ext uri="{FF2B5EF4-FFF2-40B4-BE49-F238E27FC236}">
                  <a16:creationId xmlns:a16="http://schemas.microsoft.com/office/drawing/2014/main" id="{DB54D0E2-A8C7-1050-C164-B54D836096E6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>
              <a:extLst>
                <a:ext uri="{FF2B5EF4-FFF2-40B4-BE49-F238E27FC236}">
                  <a16:creationId xmlns:a16="http://schemas.microsoft.com/office/drawing/2014/main" id="{4F5D9E6D-F727-C974-29E1-005D3B3D100E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57F29AEC-648C-AB4F-D056-8D8DE9941340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>
              <a:extLst>
                <a:ext uri="{FF2B5EF4-FFF2-40B4-BE49-F238E27FC236}">
                  <a16:creationId xmlns:a16="http://schemas.microsoft.com/office/drawing/2014/main" id="{FC100374-5902-87DF-91C2-6E4F140A41D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44B7D69E-2C70-8BB6-9111-0D64509ECCF4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>
              <a:extLst>
                <a:ext uri="{FF2B5EF4-FFF2-40B4-BE49-F238E27FC236}">
                  <a16:creationId xmlns:a16="http://schemas.microsoft.com/office/drawing/2014/main" id="{CB46BCDF-54C1-3D47-BB03-F8E9F97BB898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>
              <a:extLst>
                <a:ext uri="{FF2B5EF4-FFF2-40B4-BE49-F238E27FC236}">
                  <a16:creationId xmlns:a16="http://schemas.microsoft.com/office/drawing/2014/main" id="{8462A516-A433-7CB0-A386-9D074099E0B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E9824F41-3168-5CC6-B899-7F33A3F0C6C4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>
              <a:extLst>
                <a:ext uri="{FF2B5EF4-FFF2-40B4-BE49-F238E27FC236}">
                  <a16:creationId xmlns:a16="http://schemas.microsoft.com/office/drawing/2014/main" id="{7BFC9208-160A-129B-F8AD-A55D11B7638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2F4D0B71-7595-48F1-6691-4B5276E3D9C5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4F137AEF-A828-EFFF-BA1A-2540A5A232C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>
              <a:extLst>
                <a:ext uri="{FF2B5EF4-FFF2-40B4-BE49-F238E27FC236}">
                  <a16:creationId xmlns:a16="http://schemas.microsoft.com/office/drawing/2014/main" id="{36201C37-F524-C4F5-307F-A4ED75D5278B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>
              <a:extLst>
                <a:ext uri="{FF2B5EF4-FFF2-40B4-BE49-F238E27FC236}">
                  <a16:creationId xmlns:a16="http://schemas.microsoft.com/office/drawing/2014/main" id="{F99644A9-E206-B9ED-EDBE-F18607F57639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>
              <a:extLst>
                <a:ext uri="{FF2B5EF4-FFF2-40B4-BE49-F238E27FC236}">
                  <a16:creationId xmlns:a16="http://schemas.microsoft.com/office/drawing/2014/main" id="{09DD25F8-5797-0869-80B8-18870CF7C386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>
              <a:extLst>
                <a:ext uri="{FF2B5EF4-FFF2-40B4-BE49-F238E27FC236}">
                  <a16:creationId xmlns:a16="http://schemas.microsoft.com/office/drawing/2014/main" id="{268025D2-80E5-085F-0A9A-1D0EF3BB004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>
              <a:extLst>
                <a:ext uri="{FF2B5EF4-FFF2-40B4-BE49-F238E27FC236}">
                  <a16:creationId xmlns:a16="http://schemas.microsoft.com/office/drawing/2014/main" id="{48389FA4-3574-4E20-DF43-C3CA95E6310A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ACC0AFDC-5FBC-18C7-6C73-923DF1917DF2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>
              <a:extLst>
                <a:ext uri="{FF2B5EF4-FFF2-40B4-BE49-F238E27FC236}">
                  <a16:creationId xmlns:a16="http://schemas.microsoft.com/office/drawing/2014/main" id="{B6A2BF92-CC20-B17F-E317-8E16D24A32E1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>
              <a:extLst>
                <a:ext uri="{FF2B5EF4-FFF2-40B4-BE49-F238E27FC236}">
                  <a16:creationId xmlns:a16="http://schemas.microsoft.com/office/drawing/2014/main" id="{338E474A-AA62-9FD5-E984-2532E5360B8B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>
              <a:extLst>
                <a:ext uri="{FF2B5EF4-FFF2-40B4-BE49-F238E27FC236}">
                  <a16:creationId xmlns:a16="http://schemas.microsoft.com/office/drawing/2014/main" id="{6EDB5543-6BEB-4093-C8BE-8F05B1D67828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>
              <a:extLst>
                <a:ext uri="{FF2B5EF4-FFF2-40B4-BE49-F238E27FC236}">
                  <a16:creationId xmlns:a16="http://schemas.microsoft.com/office/drawing/2014/main" id="{24AC278B-326F-78B3-0964-C450CC0B25D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>
              <a:extLst>
                <a:ext uri="{FF2B5EF4-FFF2-40B4-BE49-F238E27FC236}">
                  <a16:creationId xmlns:a16="http://schemas.microsoft.com/office/drawing/2014/main" id="{5A80BEA1-3E2F-312B-0910-1A74061A9FED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>
              <a:extLst>
                <a:ext uri="{FF2B5EF4-FFF2-40B4-BE49-F238E27FC236}">
                  <a16:creationId xmlns:a16="http://schemas.microsoft.com/office/drawing/2014/main" id="{6E4A405C-66F9-E788-C71B-8E651E94DE04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>
              <a:extLst>
                <a:ext uri="{FF2B5EF4-FFF2-40B4-BE49-F238E27FC236}">
                  <a16:creationId xmlns:a16="http://schemas.microsoft.com/office/drawing/2014/main" id="{B40BC288-C633-9A7E-4559-07B2D60A116F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>
              <a:extLst>
                <a:ext uri="{FF2B5EF4-FFF2-40B4-BE49-F238E27FC236}">
                  <a16:creationId xmlns:a16="http://schemas.microsoft.com/office/drawing/2014/main" id="{15BF6F60-05BE-A98D-4179-26FD657132D2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>
              <a:extLst>
                <a:ext uri="{FF2B5EF4-FFF2-40B4-BE49-F238E27FC236}">
                  <a16:creationId xmlns:a16="http://schemas.microsoft.com/office/drawing/2014/main" id="{450EF6AD-3896-6561-2738-C2C5D068A67D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>
              <a:extLst>
                <a:ext uri="{FF2B5EF4-FFF2-40B4-BE49-F238E27FC236}">
                  <a16:creationId xmlns:a16="http://schemas.microsoft.com/office/drawing/2014/main" id="{1EFB43F2-3C1D-5E08-1CF9-D8D010739F63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>
              <a:extLst>
                <a:ext uri="{FF2B5EF4-FFF2-40B4-BE49-F238E27FC236}">
                  <a16:creationId xmlns:a16="http://schemas.microsoft.com/office/drawing/2014/main" id="{C7A60947-DDC9-81D2-AEE0-AC8CB575D30E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>
              <a:extLst>
                <a:ext uri="{FF2B5EF4-FFF2-40B4-BE49-F238E27FC236}">
                  <a16:creationId xmlns:a16="http://schemas.microsoft.com/office/drawing/2014/main" id="{94A78A6C-44D7-F239-69F8-0BBFF2A2EA57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>
              <a:extLst>
                <a:ext uri="{FF2B5EF4-FFF2-40B4-BE49-F238E27FC236}">
                  <a16:creationId xmlns:a16="http://schemas.microsoft.com/office/drawing/2014/main" id="{8CD26BE1-2833-58D4-80EA-FBCF10388C22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>
              <a:extLst>
                <a:ext uri="{FF2B5EF4-FFF2-40B4-BE49-F238E27FC236}">
                  <a16:creationId xmlns:a16="http://schemas.microsoft.com/office/drawing/2014/main" id="{F73A35E6-81D2-A741-D7E6-50391F118910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>
              <a:extLst>
                <a:ext uri="{FF2B5EF4-FFF2-40B4-BE49-F238E27FC236}">
                  <a16:creationId xmlns:a16="http://schemas.microsoft.com/office/drawing/2014/main" id="{BB92C676-327E-8738-E53B-D5B40459B076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>
              <a:extLst>
                <a:ext uri="{FF2B5EF4-FFF2-40B4-BE49-F238E27FC236}">
                  <a16:creationId xmlns:a16="http://schemas.microsoft.com/office/drawing/2014/main" id="{379EBD83-34B3-5F55-7BC3-6CB75D330A64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>
              <a:extLst>
                <a:ext uri="{FF2B5EF4-FFF2-40B4-BE49-F238E27FC236}">
                  <a16:creationId xmlns:a16="http://schemas.microsoft.com/office/drawing/2014/main" id="{680059B0-5467-42C3-E783-930262C6A739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>
              <a:extLst>
                <a:ext uri="{FF2B5EF4-FFF2-40B4-BE49-F238E27FC236}">
                  <a16:creationId xmlns:a16="http://schemas.microsoft.com/office/drawing/2014/main" id="{0A9C0F4A-916D-3455-CB2B-A0A4F994E28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>
              <a:extLst>
                <a:ext uri="{FF2B5EF4-FFF2-40B4-BE49-F238E27FC236}">
                  <a16:creationId xmlns:a16="http://schemas.microsoft.com/office/drawing/2014/main" id="{12374E57-EEE5-D6C3-C219-42188E157C34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>
              <a:extLst>
                <a:ext uri="{FF2B5EF4-FFF2-40B4-BE49-F238E27FC236}">
                  <a16:creationId xmlns:a16="http://schemas.microsoft.com/office/drawing/2014/main" id="{47F9BBC7-16B7-36E1-3DE7-49083CB757FB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>
              <a:extLst>
                <a:ext uri="{FF2B5EF4-FFF2-40B4-BE49-F238E27FC236}">
                  <a16:creationId xmlns:a16="http://schemas.microsoft.com/office/drawing/2014/main" id="{5FAC0C7E-C4B4-A55C-3FCA-DA37AA0CAFCE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C6BAA78E-6077-8640-7134-6C6D509F1D2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>
              <a:extLst>
                <a:ext uri="{FF2B5EF4-FFF2-40B4-BE49-F238E27FC236}">
                  <a16:creationId xmlns:a16="http://schemas.microsoft.com/office/drawing/2014/main" id="{5FB1819C-5181-8D96-F6B5-F22059792735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3F816E81-B30B-F30B-4C23-FB8F650E35A9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5D018F0F-8317-89D2-00CC-E825544BADA8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6FBDFBC4-DFB1-0954-87D9-77866E6E9BB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>
            <a:extLst>
              <a:ext uri="{FF2B5EF4-FFF2-40B4-BE49-F238E27FC236}">
                <a16:creationId xmlns:a16="http://schemas.microsoft.com/office/drawing/2014/main" id="{76E96416-35EC-A534-B824-726DE6A47957}"/>
              </a:ext>
            </a:extLst>
          </p:cNvPr>
          <p:cNvSpPr txBox="1">
            <a:spLocks/>
          </p:cNvSpPr>
          <p:nvPr userDrawn="1"/>
        </p:nvSpPr>
        <p:spPr>
          <a:xfrm>
            <a:off x="641534" y="4258805"/>
            <a:ext cx="8139391" cy="11953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it-IT" sz="8600" b="1" spc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Sottotitolo 2">
            <a:extLst>
              <a:ext uri="{FF2B5EF4-FFF2-40B4-BE49-F238E27FC236}">
                <a16:creationId xmlns:a16="http://schemas.microsoft.com/office/drawing/2014/main" id="{3DF36DFA-0F6A-F931-332B-BBAE708252AF}"/>
              </a:ext>
            </a:extLst>
          </p:cNvPr>
          <p:cNvSpPr txBox="1">
            <a:spLocks/>
          </p:cNvSpPr>
          <p:nvPr userDrawn="1"/>
        </p:nvSpPr>
        <p:spPr>
          <a:xfrm>
            <a:off x="641534" y="5345112"/>
            <a:ext cx="7772400" cy="110648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36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D67AA9FF-9581-648C-A1D2-0CB5E37FBEB0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290D33-3F2F-A93E-9009-0CE430CC7144}"/>
              </a:ext>
            </a:extLst>
          </p:cNvPr>
          <p:cNvSpPr txBox="1"/>
          <p:nvPr userDrawn="1"/>
        </p:nvSpPr>
        <p:spPr>
          <a:xfrm>
            <a:off x="8571695" y="6564979"/>
            <a:ext cx="74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/14</a:t>
            </a:r>
          </a:p>
        </p:txBody>
      </p:sp>
    </p:spTree>
    <p:extLst>
      <p:ext uri="{BB962C8B-B14F-4D97-AF65-F5344CB8AC3E}">
        <p14:creationId xmlns:p14="http://schemas.microsoft.com/office/powerpoint/2010/main" val="3285544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CA2E759-C8C2-F714-CC41-B5A707BDECC8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E60575-C6A2-43D0-A446-D47E31DB4DE0}"/>
              </a:ext>
            </a:extLst>
          </p:cNvPr>
          <p:cNvSpPr txBox="1"/>
          <p:nvPr/>
        </p:nvSpPr>
        <p:spPr>
          <a:xfrm>
            <a:off x="8571695" y="6574811"/>
            <a:ext cx="747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/20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0562951-EBD2-3989-8129-D11BDF713FF2}"/>
              </a:ext>
            </a:extLst>
          </p:cNvPr>
          <p:cNvSpPr/>
          <p:nvPr userDrawn="1"/>
        </p:nvSpPr>
        <p:spPr>
          <a:xfrm>
            <a:off x="-23084" y="6565611"/>
            <a:ext cx="1637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Martina Di Gennaro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E383E24C-ED91-CA4D-EDD4-EFC74E2F67AF}"/>
              </a:ext>
            </a:extLst>
          </p:cNvPr>
          <p:cNvSpPr/>
          <p:nvPr userDrawn="1"/>
        </p:nvSpPr>
        <p:spPr>
          <a:xfrm>
            <a:off x="3086909" y="6565611"/>
            <a:ext cx="3591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TRANSURANUS Workshop, 11 June 2024, </a:t>
            </a:r>
            <a:r>
              <a:rPr lang="it-IT" sz="1400" b="0" i="0" kern="1200" dirty="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rPr>
              <a:t>Turin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56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r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FCA2E759-C8C2-F714-CC41-B5A707BDECC8}"/>
              </a:ext>
            </a:extLst>
          </p:cNvPr>
          <p:cNvSpPr/>
          <p:nvPr userDrawn="1"/>
        </p:nvSpPr>
        <p:spPr>
          <a:xfrm>
            <a:off x="-285" y="6574811"/>
            <a:ext cx="9144000" cy="28938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Literature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47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t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16">
            <a:extLst>
              <a:ext uri="{FF2B5EF4-FFF2-40B4-BE49-F238E27FC236}">
                <a16:creationId xmlns:a16="http://schemas.microsoft.com/office/drawing/2014/main" id="{5EAA988D-926E-0139-4B86-81AC9E4BB36A}"/>
              </a:ext>
            </a:extLst>
          </p:cNvPr>
          <p:cNvSpPr/>
          <p:nvPr userDrawn="1"/>
        </p:nvSpPr>
        <p:spPr>
          <a:xfrm>
            <a:off x="7506691" y="6576802"/>
            <a:ext cx="1637309" cy="281198"/>
          </a:xfrm>
          <a:prstGeom prst="rect">
            <a:avLst/>
          </a:prstGeom>
          <a:solidFill>
            <a:srgbClr val="4761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D09A891-ED41-6E55-7AFD-B5180CE4A0E2}"/>
              </a:ext>
            </a:extLst>
          </p:cNvPr>
          <p:cNvSpPr/>
          <p:nvPr userDrawn="1"/>
        </p:nvSpPr>
        <p:spPr>
          <a:xfrm>
            <a:off x="7103" y="6576806"/>
            <a:ext cx="1778589" cy="28938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253" name="Rettangolo 252"/>
          <p:cNvSpPr/>
          <p:nvPr userDrawn="1"/>
        </p:nvSpPr>
        <p:spPr>
          <a:xfrm>
            <a:off x="0" y="213041"/>
            <a:ext cx="9144000" cy="518800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E60575-C6A2-43D0-A446-D47E31DB4DE0}"/>
              </a:ext>
            </a:extLst>
          </p:cNvPr>
          <p:cNvSpPr txBox="1"/>
          <p:nvPr/>
        </p:nvSpPr>
        <p:spPr>
          <a:xfrm>
            <a:off x="8449519" y="6567611"/>
            <a:ext cx="687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6BBA349-0102-47C6-A780-9B1FC0125D9E}" type="slidenum">
              <a:rPr lang="it-IT" sz="1400" b="0" i="0" smtClean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‹N›</a:t>
            </a:fld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/17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0562951-EBD2-3989-8129-D11BDF713FF2}"/>
              </a:ext>
            </a:extLst>
          </p:cNvPr>
          <p:cNvSpPr/>
          <p:nvPr userDrawn="1"/>
        </p:nvSpPr>
        <p:spPr>
          <a:xfrm>
            <a:off x="-1398" y="6569543"/>
            <a:ext cx="163730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rgbClr val="728FA5"/>
                </a:solidFill>
                <a:latin typeface="+mj-lt"/>
                <a:cs typeface="Calibri Light" panose="020F0302020204030204" pitchFamily="34" charset="0"/>
              </a:rPr>
              <a:t>Martina Di Gennaro</a:t>
            </a:r>
            <a:endParaRPr lang="en-US" sz="1400" b="0" i="0" kern="1200" dirty="0">
              <a:solidFill>
                <a:srgbClr val="728FA5"/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A735A3E-3713-9FB6-D2AE-52A2B5A26191}"/>
              </a:ext>
            </a:extLst>
          </p:cNvPr>
          <p:cNvSpPr/>
          <p:nvPr userDrawn="1"/>
        </p:nvSpPr>
        <p:spPr>
          <a:xfrm>
            <a:off x="4572000" y="0"/>
            <a:ext cx="4572000" cy="213041"/>
          </a:xfrm>
          <a:prstGeom prst="rect">
            <a:avLst/>
          </a:prstGeom>
          <a:solidFill>
            <a:srgbClr val="4761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2AE09EE-F28E-5AAD-6199-9120FA4798E7}"/>
              </a:ext>
            </a:extLst>
          </p:cNvPr>
          <p:cNvSpPr/>
          <p:nvPr userDrawn="1"/>
        </p:nvSpPr>
        <p:spPr>
          <a:xfrm>
            <a:off x="0" y="385"/>
            <a:ext cx="4572000" cy="213041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C43BC9F-67B6-5D25-937C-7918F831B3FE}"/>
              </a:ext>
            </a:extLst>
          </p:cNvPr>
          <p:cNvSpPr/>
          <p:nvPr userDrawn="1"/>
        </p:nvSpPr>
        <p:spPr>
          <a:xfrm>
            <a:off x="1785693" y="6576805"/>
            <a:ext cx="5720999" cy="282571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18" name="Titolo 9">
            <a:extLst>
              <a:ext uri="{FF2B5EF4-FFF2-40B4-BE49-F238E27FC236}">
                <a16:creationId xmlns:a16="http://schemas.microsoft.com/office/drawing/2014/main" id="{3DF58242-BA86-56F7-F366-9A034782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238921"/>
            <a:ext cx="8229600" cy="457200"/>
          </a:xfrm>
        </p:spPr>
        <p:txBody>
          <a:bodyPr>
            <a:normAutofit/>
          </a:bodyPr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19A1E37-4222-FD9C-81E2-4E6BC07699EF}"/>
              </a:ext>
            </a:extLst>
          </p:cNvPr>
          <p:cNvSpPr/>
          <p:nvPr userDrawn="1"/>
        </p:nvSpPr>
        <p:spPr>
          <a:xfrm>
            <a:off x="3086909" y="6565611"/>
            <a:ext cx="35914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it-IT" sz="1400" b="0" i="0" dirty="0">
                <a:solidFill>
                  <a:schemeClr val="bg1"/>
                </a:solidFill>
                <a:latin typeface="+mj-lt"/>
                <a:cs typeface="Calibri Light" panose="020F0302020204030204" pitchFamily="34" charset="0"/>
              </a:rPr>
              <a:t>TRANSURANUS Workshop, 11 June 2024, </a:t>
            </a:r>
            <a:r>
              <a:rPr lang="it-IT" sz="1400" b="0" i="0" kern="1200" dirty="0">
                <a:solidFill>
                  <a:schemeClr val="bg1"/>
                </a:solidFill>
                <a:latin typeface="+mj-lt"/>
                <a:ea typeface="+mn-ea"/>
                <a:cs typeface="Calibri Light" panose="020F0302020204030204" pitchFamily="34" charset="0"/>
              </a:rPr>
              <a:t>Turin</a:t>
            </a:r>
            <a:endParaRPr lang="en-US" sz="1400" b="0" i="0" kern="1200" dirty="0">
              <a:solidFill>
                <a:schemeClr val="tx1">
                  <a:tint val="75000"/>
                </a:schemeClr>
              </a:solidFill>
              <a:latin typeface="+mj-lt"/>
              <a:ea typeface="+mn-ea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1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5"/>
            <a:ext cx="9144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DD92B3A-DF51-D279-3B02-EB4139A3A0A9}"/>
              </a:ext>
            </a:extLst>
          </p:cNvPr>
          <p:cNvSpPr txBox="1">
            <a:spLocks/>
          </p:cNvSpPr>
          <p:nvPr userDrawn="1"/>
        </p:nvSpPr>
        <p:spPr>
          <a:xfrm>
            <a:off x="428264" y="104312"/>
            <a:ext cx="8310623" cy="52322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sz="2800" dirty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97CAF96E-0A04-BF94-61DA-BEC65B555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05" y="137321"/>
            <a:ext cx="8229600" cy="457200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035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G_5691-1.jpg">
            <a:extLst>
              <a:ext uri="{FF2B5EF4-FFF2-40B4-BE49-F238E27FC236}">
                <a16:creationId xmlns:a16="http://schemas.microsoft.com/office/drawing/2014/main" id="{93762938-3153-255A-3420-31EA21F6FA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59"/>
          <a:stretch/>
        </p:blipFill>
        <p:spPr>
          <a:xfrm>
            <a:off x="0" y="-5377"/>
            <a:ext cx="9144000" cy="3996351"/>
          </a:xfrm>
          <a:prstGeom prst="rect">
            <a:avLst/>
          </a:prstGeom>
        </p:spPr>
      </p:pic>
      <p:sp>
        <p:nvSpPr>
          <p:cNvPr id="8" name="Sottotitolo 10">
            <a:extLst>
              <a:ext uri="{FF2B5EF4-FFF2-40B4-BE49-F238E27FC236}">
                <a16:creationId xmlns:a16="http://schemas.microsoft.com/office/drawing/2014/main" id="{7D7C3449-3ADB-6436-8D4A-F76AA4B53B3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1534" y="5118100"/>
            <a:ext cx="7772400" cy="1333500"/>
          </a:xfrm>
        </p:spPr>
        <p:txBody>
          <a:bodyPr>
            <a:normAutofit/>
          </a:bodyPr>
          <a:lstStyle/>
          <a:p>
            <a:pPr algn="ctr"/>
            <a:r>
              <a:rPr lang="it-IT" b="1" dirty="0">
                <a:solidFill>
                  <a:schemeClr val="bg1"/>
                </a:solidFill>
              </a:rPr>
              <a:t>Milano, XX mese 20XX</a:t>
            </a:r>
          </a:p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2AAEED6-4609-1E0A-CB85-697434D9C97B}"/>
              </a:ext>
            </a:extLst>
          </p:cNvPr>
          <p:cNvSpPr/>
          <p:nvPr userDrawn="1"/>
        </p:nvSpPr>
        <p:spPr>
          <a:xfrm>
            <a:off x="0" y="3832224"/>
            <a:ext cx="9144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 dirty="0"/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754D907B-C17D-1BB5-6039-87FA01CF7488}"/>
              </a:ext>
            </a:extLst>
          </p:cNvPr>
          <p:cNvGrpSpPr/>
          <p:nvPr userDrawn="1"/>
        </p:nvGrpSpPr>
        <p:grpSpPr>
          <a:xfrm>
            <a:off x="48008" y="3816351"/>
            <a:ext cx="9036647" cy="180000"/>
            <a:chOff x="1218340" y="275867"/>
            <a:chExt cx="17715122" cy="567843"/>
          </a:xfrm>
        </p:grpSpPr>
        <p:cxnSp>
          <p:nvCxnSpPr>
            <p:cNvPr id="12" name="Connettore 1 11">
              <a:extLst>
                <a:ext uri="{FF2B5EF4-FFF2-40B4-BE49-F238E27FC236}">
                  <a16:creationId xmlns:a16="http://schemas.microsoft.com/office/drawing/2014/main" id="{4F4A9BDE-461C-31C1-0B72-9BD9A0048C0F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>
              <a:extLst>
                <a:ext uri="{FF2B5EF4-FFF2-40B4-BE49-F238E27FC236}">
                  <a16:creationId xmlns:a16="http://schemas.microsoft.com/office/drawing/2014/main" id="{153A5265-5E30-CFEB-2F7D-E5C5E093C5A2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3">
              <a:extLst>
                <a:ext uri="{FF2B5EF4-FFF2-40B4-BE49-F238E27FC236}">
                  <a16:creationId xmlns:a16="http://schemas.microsoft.com/office/drawing/2014/main" id="{E34A531B-43E7-1523-8556-09913244EDBA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4">
              <a:extLst>
                <a:ext uri="{FF2B5EF4-FFF2-40B4-BE49-F238E27FC236}">
                  <a16:creationId xmlns:a16="http://schemas.microsoft.com/office/drawing/2014/main" id="{FBDCB0C8-137C-7F09-8E57-5184157A803C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>
              <a:extLst>
                <a:ext uri="{FF2B5EF4-FFF2-40B4-BE49-F238E27FC236}">
                  <a16:creationId xmlns:a16="http://schemas.microsoft.com/office/drawing/2014/main" id="{50016337-4EB8-15DE-22A4-08C8B203525B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>
              <a:extLst>
                <a:ext uri="{FF2B5EF4-FFF2-40B4-BE49-F238E27FC236}">
                  <a16:creationId xmlns:a16="http://schemas.microsoft.com/office/drawing/2014/main" id="{AC1523EF-0DFC-CB55-1096-A44551DCBB67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">
              <a:extLst>
                <a:ext uri="{FF2B5EF4-FFF2-40B4-BE49-F238E27FC236}">
                  <a16:creationId xmlns:a16="http://schemas.microsoft.com/office/drawing/2014/main" id="{7CAA7350-CBE1-4626-C074-735192A49B8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8">
              <a:extLst>
                <a:ext uri="{FF2B5EF4-FFF2-40B4-BE49-F238E27FC236}">
                  <a16:creationId xmlns:a16="http://schemas.microsoft.com/office/drawing/2014/main" id="{1485077C-BA94-80E3-9387-5868A6818794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>
              <a:extLst>
                <a:ext uri="{FF2B5EF4-FFF2-40B4-BE49-F238E27FC236}">
                  <a16:creationId xmlns:a16="http://schemas.microsoft.com/office/drawing/2014/main" id="{5FD721FD-4E18-3D0E-DC1A-F8779019735C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>
              <a:extLst>
                <a:ext uri="{FF2B5EF4-FFF2-40B4-BE49-F238E27FC236}">
                  <a16:creationId xmlns:a16="http://schemas.microsoft.com/office/drawing/2014/main" id="{C98397D8-AEAD-B83F-4EDB-6262C34E084E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1">
              <a:extLst>
                <a:ext uri="{FF2B5EF4-FFF2-40B4-BE49-F238E27FC236}">
                  <a16:creationId xmlns:a16="http://schemas.microsoft.com/office/drawing/2014/main" id="{0B0B0A5E-97A5-D77C-4543-D49640FD60A0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2">
              <a:extLst>
                <a:ext uri="{FF2B5EF4-FFF2-40B4-BE49-F238E27FC236}">
                  <a16:creationId xmlns:a16="http://schemas.microsoft.com/office/drawing/2014/main" id="{4109A304-9813-D8E3-ACD3-62B98BA7CAD1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3">
              <a:extLst>
                <a:ext uri="{FF2B5EF4-FFF2-40B4-BE49-F238E27FC236}">
                  <a16:creationId xmlns:a16="http://schemas.microsoft.com/office/drawing/2014/main" id="{E16F8DD0-E1F2-5416-C9BE-9A23A9938A1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24">
              <a:extLst>
                <a:ext uri="{FF2B5EF4-FFF2-40B4-BE49-F238E27FC236}">
                  <a16:creationId xmlns:a16="http://schemas.microsoft.com/office/drawing/2014/main" id="{7A1FDFDC-27EA-F1AA-00A4-0648E844CD5F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25">
              <a:extLst>
                <a:ext uri="{FF2B5EF4-FFF2-40B4-BE49-F238E27FC236}">
                  <a16:creationId xmlns:a16="http://schemas.microsoft.com/office/drawing/2014/main" id="{402BDBF5-214C-AAE3-0C58-2FE58A0D44E8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26">
              <a:extLst>
                <a:ext uri="{FF2B5EF4-FFF2-40B4-BE49-F238E27FC236}">
                  <a16:creationId xmlns:a16="http://schemas.microsoft.com/office/drawing/2014/main" id="{6A29F3EB-93E3-CBCF-E34C-8768FA94948D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27">
              <a:extLst>
                <a:ext uri="{FF2B5EF4-FFF2-40B4-BE49-F238E27FC236}">
                  <a16:creationId xmlns:a16="http://schemas.microsoft.com/office/drawing/2014/main" id="{65D9649C-5C08-2B1A-AFD6-2CE84E8C8C4F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28">
              <a:extLst>
                <a:ext uri="{FF2B5EF4-FFF2-40B4-BE49-F238E27FC236}">
                  <a16:creationId xmlns:a16="http://schemas.microsoft.com/office/drawing/2014/main" id="{49B162DC-4421-8C99-170B-A179CE31CF31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29">
              <a:extLst>
                <a:ext uri="{FF2B5EF4-FFF2-40B4-BE49-F238E27FC236}">
                  <a16:creationId xmlns:a16="http://schemas.microsoft.com/office/drawing/2014/main" id="{3DA332D4-71ED-E44E-F9DE-91029E2FE583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0">
              <a:extLst>
                <a:ext uri="{FF2B5EF4-FFF2-40B4-BE49-F238E27FC236}">
                  <a16:creationId xmlns:a16="http://schemas.microsoft.com/office/drawing/2014/main" id="{DE3F68BA-1BCA-88A3-2E33-8EA9D194B22B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1">
              <a:extLst>
                <a:ext uri="{FF2B5EF4-FFF2-40B4-BE49-F238E27FC236}">
                  <a16:creationId xmlns:a16="http://schemas.microsoft.com/office/drawing/2014/main" id="{94252451-2B37-4634-43E4-616955D51043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2">
              <a:extLst>
                <a:ext uri="{FF2B5EF4-FFF2-40B4-BE49-F238E27FC236}">
                  <a16:creationId xmlns:a16="http://schemas.microsoft.com/office/drawing/2014/main" id="{FB2CB597-4D87-0B01-C4A0-EA43FE96DD94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3">
              <a:extLst>
                <a:ext uri="{FF2B5EF4-FFF2-40B4-BE49-F238E27FC236}">
                  <a16:creationId xmlns:a16="http://schemas.microsoft.com/office/drawing/2014/main" id="{1CF3CC56-3DFF-06A0-EE67-A7A1CBE16279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34">
              <a:extLst>
                <a:ext uri="{FF2B5EF4-FFF2-40B4-BE49-F238E27FC236}">
                  <a16:creationId xmlns:a16="http://schemas.microsoft.com/office/drawing/2014/main" id="{CCD76F0D-5966-3F14-1E8B-6E56D764CB59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35">
              <a:extLst>
                <a:ext uri="{FF2B5EF4-FFF2-40B4-BE49-F238E27FC236}">
                  <a16:creationId xmlns:a16="http://schemas.microsoft.com/office/drawing/2014/main" id="{CD452ECA-3FB6-71FB-1B0D-F1B9663E312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36">
              <a:extLst>
                <a:ext uri="{FF2B5EF4-FFF2-40B4-BE49-F238E27FC236}">
                  <a16:creationId xmlns:a16="http://schemas.microsoft.com/office/drawing/2014/main" id="{4DF25F44-CB3A-0A66-83CF-FBB7FA0B5AE9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37">
              <a:extLst>
                <a:ext uri="{FF2B5EF4-FFF2-40B4-BE49-F238E27FC236}">
                  <a16:creationId xmlns:a16="http://schemas.microsoft.com/office/drawing/2014/main" id="{F28E6988-4888-04F3-1FB0-33C81B97A4D4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38">
              <a:extLst>
                <a:ext uri="{FF2B5EF4-FFF2-40B4-BE49-F238E27FC236}">
                  <a16:creationId xmlns:a16="http://schemas.microsoft.com/office/drawing/2014/main" id="{CDFDC97E-ABE0-B6E3-0C4C-0A72D62421E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39">
              <a:extLst>
                <a:ext uri="{FF2B5EF4-FFF2-40B4-BE49-F238E27FC236}">
                  <a16:creationId xmlns:a16="http://schemas.microsoft.com/office/drawing/2014/main" id="{CCFCEB02-3246-04A8-27DB-C2F47099F70F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0">
              <a:extLst>
                <a:ext uri="{FF2B5EF4-FFF2-40B4-BE49-F238E27FC236}">
                  <a16:creationId xmlns:a16="http://schemas.microsoft.com/office/drawing/2014/main" id="{4EDE14A7-C70F-C1DB-A028-D506D216F71C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1">
              <a:extLst>
                <a:ext uri="{FF2B5EF4-FFF2-40B4-BE49-F238E27FC236}">
                  <a16:creationId xmlns:a16="http://schemas.microsoft.com/office/drawing/2014/main" id="{210E341B-6FEF-2F9F-D15A-87BAB3825571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2">
              <a:extLst>
                <a:ext uri="{FF2B5EF4-FFF2-40B4-BE49-F238E27FC236}">
                  <a16:creationId xmlns:a16="http://schemas.microsoft.com/office/drawing/2014/main" id="{876D4489-D453-22CD-74A4-B318E2233ADE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3">
              <a:extLst>
                <a:ext uri="{FF2B5EF4-FFF2-40B4-BE49-F238E27FC236}">
                  <a16:creationId xmlns:a16="http://schemas.microsoft.com/office/drawing/2014/main" id="{246CF189-3D87-4A5E-8599-6F782FDE7743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44">
              <a:extLst>
                <a:ext uri="{FF2B5EF4-FFF2-40B4-BE49-F238E27FC236}">
                  <a16:creationId xmlns:a16="http://schemas.microsoft.com/office/drawing/2014/main" id="{6DF4D29F-1F25-CD75-D60A-A2A9F907AED7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45">
              <a:extLst>
                <a:ext uri="{FF2B5EF4-FFF2-40B4-BE49-F238E27FC236}">
                  <a16:creationId xmlns:a16="http://schemas.microsoft.com/office/drawing/2014/main" id="{C064E077-32C9-6477-DDE6-7A472986A5D6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46">
              <a:extLst>
                <a:ext uri="{FF2B5EF4-FFF2-40B4-BE49-F238E27FC236}">
                  <a16:creationId xmlns:a16="http://schemas.microsoft.com/office/drawing/2014/main" id="{8C1351D0-83F0-C353-D743-E85E392B5467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47">
              <a:extLst>
                <a:ext uri="{FF2B5EF4-FFF2-40B4-BE49-F238E27FC236}">
                  <a16:creationId xmlns:a16="http://schemas.microsoft.com/office/drawing/2014/main" id="{BA314131-F0BC-528B-DF97-C1F2FB1EC2E7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48">
              <a:extLst>
                <a:ext uri="{FF2B5EF4-FFF2-40B4-BE49-F238E27FC236}">
                  <a16:creationId xmlns:a16="http://schemas.microsoft.com/office/drawing/2014/main" id="{250FBD2D-9B56-49DF-39FA-56FD507E49D1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49">
              <a:extLst>
                <a:ext uri="{FF2B5EF4-FFF2-40B4-BE49-F238E27FC236}">
                  <a16:creationId xmlns:a16="http://schemas.microsoft.com/office/drawing/2014/main" id="{61A2956C-535D-D66C-A91C-CE409A30A02B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0">
              <a:extLst>
                <a:ext uri="{FF2B5EF4-FFF2-40B4-BE49-F238E27FC236}">
                  <a16:creationId xmlns:a16="http://schemas.microsoft.com/office/drawing/2014/main" id="{4C128BB3-1685-9B34-B704-030E7EE466FB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1">
              <a:extLst>
                <a:ext uri="{FF2B5EF4-FFF2-40B4-BE49-F238E27FC236}">
                  <a16:creationId xmlns:a16="http://schemas.microsoft.com/office/drawing/2014/main" id="{19DD369F-9116-C51E-4EE5-4F3250189137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2">
              <a:extLst>
                <a:ext uri="{FF2B5EF4-FFF2-40B4-BE49-F238E27FC236}">
                  <a16:creationId xmlns:a16="http://schemas.microsoft.com/office/drawing/2014/main" id="{57FB9AC2-AC27-5A1B-C3AB-D5CC4E997685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3">
              <a:extLst>
                <a:ext uri="{FF2B5EF4-FFF2-40B4-BE49-F238E27FC236}">
                  <a16:creationId xmlns:a16="http://schemas.microsoft.com/office/drawing/2014/main" id="{7C7DFCA0-BF4C-DF74-ACCA-6095EC0C2397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54">
              <a:extLst>
                <a:ext uri="{FF2B5EF4-FFF2-40B4-BE49-F238E27FC236}">
                  <a16:creationId xmlns:a16="http://schemas.microsoft.com/office/drawing/2014/main" id="{DF57CD5C-15D6-A766-1CBD-119B7BF1F1EF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55">
              <a:extLst>
                <a:ext uri="{FF2B5EF4-FFF2-40B4-BE49-F238E27FC236}">
                  <a16:creationId xmlns:a16="http://schemas.microsoft.com/office/drawing/2014/main" id="{D9D9C61A-C4D4-B067-850E-92FFADF66A1D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56">
              <a:extLst>
                <a:ext uri="{FF2B5EF4-FFF2-40B4-BE49-F238E27FC236}">
                  <a16:creationId xmlns:a16="http://schemas.microsoft.com/office/drawing/2014/main" id="{51CC809D-129E-A8C2-47B2-4BA8D2FE8C29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57">
              <a:extLst>
                <a:ext uri="{FF2B5EF4-FFF2-40B4-BE49-F238E27FC236}">
                  <a16:creationId xmlns:a16="http://schemas.microsoft.com/office/drawing/2014/main" id="{0DB01538-C5CE-3F3F-05DB-A7F35CB3098F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58">
              <a:extLst>
                <a:ext uri="{FF2B5EF4-FFF2-40B4-BE49-F238E27FC236}">
                  <a16:creationId xmlns:a16="http://schemas.microsoft.com/office/drawing/2014/main" id="{B6AC6D5E-610B-E806-4F5F-5AD20260FF1B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59">
              <a:extLst>
                <a:ext uri="{FF2B5EF4-FFF2-40B4-BE49-F238E27FC236}">
                  <a16:creationId xmlns:a16="http://schemas.microsoft.com/office/drawing/2014/main" id="{A8FBC9EF-E24E-B607-FF12-283B75861F18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0">
              <a:extLst>
                <a:ext uri="{FF2B5EF4-FFF2-40B4-BE49-F238E27FC236}">
                  <a16:creationId xmlns:a16="http://schemas.microsoft.com/office/drawing/2014/main" id="{A1454139-BC78-39D3-5772-867F4CEA9EC9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1">
              <a:extLst>
                <a:ext uri="{FF2B5EF4-FFF2-40B4-BE49-F238E27FC236}">
                  <a16:creationId xmlns:a16="http://schemas.microsoft.com/office/drawing/2014/main" id="{75B27A4C-7498-3E69-C1D7-1037BD48003D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2">
              <a:extLst>
                <a:ext uri="{FF2B5EF4-FFF2-40B4-BE49-F238E27FC236}">
                  <a16:creationId xmlns:a16="http://schemas.microsoft.com/office/drawing/2014/main" id="{16CB821A-4133-E635-C9FF-6614B302BDA1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3">
              <a:extLst>
                <a:ext uri="{FF2B5EF4-FFF2-40B4-BE49-F238E27FC236}">
                  <a16:creationId xmlns:a16="http://schemas.microsoft.com/office/drawing/2014/main" id="{23AC81C7-F567-27CD-6D9C-C190AA8480E3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64">
              <a:extLst>
                <a:ext uri="{FF2B5EF4-FFF2-40B4-BE49-F238E27FC236}">
                  <a16:creationId xmlns:a16="http://schemas.microsoft.com/office/drawing/2014/main" id="{CFD094C1-2F71-82CF-C0FE-575725DE8C11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65">
              <a:extLst>
                <a:ext uri="{FF2B5EF4-FFF2-40B4-BE49-F238E27FC236}">
                  <a16:creationId xmlns:a16="http://schemas.microsoft.com/office/drawing/2014/main" id="{92047C0C-6CF3-343F-E72D-A7A7EAADF62F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66">
              <a:extLst>
                <a:ext uri="{FF2B5EF4-FFF2-40B4-BE49-F238E27FC236}">
                  <a16:creationId xmlns:a16="http://schemas.microsoft.com/office/drawing/2014/main" id="{7D2EE463-5830-85B2-2600-8988948FED9F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67">
              <a:extLst>
                <a:ext uri="{FF2B5EF4-FFF2-40B4-BE49-F238E27FC236}">
                  <a16:creationId xmlns:a16="http://schemas.microsoft.com/office/drawing/2014/main" id="{FDAA042A-436C-08DD-1B0F-C8B0DA7763A0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68">
              <a:extLst>
                <a:ext uri="{FF2B5EF4-FFF2-40B4-BE49-F238E27FC236}">
                  <a16:creationId xmlns:a16="http://schemas.microsoft.com/office/drawing/2014/main" id="{E2EB29B3-B359-B519-0CA9-0AAE6F8F98B7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69">
              <a:extLst>
                <a:ext uri="{FF2B5EF4-FFF2-40B4-BE49-F238E27FC236}">
                  <a16:creationId xmlns:a16="http://schemas.microsoft.com/office/drawing/2014/main" id="{0E2BC6D4-BEB3-51F0-A4E7-0F92FF1E15A4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0">
              <a:extLst>
                <a:ext uri="{FF2B5EF4-FFF2-40B4-BE49-F238E27FC236}">
                  <a16:creationId xmlns:a16="http://schemas.microsoft.com/office/drawing/2014/main" id="{6D375ED5-450D-AEF7-6F27-730C43E1BE87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1">
              <a:extLst>
                <a:ext uri="{FF2B5EF4-FFF2-40B4-BE49-F238E27FC236}">
                  <a16:creationId xmlns:a16="http://schemas.microsoft.com/office/drawing/2014/main" id="{8110E6C3-2E23-2355-B52C-8E75E936185E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2">
              <a:extLst>
                <a:ext uri="{FF2B5EF4-FFF2-40B4-BE49-F238E27FC236}">
                  <a16:creationId xmlns:a16="http://schemas.microsoft.com/office/drawing/2014/main" id="{A7F95B24-71D9-39CE-84CD-D9FCCCED8644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3">
              <a:extLst>
                <a:ext uri="{FF2B5EF4-FFF2-40B4-BE49-F238E27FC236}">
                  <a16:creationId xmlns:a16="http://schemas.microsoft.com/office/drawing/2014/main" id="{570D7B82-B102-3611-AAD4-13705C5C07CE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74">
              <a:extLst>
                <a:ext uri="{FF2B5EF4-FFF2-40B4-BE49-F238E27FC236}">
                  <a16:creationId xmlns:a16="http://schemas.microsoft.com/office/drawing/2014/main" id="{6E602537-7995-A49E-AF3C-57B12039EAA5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75">
              <a:extLst>
                <a:ext uri="{FF2B5EF4-FFF2-40B4-BE49-F238E27FC236}">
                  <a16:creationId xmlns:a16="http://schemas.microsoft.com/office/drawing/2014/main" id="{59F24D4C-0500-FC1F-BCDC-D4B0B457829E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76">
              <a:extLst>
                <a:ext uri="{FF2B5EF4-FFF2-40B4-BE49-F238E27FC236}">
                  <a16:creationId xmlns:a16="http://schemas.microsoft.com/office/drawing/2014/main" id="{F73AD21A-C97B-35F0-05B1-D5E6EDE50E82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77">
              <a:extLst>
                <a:ext uri="{FF2B5EF4-FFF2-40B4-BE49-F238E27FC236}">
                  <a16:creationId xmlns:a16="http://schemas.microsoft.com/office/drawing/2014/main" id="{27CB9E3A-4734-BE97-0F46-CDF6A59F74B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78">
              <a:extLst>
                <a:ext uri="{FF2B5EF4-FFF2-40B4-BE49-F238E27FC236}">
                  <a16:creationId xmlns:a16="http://schemas.microsoft.com/office/drawing/2014/main" id="{7174492B-CD80-8C3D-04BA-586CEC789D0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79">
              <a:extLst>
                <a:ext uri="{FF2B5EF4-FFF2-40B4-BE49-F238E27FC236}">
                  <a16:creationId xmlns:a16="http://schemas.microsoft.com/office/drawing/2014/main" id="{28F88906-2956-4828-A867-A29DA16BBB1D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0">
              <a:extLst>
                <a:ext uri="{FF2B5EF4-FFF2-40B4-BE49-F238E27FC236}">
                  <a16:creationId xmlns:a16="http://schemas.microsoft.com/office/drawing/2014/main" id="{418B2756-5C37-EDE8-9E46-B0A397AAF6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1">
              <a:extLst>
                <a:ext uri="{FF2B5EF4-FFF2-40B4-BE49-F238E27FC236}">
                  <a16:creationId xmlns:a16="http://schemas.microsoft.com/office/drawing/2014/main" id="{E8CB5C8A-5886-9FB0-DF15-EB696F4CD920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2">
              <a:extLst>
                <a:ext uri="{FF2B5EF4-FFF2-40B4-BE49-F238E27FC236}">
                  <a16:creationId xmlns:a16="http://schemas.microsoft.com/office/drawing/2014/main" id="{8680D8D7-65A0-30D5-07E4-6B25F465F565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EEF4F43E-6A4F-1318-BA43-395E3E8BBB35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84">
              <a:extLst>
                <a:ext uri="{FF2B5EF4-FFF2-40B4-BE49-F238E27FC236}">
                  <a16:creationId xmlns:a16="http://schemas.microsoft.com/office/drawing/2014/main" id="{40136264-F33D-3AFA-5655-E678A504F4E1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85">
              <a:extLst>
                <a:ext uri="{FF2B5EF4-FFF2-40B4-BE49-F238E27FC236}">
                  <a16:creationId xmlns:a16="http://schemas.microsoft.com/office/drawing/2014/main" id="{8DF97434-B827-33CA-122B-8C629CB03358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19DA0EE1-EF6A-FA5A-B3D4-825E4400CADA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87">
              <a:extLst>
                <a:ext uri="{FF2B5EF4-FFF2-40B4-BE49-F238E27FC236}">
                  <a16:creationId xmlns:a16="http://schemas.microsoft.com/office/drawing/2014/main" id="{C6E1E935-D825-B667-2BC2-0E83A7B396F3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88">
              <a:extLst>
                <a:ext uri="{FF2B5EF4-FFF2-40B4-BE49-F238E27FC236}">
                  <a16:creationId xmlns:a16="http://schemas.microsoft.com/office/drawing/2014/main" id="{DB54D0E2-A8C7-1050-C164-B54D836096E6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89">
              <a:extLst>
                <a:ext uri="{FF2B5EF4-FFF2-40B4-BE49-F238E27FC236}">
                  <a16:creationId xmlns:a16="http://schemas.microsoft.com/office/drawing/2014/main" id="{4F5D9E6D-F727-C974-29E1-005D3B3D100E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0">
              <a:extLst>
                <a:ext uri="{FF2B5EF4-FFF2-40B4-BE49-F238E27FC236}">
                  <a16:creationId xmlns:a16="http://schemas.microsoft.com/office/drawing/2014/main" id="{57F29AEC-648C-AB4F-D056-8D8DE9941340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1">
              <a:extLst>
                <a:ext uri="{FF2B5EF4-FFF2-40B4-BE49-F238E27FC236}">
                  <a16:creationId xmlns:a16="http://schemas.microsoft.com/office/drawing/2014/main" id="{FC100374-5902-87DF-91C2-6E4F140A41D7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2">
              <a:extLst>
                <a:ext uri="{FF2B5EF4-FFF2-40B4-BE49-F238E27FC236}">
                  <a16:creationId xmlns:a16="http://schemas.microsoft.com/office/drawing/2014/main" id="{44B7D69E-2C70-8BB6-9111-0D64509ECCF4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3">
              <a:extLst>
                <a:ext uri="{FF2B5EF4-FFF2-40B4-BE49-F238E27FC236}">
                  <a16:creationId xmlns:a16="http://schemas.microsoft.com/office/drawing/2014/main" id="{CB46BCDF-54C1-3D47-BB03-F8E9F97BB898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94">
              <a:extLst>
                <a:ext uri="{FF2B5EF4-FFF2-40B4-BE49-F238E27FC236}">
                  <a16:creationId xmlns:a16="http://schemas.microsoft.com/office/drawing/2014/main" id="{8462A516-A433-7CB0-A386-9D074099E0B5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95">
              <a:extLst>
                <a:ext uri="{FF2B5EF4-FFF2-40B4-BE49-F238E27FC236}">
                  <a16:creationId xmlns:a16="http://schemas.microsoft.com/office/drawing/2014/main" id="{E9824F41-3168-5CC6-B899-7F33A3F0C6C4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96">
              <a:extLst>
                <a:ext uri="{FF2B5EF4-FFF2-40B4-BE49-F238E27FC236}">
                  <a16:creationId xmlns:a16="http://schemas.microsoft.com/office/drawing/2014/main" id="{7BFC9208-160A-129B-F8AD-A55D11B76380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2F4D0B71-7595-48F1-6691-4B5276E3D9C5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4F137AEF-A828-EFFF-BA1A-2540A5A232C4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99">
              <a:extLst>
                <a:ext uri="{FF2B5EF4-FFF2-40B4-BE49-F238E27FC236}">
                  <a16:creationId xmlns:a16="http://schemas.microsoft.com/office/drawing/2014/main" id="{36201C37-F524-C4F5-307F-A4ED75D5278B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0">
              <a:extLst>
                <a:ext uri="{FF2B5EF4-FFF2-40B4-BE49-F238E27FC236}">
                  <a16:creationId xmlns:a16="http://schemas.microsoft.com/office/drawing/2014/main" id="{F99644A9-E206-B9ED-EDBE-F18607F57639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1">
              <a:extLst>
                <a:ext uri="{FF2B5EF4-FFF2-40B4-BE49-F238E27FC236}">
                  <a16:creationId xmlns:a16="http://schemas.microsoft.com/office/drawing/2014/main" id="{09DD25F8-5797-0869-80B8-18870CF7C386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2">
              <a:extLst>
                <a:ext uri="{FF2B5EF4-FFF2-40B4-BE49-F238E27FC236}">
                  <a16:creationId xmlns:a16="http://schemas.microsoft.com/office/drawing/2014/main" id="{268025D2-80E5-085F-0A9A-1D0EF3BB004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3">
              <a:extLst>
                <a:ext uri="{FF2B5EF4-FFF2-40B4-BE49-F238E27FC236}">
                  <a16:creationId xmlns:a16="http://schemas.microsoft.com/office/drawing/2014/main" id="{48389FA4-3574-4E20-DF43-C3CA95E6310A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04">
              <a:extLst>
                <a:ext uri="{FF2B5EF4-FFF2-40B4-BE49-F238E27FC236}">
                  <a16:creationId xmlns:a16="http://schemas.microsoft.com/office/drawing/2014/main" id="{ACC0AFDC-5FBC-18C7-6C73-923DF1917DF2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05">
              <a:extLst>
                <a:ext uri="{FF2B5EF4-FFF2-40B4-BE49-F238E27FC236}">
                  <a16:creationId xmlns:a16="http://schemas.microsoft.com/office/drawing/2014/main" id="{B6A2BF92-CC20-B17F-E317-8E16D24A32E1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06">
              <a:extLst>
                <a:ext uri="{FF2B5EF4-FFF2-40B4-BE49-F238E27FC236}">
                  <a16:creationId xmlns:a16="http://schemas.microsoft.com/office/drawing/2014/main" id="{338E474A-AA62-9FD5-E984-2532E5360B8B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07">
              <a:extLst>
                <a:ext uri="{FF2B5EF4-FFF2-40B4-BE49-F238E27FC236}">
                  <a16:creationId xmlns:a16="http://schemas.microsoft.com/office/drawing/2014/main" id="{6EDB5543-6BEB-4093-C8BE-8F05B1D67828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08">
              <a:extLst>
                <a:ext uri="{FF2B5EF4-FFF2-40B4-BE49-F238E27FC236}">
                  <a16:creationId xmlns:a16="http://schemas.microsoft.com/office/drawing/2014/main" id="{24AC278B-326F-78B3-0964-C450CC0B25D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09">
              <a:extLst>
                <a:ext uri="{FF2B5EF4-FFF2-40B4-BE49-F238E27FC236}">
                  <a16:creationId xmlns:a16="http://schemas.microsoft.com/office/drawing/2014/main" id="{5A80BEA1-3E2F-312B-0910-1A74061A9FED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0">
              <a:extLst>
                <a:ext uri="{FF2B5EF4-FFF2-40B4-BE49-F238E27FC236}">
                  <a16:creationId xmlns:a16="http://schemas.microsoft.com/office/drawing/2014/main" id="{6E4A405C-66F9-E788-C71B-8E651E94DE04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1">
              <a:extLst>
                <a:ext uri="{FF2B5EF4-FFF2-40B4-BE49-F238E27FC236}">
                  <a16:creationId xmlns:a16="http://schemas.microsoft.com/office/drawing/2014/main" id="{B40BC288-C633-9A7E-4559-07B2D60A116F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2">
              <a:extLst>
                <a:ext uri="{FF2B5EF4-FFF2-40B4-BE49-F238E27FC236}">
                  <a16:creationId xmlns:a16="http://schemas.microsoft.com/office/drawing/2014/main" id="{15BF6F60-05BE-A98D-4179-26FD657132D2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3">
              <a:extLst>
                <a:ext uri="{FF2B5EF4-FFF2-40B4-BE49-F238E27FC236}">
                  <a16:creationId xmlns:a16="http://schemas.microsoft.com/office/drawing/2014/main" id="{450EF6AD-3896-6561-2738-C2C5D068A67D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14">
              <a:extLst>
                <a:ext uri="{FF2B5EF4-FFF2-40B4-BE49-F238E27FC236}">
                  <a16:creationId xmlns:a16="http://schemas.microsoft.com/office/drawing/2014/main" id="{1EFB43F2-3C1D-5E08-1CF9-D8D010739F63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15">
              <a:extLst>
                <a:ext uri="{FF2B5EF4-FFF2-40B4-BE49-F238E27FC236}">
                  <a16:creationId xmlns:a16="http://schemas.microsoft.com/office/drawing/2014/main" id="{C7A60947-DDC9-81D2-AEE0-AC8CB575D30E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16">
              <a:extLst>
                <a:ext uri="{FF2B5EF4-FFF2-40B4-BE49-F238E27FC236}">
                  <a16:creationId xmlns:a16="http://schemas.microsoft.com/office/drawing/2014/main" id="{94A78A6C-44D7-F239-69F8-0BBFF2A2EA57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17">
              <a:extLst>
                <a:ext uri="{FF2B5EF4-FFF2-40B4-BE49-F238E27FC236}">
                  <a16:creationId xmlns:a16="http://schemas.microsoft.com/office/drawing/2014/main" id="{8CD26BE1-2833-58D4-80EA-FBCF10388C22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18">
              <a:extLst>
                <a:ext uri="{FF2B5EF4-FFF2-40B4-BE49-F238E27FC236}">
                  <a16:creationId xmlns:a16="http://schemas.microsoft.com/office/drawing/2014/main" id="{F73A35E6-81D2-A741-D7E6-50391F118910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19">
              <a:extLst>
                <a:ext uri="{FF2B5EF4-FFF2-40B4-BE49-F238E27FC236}">
                  <a16:creationId xmlns:a16="http://schemas.microsoft.com/office/drawing/2014/main" id="{BB92C676-327E-8738-E53B-D5B40459B076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0">
              <a:extLst>
                <a:ext uri="{FF2B5EF4-FFF2-40B4-BE49-F238E27FC236}">
                  <a16:creationId xmlns:a16="http://schemas.microsoft.com/office/drawing/2014/main" id="{379EBD83-34B3-5F55-7BC3-6CB75D330A64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1">
              <a:extLst>
                <a:ext uri="{FF2B5EF4-FFF2-40B4-BE49-F238E27FC236}">
                  <a16:creationId xmlns:a16="http://schemas.microsoft.com/office/drawing/2014/main" id="{680059B0-5467-42C3-E783-930262C6A739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2">
              <a:extLst>
                <a:ext uri="{FF2B5EF4-FFF2-40B4-BE49-F238E27FC236}">
                  <a16:creationId xmlns:a16="http://schemas.microsoft.com/office/drawing/2014/main" id="{0A9C0F4A-916D-3455-CB2B-A0A4F994E28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3">
              <a:extLst>
                <a:ext uri="{FF2B5EF4-FFF2-40B4-BE49-F238E27FC236}">
                  <a16:creationId xmlns:a16="http://schemas.microsoft.com/office/drawing/2014/main" id="{12374E57-EEE5-D6C3-C219-42188E157C34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24">
              <a:extLst>
                <a:ext uri="{FF2B5EF4-FFF2-40B4-BE49-F238E27FC236}">
                  <a16:creationId xmlns:a16="http://schemas.microsoft.com/office/drawing/2014/main" id="{47F9BBC7-16B7-36E1-3DE7-49083CB757FB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125">
              <a:extLst>
                <a:ext uri="{FF2B5EF4-FFF2-40B4-BE49-F238E27FC236}">
                  <a16:creationId xmlns:a16="http://schemas.microsoft.com/office/drawing/2014/main" id="{5FAC0C7E-C4B4-A55C-3FCA-DA37AA0CAFCE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126">
              <a:extLst>
                <a:ext uri="{FF2B5EF4-FFF2-40B4-BE49-F238E27FC236}">
                  <a16:creationId xmlns:a16="http://schemas.microsoft.com/office/drawing/2014/main" id="{C6BAA78E-6077-8640-7134-6C6D509F1D26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127">
              <a:extLst>
                <a:ext uri="{FF2B5EF4-FFF2-40B4-BE49-F238E27FC236}">
                  <a16:creationId xmlns:a16="http://schemas.microsoft.com/office/drawing/2014/main" id="{5FB1819C-5181-8D96-F6B5-F22059792735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nettore 1 128">
              <a:extLst>
                <a:ext uri="{FF2B5EF4-FFF2-40B4-BE49-F238E27FC236}">
                  <a16:creationId xmlns:a16="http://schemas.microsoft.com/office/drawing/2014/main" id="{3F816E81-B30B-F30B-4C23-FB8F650E35A9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1 129">
              <a:extLst>
                <a:ext uri="{FF2B5EF4-FFF2-40B4-BE49-F238E27FC236}">
                  <a16:creationId xmlns:a16="http://schemas.microsoft.com/office/drawing/2014/main" id="{5D018F0F-8317-89D2-00CC-E825544BADA8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1 130">
              <a:extLst>
                <a:ext uri="{FF2B5EF4-FFF2-40B4-BE49-F238E27FC236}">
                  <a16:creationId xmlns:a16="http://schemas.microsoft.com/office/drawing/2014/main" id="{6FBDFBC4-DFB1-0954-87D9-77866E6E9BB5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Titolo 1">
            <a:extLst>
              <a:ext uri="{FF2B5EF4-FFF2-40B4-BE49-F238E27FC236}">
                <a16:creationId xmlns:a16="http://schemas.microsoft.com/office/drawing/2014/main" id="{76E96416-35EC-A534-B824-726DE6A47957}"/>
              </a:ext>
            </a:extLst>
          </p:cNvPr>
          <p:cNvSpPr txBox="1">
            <a:spLocks/>
          </p:cNvSpPr>
          <p:nvPr userDrawn="1"/>
        </p:nvSpPr>
        <p:spPr>
          <a:xfrm>
            <a:off x="641534" y="4258805"/>
            <a:ext cx="8139391" cy="1195387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endParaRPr lang="it-IT" sz="8600" b="1" spc="1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3" name="Sottotitolo 2">
            <a:extLst>
              <a:ext uri="{FF2B5EF4-FFF2-40B4-BE49-F238E27FC236}">
                <a16:creationId xmlns:a16="http://schemas.microsoft.com/office/drawing/2014/main" id="{3DF36DFA-0F6A-F931-332B-BBAE708252AF}"/>
              </a:ext>
            </a:extLst>
          </p:cNvPr>
          <p:cNvSpPr txBox="1">
            <a:spLocks/>
          </p:cNvSpPr>
          <p:nvPr userDrawn="1"/>
        </p:nvSpPr>
        <p:spPr>
          <a:xfrm>
            <a:off x="641534" y="5345112"/>
            <a:ext cx="7772400" cy="1106488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1600" dirty="0">
              <a:solidFill>
                <a:schemeClr val="bg1"/>
              </a:solidFill>
            </a:endParaRPr>
          </a:p>
          <a:p>
            <a:endParaRPr lang="en-GB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2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41785-5271-4928-BD17-1165349D9C8C}" type="datetime1">
              <a:rPr lang="it-IT" smtClean="0"/>
              <a:t>23/10/24</a:t>
            </a:fld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00113-E9D6-48CA-8F9D-B76B59E85E46}" type="slidenum">
              <a:rPr lang="it-IT" smtClean="0"/>
              <a:t>‹N›</a:t>
            </a:fld>
            <a:endParaRPr lang="it-IT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C94013-C3DE-8368-84CA-CAE2556A2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2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71" r:id="rId3"/>
    <p:sldLayoutId id="2147483672" r:id="rId4"/>
    <p:sldLayoutId id="2147483670" r:id="rId5"/>
    <p:sldLayoutId id="2147483668" r:id="rId6"/>
    <p:sldLayoutId id="2147483669" r:id="rId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11478A6-80D1-508B-FDB8-25B59BF0B1E6}"/>
              </a:ext>
            </a:extLst>
          </p:cNvPr>
          <p:cNvSpPr txBox="1">
            <a:spLocks/>
          </p:cNvSpPr>
          <p:nvPr/>
        </p:nvSpPr>
        <p:spPr>
          <a:xfrm>
            <a:off x="528031" y="4226154"/>
            <a:ext cx="8087938" cy="1138821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just"/>
            <a:r>
              <a:rPr lang="it-IT" sz="2400" spc="100" dirty="0" err="1">
                <a:latin typeface="+mj-lt"/>
              </a:rPr>
              <a:t>Reduced</a:t>
            </a:r>
            <a:r>
              <a:rPr lang="it-IT" sz="2400" spc="100" dirty="0">
                <a:latin typeface="+mj-lt"/>
              </a:rPr>
              <a:t> order </a:t>
            </a:r>
            <a:r>
              <a:rPr lang="it-IT" sz="2400" spc="100" dirty="0" err="1">
                <a:latin typeface="+mj-lt"/>
              </a:rPr>
              <a:t>modelling</a:t>
            </a:r>
            <a:r>
              <a:rPr lang="it-IT" sz="2400" spc="100" dirty="0">
                <a:latin typeface="+mj-lt"/>
              </a:rPr>
              <a:t> of </a:t>
            </a:r>
            <a:r>
              <a:rPr lang="it-IT" sz="2400" spc="100" dirty="0" err="1">
                <a:latin typeface="+mj-lt"/>
              </a:rPr>
              <a:t>fission</a:t>
            </a:r>
            <a:r>
              <a:rPr lang="it-IT" sz="2400" spc="100" dirty="0">
                <a:latin typeface="+mj-lt"/>
              </a:rPr>
              <a:t> gas </a:t>
            </a:r>
            <a:r>
              <a:rPr lang="it-IT" sz="2400" spc="100" dirty="0" err="1">
                <a:latin typeface="+mj-lt"/>
              </a:rPr>
              <a:t>diffusion</a:t>
            </a:r>
            <a:r>
              <a:rPr lang="it-IT" sz="2400" spc="100" dirty="0">
                <a:latin typeface="+mj-lt"/>
              </a:rPr>
              <a:t> in </a:t>
            </a:r>
            <a:r>
              <a:rPr lang="it-IT" sz="2400" spc="100" dirty="0" err="1">
                <a:latin typeface="+mj-lt"/>
              </a:rPr>
              <a:t>columnar</a:t>
            </a:r>
            <a:r>
              <a:rPr lang="it-IT" sz="2400" spc="100" dirty="0">
                <a:latin typeface="+mj-lt"/>
              </a:rPr>
              <a:t> grains </a:t>
            </a:r>
            <a:r>
              <a:rPr lang="it-IT" sz="2400" spc="100" dirty="0" err="1">
                <a:latin typeface="+mj-lt"/>
              </a:rPr>
              <a:t>using</a:t>
            </a:r>
            <a:r>
              <a:rPr lang="it-IT" sz="2400" spc="100" dirty="0">
                <a:latin typeface="+mj-lt"/>
              </a:rPr>
              <a:t> SCIANTIX </a:t>
            </a:r>
            <a:r>
              <a:rPr lang="it-IT" sz="2400" spc="100" dirty="0" err="1">
                <a:latin typeface="+mj-lt"/>
              </a:rPr>
              <a:t>coupled</a:t>
            </a:r>
            <a:r>
              <a:rPr lang="it-IT" sz="2400" spc="100" dirty="0">
                <a:latin typeface="+mj-lt"/>
              </a:rPr>
              <a:t> with TRANSURANUS</a:t>
            </a:r>
          </a:p>
        </p:txBody>
      </p:sp>
      <p:sp>
        <p:nvSpPr>
          <p:cNvPr id="5" name="Sottotitolo 2">
            <a:extLst>
              <a:ext uri="{FF2B5EF4-FFF2-40B4-BE49-F238E27FC236}">
                <a16:creationId xmlns:a16="http://schemas.microsoft.com/office/drawing/2014/main" id="{9CBE05D5-3354-7870-E073-19BF3F30E340}"/>
              </a:ext>
            </a:extLst>
          </p:cNvPr>
          <p:cNvSpPr txBox="1">
            <a:spLocks/>
          </p:cNvSpPr>
          <p:nvPr/>
        </p:nvSpPr>
        <p:spPr>
          <a:xfrm>
            <a:off x="528031" y="5364973"/>
            <a:ext cx="8087938" cy="1336104"/>
          </a:xfrm>
          <a:prstGeom prst="rect">
            <a:avLst/>
          </a:prstGeom>
        </p:spPr>
        <p:txBody>
          <a:bodyPr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>
                <a:solidFill>
                  <a:schemeClr val="bg1"/>
                </a:solidFill>
                <a:latin typeface="+mj-lt"/>
              </a:rPr>
              <a:t>M. Di Gennaro, D. Pizzocri, </a:t>
            </a:r>
            <a:r>
              <a:rPr lang="it-IT" sz="1600" dirty="0" err="1">
                <a:solidFill>
                  <a:schemeClr val="bg1"/>
                </a:solidFill>
                <a:latin typeface="+mj-lt"/>
              </a:rPr>
              <a:t>F</a:t>
            </a:r>
            <a:r>
              <a:rPr lang="it-IT" sz="1600" dirty="0">
                <a:solidFill>
                  <a:schemeClr val="bg1"/>
                </a:solidFill>
                <a:latin typeface="+mj-lt"/>
              </a:rPr>
              <a:t>. A. B. Silva, G. Zullo, L. Luzzi</a:t>
            </a:r>
          </a:p>
          <a:p>
            <a:endParaRPr lang="it-IT" sz="1200" dirty="0">
              <a:solidFill>
                <a:schemeClr val="bg1"/>
              </a:solidFill>
              <a:latin typeface="+mj-lt"/>
            </a:endParaRPr>
          </a:p>
          <a:p>
            <a:endParaRPr lang="it-IT" sz="1400" dirty="0">
              <a:solidFill>
                <a:schemeClr val="bg1"/>
              </a:solidFill>
              <a:latin typeface="+mj-lt"/>
            </a:endParaRPr>
          </a:p>
          <a:p>
            <a:endParaRPr lang="it-IT" sz="1400" dirty="0">
              <a:solidFill>
                <a:schemeClr val="bg1"/>
              </a:solidFill>
              <a:latin typeface="+mj-lt"/>
            </a:endParaRPr>
          </a:p>
          <a:p>
            <a:r>
              <a:rPr lang="it-IT" sz="1400" dirty="0">
                <a:solidFill>
                  <a:schemeClr val="bg1"/>
                </a:solidFill>
                <a:latin typeface="+mj-lt"/>
              </a:rPr>
              <a:t>				             							              </a:t>
            </a:r>
            <a:r>
              <a:rPr lang="it-IT" sz="1400" i="1" dirty="0">
                <a:solidFill>
                  <a:schemeClr val="bg1"/>
                </a:solidFill>
                <a:latin typeface="+mj-lt"/>
              </a:rPr>
              <a:t>Progress meeting, 11 June 2024</a:t>
            </a:r>
          </a:p>
        </p:txBody>
      </p:sp>
    </p:spTree>
    <p:extLst>
      <p:ext uri="{BB962C8B-B14F-4D97-AF65-F5344CB8AC3E}">
        <p14:creationId xmlns:p14="http://schemas.microsoft.com/office/powerpoint/2010/main" val="336290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7D8895-634C-2BE6-B8E4-785AD399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Future developments</a:t>
            </a:r>
          </a:p>
        </p:txBody>
      </p:sp>
    </p:spTree>
    <p:extLst>
      <p:ext uri="{BB962C8B-B14F-4D97-AF65-F5344CB8AC3E}">
        <p14:creationId xmlns:p14="http://schemas.microsoft.com/office/powerpoint/2010/main" val="2529889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F5A2FB74-03BA-76B1-BF19-A17A7A4A8236}"/>
              </a:ext>
            </a:extLst>
          </p:cNvPr>
          <p:cNvSpPr txBox="1">
            <a:spLocks/>
          </p:cNvSpPr>
          <p:nvPr/>
        </p:nvSpPr>
        <p:spPr>
          <a:xfrm>
            <a:off x="2037723" y="4006267"/>
            <a:ext cx="5479497" cy="461665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2400" spc="100" dirty="0">
                <a:latin typeface="+mj-lt"/>
              </a:rPr>
              <a:t>Thank </a:t>
            </a:r>
            <a:r>
              <a:rPr lang="it-IT" sz="2400" spc="100" dirty="0" err="1">
                <a:latin typeface="+mj-lt"/>
              </a:rPr>
              <a:t>you</a:t>
            </a:r>
            <a:r>
              <a:rPr lang="it-IT" sz="2400" spc="100" dirty="0">
                <a:latin typeface="+mj-lt"/>
              </a:rPr>
              <a:t> for </a:t>
            </a:r>
            <a:r>
              <a:rPr lang="it-IT" sz="2400" spc="100" dirty="0" err="1">
                <a:latin typeface="+mj-lt"/>
              </a:rPr>
              <a:t>your</a:t>
            </a:r>
            <a:r>
              <a:rPr lang="it-IT" sz="2400" spc="100" dirty="0">
                <a:latin typeface="+mj-lt"/>
              </a:rPr>
              <a:t> </a:t>
            </a:r>
            <a:r>
              <a:rPr lang="it-IT" sz="2400" spc="100" dirty="0" err="1">
                <a:latin typeface="+mj-lt"/>
              </a:rPr>
              <a:t>kind</a:t>
            </a:r>
            <a:r>
              <a:rPr lang="it-IT" sz="2400" spc="100" dirty="0">
                <a:latin typeface="+mj-lt"/>
              </a:rPr>
              <a:t> </a:t>
            </a:r>
            <a:r>
              <a:rPr lang="it-IT" sz="2400" spc="100" dirty="0" err="1">
                <a:latin typeface="+mj-lt"/>
              </a:rPr>
              <a:t>attention</a:t>
            </a:r>
            <a:endParaRPr lang="it-IT" sz="2400" spc="1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98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030FEEA-5888-7422-E40D-F0ED078FA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Literature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0131E87-D982-0B95-BC90-E62B40BCED6E}"/>
              </a:ext>
            </a:extLst>
          </p:cNvPr>
          <p:cNvSpPr txBox="1"/>
          <p:nvPr/>
        </p:nvSpPr>
        <p:spPr>
          <a:xfrm>
            <a:off x="0" y="742147"/>
            <a:ext cx="900853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Forsberg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K.,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Massih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A.R., 1985.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release under time-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varying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conditions. Journal of Nuclear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127, 141–145. doi:10.1016/0022-3115(85)90348-4.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Olander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D.R., 1976.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Fundamental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Aspects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Reactor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Fuel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Elements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Technical Information Center – Energy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Research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Development Administration, University of California, Berkeley, CA, USA. 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Pastore, G.,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Swiler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L.P., ... Williamson, R.L., 2015.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Uncertainty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sensitivity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analysis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behavior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engineering-scale fuel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modeling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Journal of Nuclear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456, 398–408. doi:10.1016/j.jnucmat.2014.09.077.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Pastore, G., Pizzocri, D., Luzzi, L., 2018. An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effective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numerical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for intra-granular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gas release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during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non-equilibrium trapping and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resolution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 Journal of Nuclear </a:t>
            </a:r>
            <a:r>
              <a:rPr lang="it-IT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509, 687–699. doi:10.1016/j.jnucmat.2018.07.030.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Pizzocri, D.,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Rabiti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C., Luzzi, L., Barani, T., Van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Uffelen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P., &amp; Pastore, G. 2016. PolyPole-1: An accurate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numerical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algorithm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 intra-granular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release. Journal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Materials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 478, 333–342. https://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doi.org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/10.1016/j.jnucmat.2016.06.028. 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Pizzocri, D., Di Gennaro, M., Barani, T., Silva,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A. B., Zullo, G., Lorenzi, S., &amp; Cammi, A. 2023. A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reduced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order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model for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fission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gas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diffusion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in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columnar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grains. 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Nuclear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Engineering and Technology, 55(11), 3983–3995. https://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doi.org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/10.1016/j.net.2023.07.013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Sirovich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, L., 1987.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Turbulence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and the dynamics of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coherent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I.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Coherent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structures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Quarterly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of Applied 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Mathematics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 45, 561–571. doi:10.1090/</a:t>
            </a:r>
            <a:r>
              <a:rPr lang="it-IT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qam</a:t>
            </a:r>
            <a:r>
              <a:rPr lang="it-IT" dirty="0">
                <a:latin typeface="Segoe UI Light" panose="020B0502040204020203" pitchFamily="34" charset="0"/>
                <a:cs typeface="Segoe UI Light" panose="020B0502040204020203" pitchFamily="34" charset="0"/>
              </a:rPr>
              <a:t>/910462. </a:t>
            </a:r>
          </a:p>
        </p:txBody>
      </p:sp>
    </p:spTree>
    <p:extLst>
      <p:ext uri="{BB962C8B-B14F-4D97-AF65-F5344CB8AC3E}">
        <p14:creationId xmlns:p14="http://schemas.microsoft.com/office/powerpoint/2010/main" val="3841835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2B429B29-A7A0-2A88-09E4-A82D0F2C47DE}"/>
              </a:ext>
            </a:extLst>
          </p:cNvPr>
          <p:cNvSpPr txBox="1">
            <a:spLocks/>
          </p:cNvSpPr>
          <p:nvPr/>
        </p:nvSpPr>
        <p:spPr>
          <a:xfrm>
            <a:off x="2303536" y="5146674"/>
            <a:ext cx="4536928" cy="58477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 defTabSz="4572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pPr algn="ctr"/>
            <a:r>
              <a:rPr lang="it-IT" sz="3200" spc="100" dirty="0">
                <a:latin typeface="+mj-lt"/>
              </a:rPr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725814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B950F1-C2CA-31E3-9D22-258EFB9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Proper Orthogonal Decomposition procedure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AD1B0E1-1975-E43E-E9D6-FE179DBA5133}"/>
                  </a:ext>
                </a:extLst>
              </p:cNvPr>
              <p:cNvSpPr txBox="1"/>
              <p:nvPr/>
            </p:nvSpPr>
            <p:spPr>
              <a:xfrm>
                <a:off x="0" y="722075"/>
                <a:ext cx="9144000" cy="5596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Proposed by </a:t>
                </a:r>
                <a:r>
                  <a:rPr lang="en-US" i="1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Sirovich</a:t>
                </a:r>
                <a:r>
                  <a:rPr lang="en-US" i="1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1987 </a:t>
                </a:r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and nowadays represents the state-of-the-art of ROM methods for fluid dynamics applications.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⊂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ℝ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𝑑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={2,3})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be the physical domain and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𝑠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be a set of snapshots related to a certain FOM dependent on the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𝜇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, where: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≡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𝑢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            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∈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𝑡𝑟𝑎𝑖𝑛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⊂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𝑝</m:t>
                          </m:r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,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𝑝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≥1</m:t>
                      </m:r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These functions usually belong to a subspace of the Hilbert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𝐿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.</a:t>
                </a:r>
              </a:p>
              <a:p>
                <a:pPr algn="just"/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POD space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𝑐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𝑃𝑂𝐷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𝑠𝑝𝑎𝑛</m:t>
                    </m:r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{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, …,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𝜙</m:t>
                        </m:r>
                      </m:e>
                      <m:sub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sub>
                        </m:sSub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}</m:t>
                    </m:r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is constructed solving the following minimization problem: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sub>
                        <m:sup>
                          <m:r>
                            <a:rPr lang="it-IT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𝑃𝑂𝐷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b="0" i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min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𝑛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it-IT" i="1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𝑛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it-IT" b="0" i="1" smtClean="0">
                                                  <a:latin typeface="Cambria Math" panose="02040503050406030204" pitchFamily="18" charset="0"/>
                                                  <a:cs typeface="Calibri Light" panose="020F0302020204030204" pitchFamily="34" charset="0"/>
                                                </a:rPr>
                                                <m:t>−</m:t>
                                              </m:r>
                                              <m:nary>
                                                <m:naryPr>
                                                  <m:chr m:val="∑"/>
                                                  <m:ctrl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</m:ctrlPr>
                                                </m:naryPr>
                                                <m:sub>
                                                  <m:r>
                                                    <m:rPr>
                                                      <m:brk m:alnAt="23"/>
                                                    </m:rP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𝑖</m:t>
                                                  </m:r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=1</m:t>
                                                  </m:r>
                                                </m:sub>
                                                <m:sup>
                                                  <m:sSub>
                                                    <m:sSub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sup>
                                                <m:e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&lt;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𝑢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𝑛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, 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  <m:r>
                                                    <a:rPr lang="it-IT" b="0" i="1" smtClean="0">
                                                      <a:latin typeface="Cambria Math" panose="02040503050406030204" pitchFamily="18" charset="0"/>
                                                      <a:cs typeface="Calibri Light" panose="020F0302020204030204" pitchFamily="34" charset="0"/>
                                                    </a:rPr>
                                                    <m:t>&gt;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𝜙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it-IT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  <a:cs typeface="Calibri Light" panose="020F0302020204030204" pitchFamily="34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nary>
                                            </m:e>
                                          </m:d>
                                        </m:e>
                                      </m:d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𝐿</m:t>
                                          </m:r>
                                        </m:e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  <a:cs typeface="Calibri Light" panose="020F0302020204030204" pitchFamily="34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just"/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This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minimization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can be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obtained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solving the </a:t>
                </a:r>
                <a:r>
                  <a:rPr lang="it-IT" dirty="0" err="1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eigenvalue</a:t>
                </a:r>
                <a:r>
                  <a:rPr lang="it-IT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problem: </a:t>
                </a:r>
                <a:endParaRPr lang="it-IT" sz="1600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𝐾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𝜒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𝑗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               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𝑗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=1,…,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 </a:t>
                </a:r>
              </a:p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Where K is the correlation matrix of snapshots: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𝐾</m:t>
                              </m:r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𝑚𝑙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&lt;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&gt;</m:t>
                          </m:r>
                        </m:e>
                        <m: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  <a:p>
                <a:r>
                  <a:rPr lang="en-US" dirty="0">
                    <a:latin typeface="Calibri Light" panose="020F0302020204030204" pitchFamily="34" charset="0"/>
                    <a:cs typeface="Calibri Light" panose="020F0302020204030204" pitchFamily="34" charset="0"/>
                  </a:rPr>
                  <a:t>The POD modes can be obtained with: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𝜙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√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𝑥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   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𝑖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=1,…,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libri Light" panose="020F0302020204030204" pitchFamily="34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AD1B0E1-1975-E43E-E9D6-FE179DBA51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2075"/>
                <a:ext cx="9144000" cy="5596468"/>
              </a:xfrm>
              <a:prstGeom prst="rect">
                <a:avLst/>
              </a:prstGeom>
              <a:blipFill>
                <a:blip r:embed="rId2"/>
                <a:stretch>
                  <a:fillRect l="-556" t="-452" r="-556" b="-221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080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39D06-FB30-8B06-896B-DAF330F7E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SUPERFACT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0C73DB1-73F7-B400-6AC6-26779D29E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6219713"/>
                  </p:ext>
                </p:extLst>
              </p:nvPr>
            </p:nvGraphicFramePr>
            <p:xfrm>
              <a:off x="1475508" y="2470598"/>
              <a:ext cx="5808755" cy="21599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516915">
                      <a:extLst>
                        <a:ext uri="{9D8B030D-6E8A-4147-A177-3AD203B41FA5}">
                          <a16:colId xmlns:a16="http://schemas.microsoft.com/office/drawing/2014/main" val="1652216288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331148968"/>
                        </a:ext>
                      </a:extLst>
                    </a:gridCol>
                  </a:tblGrid>
                  <a:tr h="4485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286983"/>
                      </a:ext>
                    </a:extLst>
                  </a:tr>
                  <a:tr h="28555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Fission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dirty="0" smtClean="0">
                                        <a:latin typeface="Cambria Math" panose="02040503050406030204" pitchFamily="18" charset="0"/>
                                      </a:rPr>
                                      <m:t>0; 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61296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length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;×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31087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radius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sup>
                                    </m:s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;×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70983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826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ella 2">
                <a:extLst>
                  <a:ext uri="{FF2B5EF4-FFF2-40B4-BE49-F238E27FC236}">
                    <a16:creationId xmlns:a16="http://schemas.microsoft.com/office/drawing/2014/main" id="{90C73DB1-73F7-B400-6AC6-26779D29E7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6219713"/>
                  </p:ext>
                </p:extLst>
              </p:nvPr>
            </p:nvGraphicFramePr>
            <p:xfrm>
              <a:off x="1475508" y="2470598"/>
              <a:ext cx="5808755" cy="21599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516915">
                      <a:extLst>
                        <a:ext uri="{9D8B030D-6E8A-4147-A177-3AD203B41FA5}">
                          <a16:colId xmlns:a16="http://schemas.microsoft.com/office/drawing/2014/main" val="1652216288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331148968"/>
                        </a:ext>
                      </a:extLst>
                    </a:gridCol>
                  </a:tblGrid>
                  <a:tr h="4485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2869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Fission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538" t="-135714" r="-76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161296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length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538" t="-183333" r="-7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431087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radius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2"/>
                          <a:stretch>
                            <a:fillRect l="-76538" t="-291429" r="-769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070983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8267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980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AE9123-BD20-5F9F-0F38-A4E8123C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Governing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7D4B723-ABB5-83AB-7F58-DA740DA17612}"/>
                  </a:ext>
                </a:extLst>
              </p:cNvPr>
              <p:cNvSpPr txBox="1"/>
              <p:nvPr/>
            </p:nvSpPr>
            <p:spPr>
              <a:xfrm>
                <a:off x="272005" y="1155788"/>
                <a:ext cx="2105448" cy="12485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num>
                                <m:den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𝑫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it-IT" b="0" i="0" smtClean="0">
                                      <a:latin typeface="Cambria Math" panose="02040503050406030204" pitchFamily="18" charset="0"/>
                                    </a:rPr>
                                    <m:t>∇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27D4B723-ABB5-83AB-7F58-DA740DA17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1155788"/>
                <a:ext cx="2105448" cy="1248547"/>
              </a:xfrm>
              <a:prstGeom prst="rect">
                <a:avLst/>
              </a:prstGeom>
              <a:blipFill>
                <a:blip r:embed="rId2"/>
                <a:stretch>
                  <a:fillRect r="-2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C1C3ACA-C396-718D-7B07-1467A48685AC}"/>
                  </a:ext>
                </a:extLst>
              </p:cNvPr>
              <p:cNvSpPr txBox="1"/>
              <p:nvPr/>
            </p:nvSpPr>
            <p:spPr>
              <a:xfrm>
                <a:off x="2945270" y="1224268"/>
                <a:ext cx="2465290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C1C3ACA-C396-718D-7B07-1467A4868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70" y="1224268"/>
                <a:ext cx="2465290" cy="555793"/>
              </a:xfrm>
              <a:prstGeom prst="rect">
                <a:avLst/>
              </a:prstGeom>
              <a:blipFill>
                <a:blip r:embed="rId3"/>
                <a:stretch>
                  <a:fillRect l="-1531" b="-111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455FAF1-1F8F-305D-3174-B97808E59CFF}"/>
                  </a:ext>
                </a:extLst>
              </p:cNvPr>
              <p:cNvSpPr txBox="1"/>
              <p:nvPr/>
            </p:nvSpPr>
            <p:spPr>
              <a:xfrm>
                <a:off x="272005" y="2663079"/>
                <a:ext cx="2864486" cy="16298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  <m:sup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p>
                                        <m:r>
                                          <a:rPr lang="it-IT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B455FAF1-1F8F-305D-3174-B97808E59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2663079"/>
                <a:ext cx="2864486" cy="1629870"/>
              </a:xfrm>
              <a:prstGeom prst="rect">
                <a:avLst/>
              </a:prstGeom>
              <a:blipFill>
                <a:blip r:embed="rId4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2FB81B2-64DF-93BB-4547-27D60837E32F}"/>
                  </a:ext>
                </a:extLst>
              </p:cNvPr>
              <p:cNvSpPr txBox="1"/>
              <p:nvPr/>
            </p:nvSpPr>
            <p:spPr>
              <a:xfrm>
                <a:off x="3555726" y="2475455"/>
                <a:ext cx="5588274" cy="1995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>
                    <a:latin typeface="Aptos Light" panose="020B0004020202020204" pitchFamily="34" charset="0"/>
                  </a:rPr>
                  <a:t>Where</a:t>
                </a:r>
                <a:r>
                  <a:rPr lang="it-IT" dirty="0">
                    <a:latin typeface="Aptos Light" panose="020B0004020202020204" pitchFamily="34" charset="0"/>
                  </a:rPr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𝑡𝑢𝑟𝑛𝑏𝑢𝑙𝑙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=7.60×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4.86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func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5.64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acc>
                          <m:accPr>
                            <m:chr m:val="̇"/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</m:rad>
                    <m:r>
                      <a:rPr lang="it-IT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1.91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−19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func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n-GB" dirty="0">
                  <a:latin typeface="Aptos Light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Aptos Light" panose="020B00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𝑚𝑎𝑡𝑧𝑘𝑒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=5×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−08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40262</m:t>
                                </m:r>
                              </m:num>
                              <m:den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dirty="0">
                  <a:latin typeface="Aptos Light" panose="020B0004020202020204" pitchFamily="34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22FB81B2-64DF-93BB-4547-27D60837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726" y="2475455"/>
                <a:ext cx="5588274" cy="1995098"/>
              </a:xfrm>
              <a:prstGeom prst="rect">
                <a:avLst/>
              </a:prstGeom>
              <a:blipFill>
                <a:blip r:embed="rId5"/>
                <a:stretch>
                  <a:fillRect l="-680" t="-126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03ACC35D-F223-E7EF-348A-118D1D2B2459}"/>
              </a:ext>
            </a:extLst>
          </p:cNvPr>
          <p:cNvCxnSpPr/>
          <p:nvPr/>
        </p:nvCxnSpPr>
        <p:spPr>
          <a:xfrm>
            <a:off x="2188029" y="1535482"/>
            <a:ext cx="620485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A877C92-D7B1-36B0-9F15-C51DBD2C8CEF}"/>
              </a:ext>
            </a:extLst>
          </p:cNvPr>
          <p:cNvSpPr txBox="1"/>
          <p:nvPr/>
        </p:nvSpPr>
        <p:spPr>
          <a:xfrm>
            <a:off x="272005" y="4825271"/>
            <a:ext cx="786615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it-IT" dirty="0" err="1">
                <a:solidFill>
                  <a:srgbClr val="1F1F1F"/>
                </a:solidFill>
                <a:effectLst/>
              </a:rPr>
              <a:t>Main</a:t>
            </a:r>
            <a:r>
              <a:rPr lang="it-IT" dirty="0">
                <a:solidFill>
                  <a:srgbClr val="1F1F1F"/>
                </a:solidFill>
                <a:effectLst/>
              </a:rPr>
              <a:t> </a:t>
            </a:r>
            <a:r>
              <a:rPr lang="it-IT" dirty="0" err="1">
                <a:solidFill>
                  <a:srgbClr val="1F1F1F"/>
                </a:solidFill>
                <a:effectLst/>
              </a:rPr>
              <a:t>limitations</a:t>
            </a:r>
            <a:r>
              <a:rPr lang="it-IT" dirty="0">
                <a:solidFill>
                  <a:srgbClr val="1F1F1F"/>
                </a:solidFill>
                <a:effectLst/>
              </a:rPr>
              <a:t> of the </a:t>
            </a:r>
            <a:r>
              <a:rPr lang="it-IT" dirty="0" err="1">
                <a:solidFill>
                  <a:srgbClr val="1F1F1F"/>
                </a:solidFill>
                <a:effectLst/>
              </a:rPr>
              <a:t>old</a:t>
            </a:r>
            <a:r>
              <a:rPr lang="it-IT" dirty="0">
                <a:solidFill>
                  <a:srgbClr val="1F1F1F"/>
                </a:solidFill>
                <a:effectLst/>
              </a:rPr>
              <a:t> model (</a:t>
            </a:r>
            <a:r>
              <a:rPr lang="it-IT" dirty="0">
                <a:solidFill>
                  <a:srgbClr val="0086C3"/>
                </a:solidFill>
                <a:effectLst/>
              </a:rPr>
              <a:t>Pizzocri et al. 2023</a:t>
            </a:r>
            <a:r>
              <a:rPr lang="it-IT" dirty="0">
                <a:solidFill>
                  <a:srgbClr val="1F1F1F"/>
                </a:solidFill>
                <a:effectLst/>
              </a:rPr>
              <a:t>)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Linearization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of the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diffusion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coefficient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difficulty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in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capturing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exponential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behaviour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far from the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linearization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temperature.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Train on a single set of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parameters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  <a:r>
              <a:rPr lang="it-IT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-&gt;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no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possibility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to </a:t>
            </a:r>
            <a:r>
              <a:rPr lang="it-IT" dirty="0" err="1">
                <a:solidFill>
                  <a:srgbClr val="1F1F1F"/>
                </a:solidFill>
                <a:latin typeface="Aptos Light" panose="020B0004020202020204" pitchFamily="34" charset="0"/>
              </a:rPr>
              <a:t>generalized</a:t>
            </a:r>
            <a:r>
              <a:rPr lang="it-IT" dirty="0">
                <a:solidFill>
                  <a:srgbClr val="1F1F1F"/>
                </a:solidFill>
                <a:latin typeface="Aptos Light" panose="020B00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3932D0C-BF07-AE8E-5FCE-4623599FA284}"/>
                  </a:ext>
                </a:extLst>
              </p:cNvPr>
              <p:cNvSpPr txBox="1"/>
              <p:nvPr/>
            </p:nvSpPr>
            <p:spPr>
              <a:xfrm>
                <a:off x="129295" y="783149"/>
                <a:ext cx="69681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ea typeface="Cambria Math" panose="02040503050406030204" pitchFamily="18" charset="0"/>
                  </a:rPr>
                  <a:t>Being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it-IT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the solution space of the non-discretize equations: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23932D0C-BF07-AE8E-5FCE-4623599FA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95" y="783149"/>
                <a:ext cx="6968190" cy="369332"/>
              </a:xfrm>
              <a:prstGeom prst="rect">
                <a:avLst/>
              </a:prstGeom>
              <a:blipFill>
                <a:blip r:embed="rId6"/>
                <a:stretch>
                  <a:fillRect l="-729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BFD32D0-8C84-27D0-D324-8C4AB32B8712}"/>
                  </a:ext>
                </a:extLst>
              </p:cNvPr>
              <p:cNvSpPr txBox="1"/>
              <p:nvPr/>
            </p:nvSpPr>
            <p:spPr>
              <a:xfrm>
                <a:off x="5718331" y="1502164"/>
                <a:ext cx="315366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it-IT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BFD32D0-8C84-27D0-D324-8C4AB32B8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31" y="1502164"/>
                <a:ext cx="3153664" cy="276999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88BB85A-AE09-260E-5966-92B0DBC902B7}"/>
                  </a:ext>
                </a:extLst>
              </p:cNvPr>
              <p:cNvSpPr txBox="1"/>
              <p:nvPr/>
            </p:nvSpPr>
            <p:spPr>
              <a:xfrm>
                <a:off x="2945271" y="1933878"/>
                <a:ext cx="85457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𝐼𝐶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88BB85A-AE09-260E-5966-92B0DBC90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271" y="1933878"/>
                <a:ext cx="85457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3390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42186E-DEB3-D39E-A76F-16AEDA6F1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Full order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047A272-C89D-DF11-FB95-F07E27E65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40" y="2929395"/>
            <a:ext cx="3685765" cy="3241382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A4C9A23-787F-7294-F311-AAF71D7E2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05" y="2849682"/>
            <a:ext cx="3685765" cy="332109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C0D862B4-135B-9FBE-D34F-6D8503EB7FD4}"/>
              </a:ext>
            </a:extLst>
          </p:cNvPr>
          <p:cNvSpPr txBox="1"/>
          <p:nvPr/>
        </p:nvSpPr>
        <p:spPr>
          <a:xfrm>
            <a:off x="914400" y="6170777"/>
            <a:ext cx="2936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Error at steady state = 0.5%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977C0AB-5271-0B2E-CF2A-D4E3178F627A}"/>
                  </a:ext>
                </a:extLst>
              </p:cNvPr>
              <p:cNvSpPr txBox="1"/>
              <p:nvPr/>
            </p:nvSpPr>
            <p:spPr>
              <a:xfrm>
                <a:off x="0" y="727470"/>
                <a:ext cx="9144000" cy="11730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b="0" dirty="0">
                    <a:ea typeface="Cambria Math" panose="02040503050406030204" pitchFamily="18" charset="0"/>
                  </a:rPr>
                  <a:t>The </a:t>
                </a:r>
                <a:r>
                  <a:rPr lang="it-IT" b="0" dirty="0" err="1">
                    <a:ea typeface="Cambria Math" panose="02040503050406030204" pitchFamily="18" charset="0"/>
                  </a:rPr>
                  <a:t>approximation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:r>
                  <a:rPr lang="it-IT" b="0" dirty="0" err="1">
                    <a:ea typeface="Cambria Math" panose="02040503050406030204" pitchFamily="18" charset="0"/>
                  </a:rPr>
                  <a:t>space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:r>
                  <a:rPr lang="it-IT" b="0" dirty="0" err="1">
                    <a:ea typeface="Cambria Math" panose="02040503050406030204" pitchFamily="18" charset="0"/>
                  </a:rPr>
                  <a:t>is</a:t>
                </a:r>
                <a:r>
                  <a:rPr lang="it-IT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GB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dirty="0"/>
                  <a:t> the degree of freedom.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it-IT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such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num>
                        <m:den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8977C0AB-5271-0B2E-CF2A-D4E3178F6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27470"/>
                <a:ext cx="9144000" cy="1173013"/>
              </a:xfrm>
              <a:prstGeom prst="rect">
                <a:avLst/>
              </a:prstGeom>
              <a:blipFill>
                <a:blip r:embed="rId4"/>
                <a:stretch>
                  <a:fillRect l="-556" t="-2151" b="-2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6620AB32-7B21-AFE6-5840-173635EF155D}"/>
              </a:ext>
            </a:extLst>
          </p:cNvPr>
          <p:cNvSpPr txBox="1"/>
          <p:nvPr/>
        </p:nvSpPr>
        <p:spPr>
          <a:xfrm>
            <a:off x="0" y="1900483"/>
            <a:ext cx="91440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</a:t>
            </a:r>
            <a:r>
              <a:rPr lang="en-GB" dirty="0" err="1">
                <a:solidFill>
                  <a:schemeClr val="accent3"/>
                </a:solidFill>
              </a:rPr>
              <a:t>FreeFEM</a:t>
            </a:r>
            <a:r>
              <a:rPr lang="en-GB" dirty="0">
                <a:solidFill>
                  <a:schemeClr val="accent3"/>
                </a:solidFill>
              </a:rPr>
              <a:t>++ </a:t>
            </a:r>
            <a:r>
              <a:rPr lang="en-GB" dirty="0"/>
              <a:t>is realized the cylinder mesh, the finite element spaces and the matrices.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 </a:t>
            </a:r>
            <a:r>
              <a:rPr lang="en-GB" dirty="0">
                <a:solidFill>
                  <a:srgbClr val="0089CB"/>
                </a:solidFill>
              </a:rPr>
              <a:t>Python</a:t>
            </a:r>
            <a:r>
              <a:rPr lang="en-GB" dirty="0"/>
              <a:t> is solved the linear system with </a:t>
            </a:r>
            <a:r>
              <a:rPr lang="en-GB" dirty="0" err="1"/>
              <a:t>farward</a:t>
            </a:r>
            <a:r>
              <a:rPr lang="en-GB" dirty="0"/>
              <a:t> Euler. </a:t>
            </a:r>
          </a:p>
          <a:p>
            <a:endParaRPr lang="en-GB" sz="700" dirty="0"/>
          </a:p>
          <a:p>
            <a:r>
              <a:rPr lang="en-GB" dirty="0"/>
              <a:t>Check done: </a:t>
            </a:r>
          </a:p>
        </p:txBody>
      </p:sp>
    </p:spTree>
    <p:extLst>
      <p:ext uri="{BB962C8B-B14F-4D97-AF65-F5344CB8AC3E}">
        <p14:creationId xmlns:p14="http://schemas.microsoft.com/office/powerpoint/2010/main" val="467907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FA48F0-E165-6170-0B5C-BF481FC41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Reduced order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D331129-A0CA-767D-E770-1062F6750D21}"/>
                  </a:ext>
                </a:extLst>
              </p:cNvPr>
              <p:cNvSpPr txBox="1"/>
              <p:nvPr/>
            </p:nvSpPr>
            <p:spPr>
              <a:xfrm>
                <a:off x="0" y="730657"/>
                <a:ext cx="9070428" cy="707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it-IT" dirty="0">
                    <a:ea typeface="Cambria Math" panose="02040503050406030204" pitchFamily="18" charset="0"/>
                  </a:rPr>
                  <a:t>Once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GB" dirty="0"/>
                  <a:t>dimensional set of spatial reduced basis functions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GB" dirty="0"/>
                  <a:t>the reduced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𝒰</m:t>
                    </m:r>
                  </m:oMath>
                </a14:m>
                <a:r>
                  <a:rPr lang="en-GB" dirty="0"/>
                  <a:t> is constructed. The full model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dirty="0"/>
                  <a:t> is approximated by: </a:t>
                </a:r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FD331129-A0CA-767D-E770-1062F6750D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30657"/>
                <a:ext cx="9070428" cy="707566"/>
              </a:xfrm>
              <a:prstGeom prst="rect">
                <a:avLst/>
              </a:prstGeom>
              <a:blipFill>
                <a:blip r:embed="rId2"/>
                <a:stretch>
                  <a:fillRect l="-559" r="-559" b="-122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F4CDAB2-2F0D-DF29-EBC4-517ABF97E9F9}"/>
                  </a:ext>
                </a:extLst>
              </p:cNvPr>
              <p:cNvSpPr txBox="1"/>
              <p:nvPr/>
            </p:nvSpPr>
            <p:spPr>
              <a:xfrm>
                <a:off x="1661681" y="1380935"/>
                <a:ext cx="5520678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 </m:t>
                      </m:r>
                      <m:r>
                        <a:rPr lang="it-IT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𝝁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4F4CDAB2-2F0D-DF29-EBC4-517ABF97E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681" y="1380935"/>
                <a:ext cx="5520678" cy="778931"/>
              </a:xfrm>
              <a:prstGeom prst="rect">
                <a:avLst/>
              </a:prstGeom>
              <a:blipFill>
                <a:blip r:embed="rId3"/>
                <a:stretch>
                  <a:fillRect l="-230" t="-111290" r="-230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92178-294B-385D-5977-57E73F262C77}"/>
                  </a:ext>
                </a:extLst>
              </p:cNvPr>
              <p:cNvSpPr txBox="1"/>
              <p:nvPr/>
            </p:nvSpPr>
            <p:spPr>
              <a:xfrm>
                <a:off x="272005" y="2418630"/>
                <a:ext cx="5837945" cy="778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it-IT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𝝁</m:t>
                                  </m:r>
                                </m:e>
                              </m:d>
                            </m:num>
                            <m:den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𝑲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51892178-294B-385D-5977-57E73F262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2418630"/>
                <a:ext cx="5837945" cy="778931"/>
              </a:xfrm>
              <a:prstGeom prst="rect">
                <a:avLst/>
              </a:prstGeom>
              <a:blipFill>
                <a:blip r:embed="rId4"/>
                <a:stretch>
                  <a:fillRect l="-13913" t="-109524" b="-1698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76ADA4-D7A8-B6A8-7235-7071AED16788}"/>
                  </a:ext>
                </a:extLst>
              </p:cNvPr>
              <p:cNvSpPr txBox="1"/>
              <p:nvPr/>
            </p:nvSpPr>
            <p:spPr>
              <a:xfrm>
                <a:off x="1324722" y="3660440"/>
                <a:ext cx="6494556" cy="2664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𝑫</m:t>
                              </m:r>
                              <m:r>
                                <m:rPr>
                                  <m:sty m:val="p"/>
                                </m:rPr>
                                <a:rPr lang="it-IT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876ADA4-D7A8-B6A8-7235-7071AED16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722" y="3660440"/>
                <a:ext cx="6494556" cy="2664960"/>
              </a:xfrm>
              <a:prstGeom prst="rect">
                <a:avLst/>
              </a:prstGeom>
              <a:blipFill>
                <a:blip r:embed="rId5"/>
                <a:stretch>
                  <a:fillRect t="-36019" b="-573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5D5B1B-C207-FFE5-9715-3F82FF04732F}"/>
                  </a:ext>
                </a:extLst>
              </p:cNvPr>
              <p:cNvSpPr txBox="1"/>
              <p:nvPr/>
            </p:nvSpPr>
            <p:spPr>
              <a:xfrm>
                <a:off x="160245" y="3422843"/>
                <a:ext cx="3297506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Being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/>
                  <a:t> the test functions:  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D5D5B1B-C207-FFE5-9715-3F82FF047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5" y="3422843"/>
                <a:ext cx="3297506" cy="391646"/>
              </a:xfrm>
              <a:prstGeom prst="rect">
                <a:avLst/>
              </a:prstGeom>
              <a:blipFill>
                <a:blip r:embed="rId6"/>
                <a:stretch>
                  <a:fillRect l="-1533" t="-6250" r="-383" b="-187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C0FD066-D8B8-5723-00B7-33E88A253330}"/>
              </a:ext>
            </a:extLst>
          </p:cNvPr>
          <p:cNvSpPr txBox="1"/>
          <p:nvPr/>
        </p:nvSpPr>
        <p:spPr>
          <a:xfrm>
            <a:off x="272005" y="4836842"/>
            <a:ext cx="172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Stiffness matrix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B59DF3A-E406-2B0E-2F45-588BB439CCC3}"/>
              </a:ext>
            </a:extLst>
          </p:cNvPr>
          <p:cNvSpPr txBox="1"/>
          <p:nvPr/>
        </p:nvSpPr>
        <p:spPr>
          <a:xfrm>
            <a:off x="272005" y="3992964"/>
            <a:ext cx="138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Mass matrix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67968B-76A4-A718-6B72-FFFBF369AB9E}"/>
              </a:ext>
            </a:extLst>
          </p:cNvPr>
          <p:cNvSpPr txBox="1"/>
          <p:nvPr/>
        </p:nvSpPr>
        <p:spPr>
          <a:xfrm>
            <a:off x="272005" y="5711200"/>
            <a:ext cx="1556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Source vector</a:t>
            </a:r>
          </a:p>
        </p:txBody>
      </p:sp>
    </p:spTree>
    <p:extLst>
      <p:ext uri="{BB962C8B-B14F-4D97-AF65-F5344CB8AC3E}">
        <p14:creationId xmlns:p14="http://schemas.microsoft.com/office/powerpoint/2010/main" val="16635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3C951C-576D-40BF-3218-907CF1C5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Reduced order model: training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F084FA7-8B59-E533-46DA-EA120D68569F}"/>
                  </a:ext>
                </a:extLst>
              </p:cNvPr>
              <p:cNvSpPr txBox="1"/>
              <p:nvPr/>
            </p:nvSpPr>
            <p:spPr>
              <a:xfrm>
                <a:off x="149087" y="788424"/>
                <a:ext cx="2350835" cy="5327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Ξ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p>
                      </m:sSubSup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𝒫</m:t>
                      </m:r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F084FA7-8B59-E533-46DA-EA120D685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7" y="788424"/>
                <a:ext cx="2350835" cy="532710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CACC1A64-8557-9EF2-0217-179DB525D7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141369"/>
                  </p:ext>
                </p:extLst>
              </p:nvPr>
            </p:nvGraphicFramePr>
            <p:xfrm>
              <a:off x="1475508" y="2470598"/>
              <a:ext cx="5808755" cy="21599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516915">
                      <a:extLst>
                        <a:ext uri="{9D8B030D-6E8A-4147-A177-3AD203B41FA5}">
                          <a16:colId xmlns:a16="http://schemas.microsoft.com/office/drawing/2014/main" val="1652216288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331148968"/>
                        </a:ext>
                      </a:extLst>
                    </a:gridCol>
                  </a:tblGrid>
                  <a:tr h="4485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286983"/>
                      </a:ext>
                    </a:extLst>
                  </a:tr>
                  <a:tr h="28555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Fission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dirty="0" smtClean="0">
                                        <a:latin typeface="Cambria Math" panose="02040503050406030204" pitchFamily="18" charset="0"/>
                                      </a:rPr>
                                      <m:t>0;</m:t>
                                    </m:r>
                                    <m:r>
                                      <a:rPr lang="en-GB" i="1" dirty="0" smtClean="0">
                                        <a:latin typeface="Cambria Math" panose="02040503050406030204" pitchFamily="18" charset="0"/>
                                      </a:rPr>
                                      <m:t>3 </m:t>
                                    </m:r>
                                    <m:r>
                                      <a:rPr lang="it-IT" b="0" i="1" dirty="0" smtClean="0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it-IT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dirty="0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dirty="0" smtClean="0">
                                            <a:latin typeface="Cambria Math" panose="02040503050406030204" pitchFamily="18" charset="0"/>
                                          </a:rPr>
                                          <m:t>19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81161296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length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0.75×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;2×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0431087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radius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0.75×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sup>
                                    </m:sSup>
                                    <m:r>
                                      <a:rPr lang="it-IT" b="0" i="1" smtClean="0">
                                        <a:latin typeface="Cambria Math" panose="02040503050406030204" pitchFamily="18" charset="0"/>
                                      </a:rPr>
                                      <m:t>;1.25×</m:t>
                                    </m:r>
                                    <m:sSup>
                                      <m:sSupPr>
                                        <m:ctrlP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it-IT" b="0" i="1" smtClean="0">
                                            <a:latin typeface="Cambria Math" panose="02040503050406030204" pitchFamily="18" charset="0"/>
                                          </a:rPr>
                                          <m:t>−5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9070983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8267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a 4">
                <a:extLst>
                  <a:ext uri="{FF2B5EF4-FFF2-40B4-BE49-F238E27FC236}">
                    <a16:creationId xmlns:a16="http://schemas.microsoft.com/office/drawing/2014/main" id="{CACC1A64-8557-9EF2-0217-179DB525D7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141369"/>
                  </p:ext>
                </p:extLst>
              </p:nvPr>
            </p:nvGraphicFramePr>
            <p:xfrm>
              <a:off x="1475508" y="2470598"/>
              <a:ext cx="5808755" cy="2159980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516915">
                      <a:extLst>
                        <a:ext uri="{9D8B030D-6E8A-4147-A177-3AD203B41FA5}">
                          <a16:colId xmlns:a16="http://schemas.microsoft.com/office/drawing/2014/main" val="1652216288"/>
                        </a:ext>
                      </a:extLst>
                    </a:gridCol>
                    <a:gridCol w="3291840">
                      <a:extLst>
                        <a:ext uri="{9D8B030D-6E8A-4147-A177-3AD203B41FA5}">
                          <a16:colId xmlns:a16="http://schemas.microsoft.com/office/drawing/2014/main" val="2331148968"/>
                        </a:ext>
                      </a:extLst>
                    </a:gridCol>
                  </a:tblGrid>
                  <a:tr h="44855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b="0" dirty="0">
                              <a:latin typeface="+mn-lt"/>
                            </a:rPr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7428698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Fission rate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76538" t="-135714" r="-769" b="-3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81161296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length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76538" t="-183333" r="-7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431087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Cylinder radius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>
                        <a:blipFill>
                          <a:blip r:embed="rId3"/>
                          <a:stretch>
                            <a:fillRect l="-76538" t="-291429" r="-769" b="-1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0709835"/>
                      </a:ext>
                    </a:extLst>
                  </a:tr>
                  <a:tr h="448555"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82670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90B5A80-C246-9A9B-2B32-79533AE1E3CA}"/>
                  </a:ext>
                </a:extLst>
              </p:cNvPr>
              <p:cNvSpPr txBox="1"/>
              <p:nvPr/>
            </p:nvSpPr>
            <p:spPr>
              <a:xfrm>
                <a:off x="149087" y="1512875"/>
                <a:ext cx="6848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Random samples from a uniform distribution in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GB" dirty="0"/>
                  <a:t> of 10’000 values. </a:t>
                </a: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F90B5A80-C246-9A9B-2B32-79533AE1E3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087" y="1512875"/>
                <a:ext cx="6848863" cy="369332"/>
              </a:xfrm>
              <a:prstGeom prst="rect">
                <a:avLst/>
              </a:prstGeom>
              <a:blipFill>
                <a:blip r:embed="rId4"/>
                <a:stretch>
                  <a:fillRect l="-739"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DFD748-E8FD-549D-248C-48573C07B55E}"/>
              </a:ext>
            </a:extLst>
          </p:cNvPr>
          <p:cNvSpPr txBox="1"/>
          <p:nvPr/>
        </p:nvSpPr>
        <p:spPr>
          <a:xfrm>
            <a:off x="149087" y="5357191"/>
            <a:ext cx="855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Values determined based on the SUPERFACT-1 and SPHERE irradiation experiments.  </a:t>
            </a:r>
          </a:p>
        </p:txBody>
      </p:sp>
    </p:spTree>
    <p:extLst>
      <p:ext uri="{BB962C8B-B14F-4D97-AF65-F5344CB8AC3E}">
        <p14:creationId xmlns:p14="http://schemas.microsoft.com/office/powerpoint/2010/main" val="189668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179F026-CC7B-7514-88A8-C5F51B262F68}"/>
                  </a:ext>
                </a:extLst>
              </p:cNvPr>
              <p:cNvSpPr txBox="1"/>
              <p:nvPr/>
            </p:nvSpPr>
            <p:spPr>
              <a:xfrm>
                <a:off x="4196509" y="1106857"/>
                <a:ext cx="4846112" cy="8451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𝑡𝑢𝑟𝑛𝑏𝑢𝑙𝑙</m:t>
                        </m:r>
                      </m:sub>
                    </m:sSub>
                    <m:r>
                      <a:rPr lang="it-IT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=7.60×</m:t>
                    </m:r>
                    <m:sSup>
                      <m:sSupPr>
                        <m:ctrlPr>
                          <a:rPr lang="it-IT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it-IT" b="0" i="1" smtClean="0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it-IT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it-IT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i="1">
                                <a:solidFill>
                                  <a:schemeClr val="bg1">
                                    <a:lumMod val="6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it-IT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4.86</m:t>
                                </m:r>
                                <m:r>
                                  <a:rPr lang="it-IT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it-IT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it-IT" i="1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it-IT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it-IT" i="1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it-IT" b="0" i="1" smtClean="0">
                                    <a:solidFill>
                                      <a:schemeClr val="bg1">
                                        <a:lumMod val="6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it-IT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it-IT" b="0" i="1" smtClean="0">
                                        <a:solidFill>
                                          <a:schemeClr val="bg1">
                                            <a:lumMod val="6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it-IT" b="0" i="1" smtClean="0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</m:e>
                    </m:func>
                  </m:oMath>
                </a14:m>
                <a:r>
                  <a:rPr lang="it-IT" dirty="0">
                    <a:solidFill>
                      <a:schemeClr val="bg1">
                        <a:lumMod val="65000"/>
                      </a:schemeClr>
                    </a:solidFill>
                  </a:rPr>
                  <a:t> …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bg1">
                            <a:lumMod val="65000"/>
                          </a:schemeClr>
                        </a:solidFill>
                        <a:latin typeface="Cambria Math" panose="02040503050406030204" pitchFamily="18" charset="0"/>
                      </a:rPr>
                      <m:t>+8×</m:t>
                    </m:r>
                    <m:sSup>
                      <m:sSupPr>
                        <m:ctrlP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−40</m:t>
                        </m:r>
                      </m:sup>
                    </m:sSup>
                    <m:acc>
                      <m:accPr>
                        <m:chr m:val="̇"/>
                        <m:ctrlP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n-GB" dirty="0">
                  <a:latin typeface="Aptos Light" panose="020B0004020202020204" pitchFamily="34" charset="0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0179F026-CC7B-7514-88A8-C5F51B262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6509" y="1106857"/>
                <a:ext cx="4846112" cy="845103"/>
              </a:xfrm>
              <a:prstGeom prst="rect">
                <a:avLst/>
              </a:prstGeom>
              <a:blipFill>
                <a:blip r:embed="rId3"/>
                <a:stretch>
                  <a:fillRect l="-1047" b="-104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olo 1">
            <a:extLst>
              <a:ext uri="{FF2B5EF4-FFF2-40B4-BE49-F238E27FC236}">
                <a16:creationId xmlns:a16="http://schemas.microsoft.com/office/drawing/2014/main" id="{87E9EBCD-C4BA-8382-6127-4A36E34D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DEIM: construction of affine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2478017-F6F0-21D9-B133-F7553A783216}"/>
                  </a:ext>
                </a:extLst>
              </p:cNvPr>
              <p:cNvSpPr txBox="1"/>
              <p:nvPr/>
            </p:nvSpPr>
            <p:spPr>
              <a:xfrm>
                <a:off x="272005" y="1223134"/>
                <a:ext cx="3484986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ℱ</m:t>
                      </m:r>
                      <m:d>
                        <m:d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2478017-F6F0-21D9-B133-F7553A783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05" y="1223134"/>
                <a:ext cx="3484986" cy="778868"/>
              </a:xfrm>
              <a:prstGeom prst="rect">
                <a:avLst/>
              </a:prstGeom>
              <a:blipFill>
                <a:blip r:embed="rId4"/>
                <a:stretch>
                  <a:fillRect t="-112903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Parentesi graffa chiusa 5">
            <a:extLst>
              <a:ext uri="{FF2B5EF4-FFF2-40B4-BE49-F238E27FC236}">
                <a16:creationId xmlns:a16="http://schemas.microsoft.com/office/drawing/2014/main" id="{4994ED60-8C9A-10EB-CDFE-DB22FEB7D09C}"/>
              </a:ext>
            </a:extLst>
          </p:cNvPr>
          <p:cNvSpPr/>
          <p:nvPr/>
        </p:nvSpPr>
        <p:spPr>
          <a:xfrm rot="16200000">
            <a:off x="5993885" y="582535"/>
            <a:ext cx="113127" cy="1168069"/>
          </a:xfrm>
          <a:prstGeom prst="rightBrac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280AD4C-1CFC-5944-07DB-97AD4486591E}"/>
                  </a:ext>
                </a:extLst>
              </p:cNvPr>
              <p:cNvSpPr txBox="1"/>
              <p:nvPr/>
            </p:nvSpPr>
            <p:spPr>
              <a:xfrm>
                <a:off x="5838897" y="792275"/>
                <a:ext cx="4231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280AD4C-1CFC-5944-07DB-97AD44865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897" y="792275"/>
                <a:ext cx="423101" cy="276999"/>
              </a:xfrm>
              <a:prstGeom prst="rect">
                <a:avLst/>
              </a:prstGeom>
              <a:blipFill>
                <a:blip r:embed="rId5"/>
                <a:stretch>
                  <a:fillRect b="-2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76DDBE08-EC12-0B69-35FA-44C2903362B0}"/>
              </a:ext>
            </a:extLst>
          </p:cNvPr>
          <p:cNvSpPr/>
          <p:nvPr/>
        </p:nvSpPr>
        <p:spPr>
          <a:xfrm rot="16200000">
            <a:off x="7914398" y="653931"/>
            <a:ext cx="166212" cy="931552"/>
          </a:xfrm>
          <a:prstGeom prst="rightBrac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2E09A52-194A-F9A3-1698-AD6D12416DD7}"/>
                  </a:ext>
                </a:extLst>
              </p:cNvPr>
              <p:cNvSpPr txBox="1"/>
              <p:nvPr/>
            </p:nvSpPr>
            <p:spPr>
              <a:xfrm>
                <a:off x="7837841" y="727349"/>
                <a:ext cx="36871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72E09A52-194A-F9A3-1698-AD6D12416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841" y="727349"/>
                <a:ext cx="368710" cy="276999"/>
              </a:xfrm>
              <a:prstGeom prst="rect">
                <a:avLst/>
              </a:prstGeom>
              <a:blipFill>
                <a:blip r:embed="rId6"/>
                <a:stretch>
                  <a:fillRect l="-3333" b="-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BB2396F-8751-F7A8-14A7-458E713E361A}"/>
                  </a:ext>
                </a:extLst>
              </p:cNvPr>
              <p:cNvSpPr txBox="1"/>
              <p:nvPr/>
            </p:nvSpPr>
            <p:spPr>
              <a:xfrm>
                <a:off x="878194" y="2739232"/>
                <a:ext cx="3480312" cy="857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it-IT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m:rPr>
                              <m:sty m:val="p"/>
                              <m:brk m:alnAt="24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nary>
                    </m:oMath>
                  </m:oMathPara>
                </a14:m>
                <a:endParaRPr lang="it-IT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2BB2396F-8751-F7A8-14A7-458E713E3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194" y="2739232"/>
                <a:ext cx="3480312" cy="857542"/>
              </a:xfrm>
              <a:prstGeom prst="rect">
                <a:avLst/>
              </a:prstGeom>
              <a:blipFill>
                <a:blip r:embed="rId7"/>
                <a:stretch>
                  <a:fillRect l="-5818" t="-114493" r="-364" b="-18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8E4DF64-9A45-1C85-9389-687DEA322D2C}"/>
              </a:ext>
            </a:extLst>
          </p:cNvPr>
          <p:cNvSpPr txBox="1"/>
          <p:nvPr/>
        </p:nvSpPr>
        <p:spPr>
          <a:xfrm>
            <a:off x="1026854" y="1990855"/>
            <a:ext cx="32533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computed during the online phase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691B7FB-0DF2-2AF4-7F97-4482443AF5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2128" y="3662329"/>
            <a:ext cx="3568700" cy="28956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8CAE0B0-1B5B-726A-B49A-A74A89B47C0D}"/>
              </a:ext>
            </a:extLst>
          </p:cNvPr>
          <p:cNvSpPr txBox="1"/>
          <p:nvPr/>
        </p:nvSpPr>
        <p:spPr>
          <a:xfrm>
            <a:off x="91440" y="803817"/>
            <a:ext cx="492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Discrete Empirical Interpolation Method (DEIM):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D42968C-0722-989C-597C-1C2D91DD469B}"/>
              </a:ext>
            </a:extLst>
          </p:cNvPr>
          <p:cNvSpPr txBox="1"/>
          <p:nvPr/>
        </p:nvSpPr>
        <p:spPr>
          <a:xfrm>
            <a:off x="89403" y="2370596"/>
            <a:ext cx="4658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stiffness matrix is rewritten in this way: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C8FA010-6D73-D025-9B2F-AB06497EC06A}"/>
                  </a:ext>
                </a:extLst>
              </p:cNvPr>
              <p:cNvSpPr txBox="1"/>
              <p:nvPr/>
            </p:nvSpPr>
            <p:spPr>
              <a:xfrm>
                <a:off x="6773449" y="3338719"/>
                <a:ext cx="9965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6C8FA010-6D73-D025-9B2F-AB06497EC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449" y="3338719"/>
                <a:ext cx="99650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48EA09C8-DAA0-1172-DC58-38315ECBDAAA}"/>
                  </a:ext>
                </a:extLst>
              </p:cNvPr>
              <p:cNvSpPr txBox="1"/>
              <p:nvPr/>
            </p:nvSpPr>
            <p:spPr>
              <a:xfrm>
                <a:off x="4968301" y="1957625"/>
                <a:ext cx="42310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it-IT" b="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48EA09C8-DAA0-1172-DC58-38315ECBD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301" y="1957625"/>
                <a:ext cx="423101" cy="276999"/>
              </a:xfrm>
              <a:prstGeom prst="rect">
                <a:avLst/>
              </a:prstGeom>
              <a:blipFill>
                <a:blip r:embed="rId10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Parentesi graffa chiusa 23">
            <a:extLst>
              <a:ext uri="{FF2B5EF4-FFF2-40B4-BE49-F238E27FC236}">
                <a16:creationId xmlns:a16="http://schemas.microsoft.com/office/drawing/2014/main" id="{830E9C90-461A-9D7E-E1A6-4C4ED5933DA5}"/>
              </a:ext>
            </a:extLst>
          </p:cNvPr>
          <p:cNvSpPr/>
          <p:nvPr/>
        </p:nvSpPr>
        <p:spPr>
          <a:xfrm rot="5400000">
            <a:off x="5065587" y="1520636"/>
            <a:ext cx="133472" cy="850395"/>
          </a:xfrm>
          <a:prstGeom prst="rightBrac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BC67D0C-D3A8-2778-8BB7-F092CC2B4587}"/>
              </a:ext>
            </a:extLst>
          </p:cNvPr>
          <p:cNvSpPr/>
          <p:nvPr/>
        </p:nvSpPr>
        <p:spPr>
          <a:xfrm>
            <a:off x="2338369" y="1458113"/>
            <a:ext cx="650240" cy="369332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F7B92AA1-69E3-7BFA-3AB0-F734FC389A88}"/>
                  </a:ext>
                </a:extLst>
              </p:cNvPr>
              <p:cNvSpPr txBox="1"/>
              <p:nvPr/>
            </p:nvSpPr>
            <p:spPr>
              <a:xfrm>
                <a:off x="91440" y="4789038"/>
                <a:ext cx="246394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Algorithm: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𝜁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F7B92AA1-69E3-7BFA-3AB0-F734FC389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" y="4789038"/>
                <a:ext cx="2463944" cy="923330"/>
              </a:xfrm>
              <a:prstGeom prst="rect">
                <a:avLst/>
              </a:prstGeom>
              <a:blipFill>
                <a:blip r:embed="rId11"/>
                <a:stretch>
                  <a:fillRect l="-2051" t="-4110" b="-95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ttangolo 27">
            <a:extLst>
              <a:ext uri="{FF2B5EF4-FFF2-40B4-BE49-F238E27FC236}">
                <a16:creationId xmlns:a16="http://schemas.microsoft.com/office/drawing/2014/main" id="{E5FDE177-3B3B-FFA2-389D-4C135C6E8935}"/>
              </a:ext>
            </a:extLst>
          </p:cNvPr>
          <p:cNvSpPr/>
          <p:nvPr/>
        </p:nvSpPr>
        <p:spPr>
          <a:xfrm>
            <a:off x="2199261" y="5391366"/>
            <a:ext cx="295461" cy="301124"/>
          </a:xfrm>
          <a:prstGeom prst="rect">
            <a:avLst/>
          </a:prstGeom>
          <a:solidFill>
            <a:schemeClr val="accent4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893C474-B4EA-9A19-E503-CDA3659896FA}"/>
              </a:ext>
            </a:extLst>
          </p:cNvPr>
          <p:cNvSpPr txBox="1"/>
          <p:nvPr/>
        </p:nvSpPr>
        <p:spPr>
          <a:xfrm>
            <a:off x="2229078" y="5749654"/>
            <a:ext cx="2984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ptos" panose="020B0004020202020204" pitchFamily="34" charset="0"/>
              </a:rPr>
              <a:t>Are the interpolation points used during the online phase.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243FAA5-904C-7012-9BC1-08357CC078DC}"/>
                  </a:ext>
                </a:extLst>
              </p:cNvPr>
              <p:cNvSpPr txBox="1"/>
              <p:nvPr/>
            </p:nvSpPr>
            <p:spPr>
              <a:xfrm>
                <a:off x="89403" y="3733548"/>
                <a:ext cx="1987665" cy="3972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1243FAA5-904C-7012-9BC1-08357CC0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3" y="3733548"/>
                <a:ext cx="1987665" cy="397288"/>
              </a:xfrm>
              <a:prstGeom prst="rect">
                <a:avLst/>
              </a:prstGeom>
              <a:blipFill>
                <a:blip r:embed="rId1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733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2151B-6A87-67E4-D6DC-C7208C0D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POD-greedy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A6FF419-A497-52BC-5B94-A8D51ED7A251}"/>
                  </a:ext>
                </a:extLst>
              </p:cNvPr>
              <p:cNvSpPr txBox="1"/>
              <p:nvPr/>
            </p:nvSpPr>
            <p:spPr>
              <a:xfrm>
                <a:off x="0" y="3669457"/>
                <a:ext cx="460068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Algorithm: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Error bound estimator by </a:t>
                </a:r>
                <a:r>
                  <a:rPr lang="en-GB" dirty="0" err="1">
                    <a:solidFill>
                      <a:srgbClr val="0089CB"/>
                    </a:solidFill>
                  </a:rPr>
                  <a:t>Grepl</a:t>
                </a:r>
                <a:r>
                  <a:rPr lang="en-GB" dirty="0">
                    <a:solidFill>
                      <a:srgbClr val="0089CB"/>
                    </a:solidFill>
                  </a:rPr>
                  <a:t> et al. 2005</a:t>
                </a: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EA6FF419-A497-52BC-5B94-A8D51ED7A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669457"/>
                <a:ext cx="4600683" cy="1200329"/>
              </a:xfrm>
              <a:prstGeom prst="rect">
                <a:avLst/>
              </a:prstGeom>
              <a:blipFill>
                <a:blip r:embed="rId2"/>
                <a:stretch>
                  <a:fillRect l="-1102" t="-2083"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88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8DBD19-F76E-69FD-4A93-5F315685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Online stage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CE22F39-CD6B-DC39-58C1-1CBFF0FEAA31}"/>
                  </a:ext>
                </a:extLst>
              </p:cNvPr>
              <p:cNvSpPr txBox="1"/>
              <p:nvPr/>
            </p:nvSpPr>
            <p:spPr>
              <a:xfrm>
                <a:off x="314600" y="1912179"/>
                <a:ext cx="5698282" cy="7789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1CE22F39-CD6B-DC39-58C1-1CBFF0FEA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0" y="1912179"/>
                <a:ext cx="5698282" cy="778931"/>
              </a:xfrm>
              <a:prstGeom prst="rect">
                <a:avLst/>
              </a:prstGeom>
              <a:blipFill>
                <a:blip r:embed="rId2"/>
                <a:stretch>
                  <a:fillRect l="-13556" t="-111290" r="-667" b="-1741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FACF928-42D6-FCA9-EAB6-97EF1A705EB6}"/>
                  </a:ext>
                </a:extLst>
              </p:cNvPr>
              <p:cNvSpPr txBox="1"/>
              <p:nvPr/>
            </p:nvSpPr>
            <p:spPr>
              <a:xfrm>
                <a:off x="314600" y="885618"/>
                <a:ext cx="4876938" cy="7788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e>
                          </m:d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𝜁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it-IT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𝒍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nary>
                      <m:r>
                        <a:rPr lang="it-IT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</m:e>
                      </m:d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 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DFACF928-42D6-FCA9-EAB6-97EF1A705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00" y="885618"/>
                <a:ext cx="4876938" cy="778868"/>
              </a:xfrm>
              <a:prstGeom prst="rect">
                <a:avLst/>
              </a:prstGeom>
              <a:blipFill>
                <a:blip r:embed="rId3"/>
                <a:stretch>
                  <a:fillRect l="-15844" t="-109524" r="-260" b="-17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A61E0B-D161-24A4-3451-DDC0EAAA9B8F}"/>
              </a:ext>
            </a:extLst>
          </p:cNvPr>
          <p:cNvSpPr txBox="1"/>
          <p:nvPr/>
        </p:nvSpPr>
        <p:spPr>
          <a:xfrm>
            <a:off x="104179" y="2938585"/>
            <a:ext cx="1562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Aptos" panose="020B0004020202020204" pitchFamily="34" charset="0"/>
              </a:rPr>
              <a:t>Farward</a:t>
            </a:r>
            <a:r>
              <a:rPr lang="en-GB" dirty="0">
                <a:latin typeface="Aptos" panose="020B0004020202020204" pitchFamily="34" charset="0"/>
              </a:rPr>
              <a:t> 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521C73B-6CA0-8C30-9202-BF611607AB0F}"/>
                  </a:ext>
                </a:extLst>
              </p:cNvPr>
              <p:cNvSpPr txBox="1"/>
              <p:nvPr/>
            </p:nvSpPr>
            <p:spPr>
              <a:xfrm>
                <a:off x="304090" y="3448469"/>
                <a:ext cx="7055030" cy="8712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p>
                                  </m:sSub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it-IT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it-IT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it-IT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𝝁</m:t>
                              </m:r>
                            </m:e>
                          </m:d>
                          <m:sSubSup>
                            <m:sSub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𝑖𝑗𝑘</m:t>
                              </m:r>
                            </m:sub>
                          </m:s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it-IT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 …, </m:t>
                      </m:r>
                      <m:sSub>
                        <m:sSubPr>
                          <m:ctrlP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521C73B-6CA0-8C30-9202-BF611607A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0" y="3448469"/>
                <a:ext cx="7055030" cy="871264"/>
              </a:xfrm>
              <a:prstGeom prst="rect">
                <a:avLst/>
              </a:prstGeom>
              <a:blipFill>
                <a:blip r:embed="rId4"/>
                <a:stretch>
                  <a:fillRect l="-10432" t="-94286" b="-14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8AA45B-1AAB-B884-8901-76C25A4F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Computational times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23FF76A9-BF7F-0B5E-EF56-4EDA284D8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23737"/>
              </p:ext>
            </p:extLst>
          </p:nvPr>
        </p:nvGraphicFramePr>
        <p:xfrm>
          <a:off x="1215887" y="2251765"/>
          <a:ext cx="6096000" cy="736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12897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3766342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42659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532727"/>
                  </a:ext>
                </a:extLst>
              </a:tr>
              <a:tr h="32931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581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0317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31325</TotalTime>
  <Words>1055</Words>
  <Application>Microsoft Macintosh PowerPoint</Application>
  <PresentationFormat>Presentazione su schermo (4:3)</PresentationFormat>
  <Paragraphs>113</Paragraphs>
  <Slides>15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5" baseType="lpstr">
      <vt:lpstr>Aptos</vt:lpstr>
      <vt:lpstr>Aptos Display</vt:lpstr>
      <vt:lpstr>Aptos Light</vt:lpstr>
      <vt:lpstr>Arial</vt:lpstr>
      <vt:lpstr>Calibri</vt:lpstr>
      <vt:lpstr>Calibri Light</vt:lpstr>
      <vt:lpstr>Cambria Math</vt:lpstr>
      <vt:lpstr>Courier New</vt:lpstr>
      <vt:lpstr>Segoe UI Light</vt:lpstr>
      <vt:lpstr>Tema di Office</vt:lpstr>
      <vt:lpstr>Presentazione standard di PowerPoint</vt:lpstr>
      <vt:lpstr>Governing equation</vt:lpstr>
      <vt:lpstr>Full order</vt:lpstr>
      <vt:lpstr>Reduced order model</vt:lpstr>
      <vt:lpstr>Reduced order model: training set </vt:lpstr>
      <vt:lpstr>DEIM: construction of affine decomposition</vt:lpstr>
      <vt:lpstr>POD-greedy</vt:lpstr>
      <vt:lpstr>Online stage</vt:lpstr>
      <vt:lpstr>Computational times</vt:lpstr>
      <vt:lpstr>Future developments</vt:lpstr>
      <vt:lpstr>Presentazione standard di PowerPoint</vt:lpstr>
      <vt:lpstr>Literature</vt:lpstr>
      <vt:lpstr>Presentazione standard di PowerPoint</vt:lpstr>
      <vt:lpstr>Proper Orthogonal Decomposition procedure</vt:lpstr>
      <vt:lpstr>SUPERFACT</vt:lpstr>
    </vt:vector>
  </TitlesOfParts>
  <Company>Area Servizi 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Martina Di Gennaro</cp:lastModifiedBy>
  <cp:revision>2460</cp:revision>
  <dcterms:created xsi:type="dcterms:W3CDTF">2015-05-26T12:27:57Z</dcterms:created>
  <dcterms:modified xsi:type="dcterms:W3CDTF">2024-10-23T14:14:51Z</dcterms:modified>
</cp:coreProperties>
</file>