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0"/>
  </p:notesMasterIdLst>
  <p:sldIdLst>
    <p:sldId id="491" r:id="rId2"/>
    <p:sldId id="490" r:id="rId3"/>
    <p:sldId id="480" r:id="rId4"/>
    <p:sldId id="485" r:id="rId5"/>
    <p:sldId id="484" r:id="rId6"/>
    <p:sldId id="486" r:id="rId7"/>
    <p:sldId id="481" r:id="rId8"/>
    <p:sldId id="487" r:id="rId9"/>
    <p:sldId id="483" r:id="rId10"/>
    <p:sldId id="494" r:id="rId11"/>
    <p:sldId id="479" r:id="rId12"/>
    <p:sldId id="492" r:id="rId13"/>
    <p:sldId id="488" r:id="rId14"/>
    <p:sldId id="419" r:id="rId15"/>
    <p:sldId id="478" r:id="rId16"/>
    <p:sldId id="417" r:id="rId17"/>
    <p:sldId id="472" r:id="rId18"/>
    <p:sldId id="489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89CB"/>
    <a:srgbClr val="83AEDB"/>
    <a:srgbClr val="0086C3"/>
    <a:srgbClr val="A8D7EC"/>
    <a:srgbClr val="E1C9B4"/>
    <a:srgbClr val="A9D18E"/>
    <a:srgbClr val="9ED3E7"/>
    <a:srgbClr val="0061AE"/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5ED04-3036-F14E-91F4-A1574DC88C85}" v="1" dt="2025-01-23T15:50:11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4288" autoAdjust="0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 snapToObject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i Gennaro" userId="242c7127-975c-4ec0-b2ee-15e19a223141" providerId="ADAL" clId="{CFFFC166-3C3E-EB4E-9B49-0B7DB0374F94}"/>
    <pc:docChg chg="modSld">
      <pc:chgData name="Martina Di Gennaro" userId="242c7127-975c-4ec0-b2ee-15e19a223141" providerId="ADAL" clId="{CFFFC166-3C3E-EB4E-9B49-0B7DB0374F94}" dt="2024-10-11T13:01:48.963" v="11"/>
      <pc:docMkLst>
        <pc:docMk/>
      </pc:docMkLst>
      <pc:sldChg chg="modAnim">
        <pc:chgData name="Martina Di Gennaro" userId="242c7127-975c-4ec0-b2ee-15e19a223141" providerId="ADAL" clId="{CFFFC166-3C3E-EB4E-9B49-0B7DB0374F94}" dt="2024-10-11T13:01:48.963" v="11"/>
        <pc:sldMkLst>
          <pc:docMk/>
          <pc:sldMk cId="2786335683" sldId="435"/>
        </pc:sldMkLst>
      </pc:sldChg>
    </pc:docChg>
  </pc:docChgLst>
  <pc:docChgLst>
    <pc:chgData name="Martina Di Gennaro" userId="242c7127-975c-4ec0-b2ee-15e19a223141" providerId="ADAL" clId="{757BCE7F-CFC0-6543-8E40-A36B05B5D168}"/>
    <pc:docChg chg="custSel delSld modSld">
      <pc:chgData name="Martina Di Gennaro" userId="242c7127-975c-4ec0-b2ee-15e19a223141" providerId="ADAL" clId="{757BCE7F-CFC0-6543-8E40-A36B05B5D168}" dt="2024-05-10T08:18:14.535" v="57" actId="20577"/>
      <pc:docMkLst>
        <pc:docMk/>
      </pc:docMkLst>
      <pc:sldChg chg="modSp mod">
        <pc:chgData name="Martina Di Gennaro" userId="242c7127-975c-4ec0-b2ee-15e19a223141" providerId="ADAL" clId="{757BCE7F-CFC0-6543-8E40-A36B05B5D168}" dt="2024-05-10T08:18:14.535" v="57" actId="20577"/>
        <pc:sldMkLst>
          <pc:docMk/>
          <pc:sldMk cId="3362907711" sldId="409"/>
        </pc:sldMkLst>
      </pc:sldChg>
      <pc:sldChg chg="del">
        <pc:chgData name="Martina Di Gennaro" userId="242c7127-975c-4ec0-b2ee-15e19a223141" providerId="ADAL" clId="{757BCE7F-CFC0-6543-8E40-A36B05B5D168}" dt="2024-05-10T08:17:46.161" v="1" actId="269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757BCE7F-CFC0-6543-8E40-A36B05B5D168}" dt="2024-05-10T08:17:50.888" v="6" actId="269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757BCE7F-CFC0-6543-8E40-A36B05B5D168}" dt="2024-05-10T08:17:48.957" v="4" actId="2696"/>
        <pc:sldMkLst>
          <pc:docMk/>
          <pc:sldMk cId="2158263327" sldId="422"/>
        </pc:sldMkLst>
      </pc:sldChg>
      <pc:sldChg chg="del">
        <pc:chgData name="Martina Di Gennaro" userId="242c7127-975c-4ec0-b2ee-15e19a223141" providerId="ADAL" clId="{757BCE7F-CFC0-6543-8E40-A36B05B5D168}" dt="2024-05-10T08:17:51.530" v="7" actId="269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757BCE7F-CFC0-6543-8E40-A36B05B5D168}" dt="2024-05-10T08:17:48.202" v="3" actId="2696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757BCE7F-CFC0-6543-8E40-A36B05B5D168}" dt="2024-05-10T08:17:50.095" v="5" actId="2696"/>
        <pc:sldMkLst>
          <pc:docMk/>
          <pc:sldMk cId="3678545962" sldId="425"/>
        </pc:sldMkLst>
      </pc:sldChg>
      <pc:sldChg chg="del">
        <pc:chgData name="Martina Di Gennaro" userId="242c7127-975c-4ec0-b2ee-15e19a223141" providerId="ADAL" clId="{757BCE7F-CFC0-6543-8E40-A36B05B5D168}" dt="2024-05-10T08:17:47.514" v="2" actId="2696"/>
        <pc:sldMkLst>
          <pc:docMk/>
          <pc:sldMk cId="3494229693" sldId="427"/>
        </pc:sldMkLst>
      </pc:sldChg>
      <pc:sldChg chg="del">
        <pc:chgData name="Martina Di Gennaro" userId="242c7127-975c-4ec0-b2ee-15e19a223141" providerId="ADAL" clId="{757BCE7F-CFC0-6543-8E40-A36B05B5D168}" dt="2024-05-10T08:17:40.831" v="0" actId="2696"/>
        <pc:sldMkLst>
          <pc:docMk/>
          <pc:sldMk cId="1979376524" sldId="430"/>
        </pc:sldMkLst>
      </pc:sldChg>
    </pc:docChg>
  </pc:docChgLst>
  <pc:docChgLst>
    <pc:chgData name="Martina Di Gennaro" userId="242c7127-975c-4ec0-b2ee-15e19a223141" providerId="ADAL" clId="{F9F84817-F070-1745-91DB-76BA0889F6EC}"/>
    <pc:docChg chg="undo redo custSel addSld delSld modSld sldOrd modMainMaster modNotesMaster">
      <pc:chgData name="Martina Di Gennaro" userId="242c7127-975c-4ec0-b2ee-15e19a223141" providerId="ADAL" clId="{F9F84817-F070-1745-91DB-76BA0889F6EC}" dt="2024-08-06T08:15:48.731" v="13072" actId="1037"/>
      <pc:docMkLst>
        <pc:docMk/>
      </pc:docMkLst>
      <pc:sldChg chg="modSp mod modNotes modNotesTx">
        <pc:chgData name="Martina Di Gennaro" userId="242c7127-975c-4ec0-b2ee-15e19a223141" providerId="ADAL" clId="{F9F84817-F070-1745-91DB-76BA0889F6EC}" dt="2024-06-07T19:25:57.631" v="10876" actId="20577"/>
        <pc:sldMkLst>
          <pc:docMk/>
          <pc:sldMk cId="3362907711" sldId="409"/>
        </pc:sldMkLst>
      </pc:sldChg>
      <pc:sldChg chg="delSp modSp del mod">
        <pc:chgData name="Martina Di Gennaro" userId="242c7127-975c-4ec0-b2ee-15e19a223141" providerId="ADAL" clId="{F9F84817-F070-1745-91DB-76BA0889F6EC}" dt="2024-05-31T09:05:06.576" v="1439" actId="2696"/>
        <pc:sldMkLst>
          <pc:docMk/>
          <pc:sldMk cId="703777724" sldId="412"/>
        </pc:sldMkLst>
      </pc:sldChg>
      <pc:sldChg chg="modSp ord">
        <pc:chgData name="Martina Di Gennaro" userId="242c7127-975c-4ec0-b2ee-15e19a223141" providerId="ADAL" clId="{F9F84817-F070-1745-91DB-76BA0889F6EC}" dt="2024-06-06T22:02:28.153" v="4632"/>
        <pc:sldMkLst>
          <pc:docMk/>
          <pc:sldMk cId="3725814511" sldId="417"/>
        </pc:sldMkLst>
      </pc:sldChg>
      <pc:sldChg chg="delSp modSp mod">
        <pc:chgData name="Martina Di Gennaro" userId="242c7127-975c-4ec0-b2ee-15e19a223141" providerId="ADAL" clId="{F9F84817-F070-1745-91DB-76BA0889F6EC}" dt="2024-06-06T22:02:28.153" v="4632"/>
        <pc:sldMkLst>
          <pc:docMk/>
          <pc:sldMk cId="3795983033" sldId="419"/>
        </pc:sldMkLst>
      </pc:sldChg>
      <pc:sldChg chg="modSp new del mod">
        <pc:chgData name="Martina Di Gennaro" userId="242c7127-975c-4ec0-b2ee-15e19a223141" providerId="ADAL" clId="{F9F84817-F070-1745-91DB-76BA0889F6EC}" dt="2024-06-10T08:06:25.607" v="12062" actId="2696"/>
        <pc:sldMkLst>
          <pc:docMk/>
          <pc:sldMk cId="480316648" sldId="420"/>
        </pc:sldMkLst>
      </pc:sldChg>
      <pc:sldChg chg="new del">
        <pc:chgData name="Martina Di Gennaro" userId="242c7127-975c-4ec0-b2ee-15e19a223141" providerId="ADAL" clId="{F9F84817-F070-1745-91DB-76BA0889F6EC}" dt="2024-05-10T08:35:43.782" v="339" actId="2696"/>
        <pc:sldMkLst>
          <pc:docMk/>
          <pc:sldMk cId="828277539" sldId="420"/>
        </pc:sldMkLst>
      </pc:sldChg>
      <pc:sldChg chg="new del">
        <pc:chgData name="Martina Di Gennaro" userId="242c7127-975c-4ec0-b2ee-15e19a223141" providerId="ADAL" clId="{F9F84817-F070-1745-91DB-76BA0889F6EC}" dt="2024-05-10T08:35:54.266" v="343" actId="2696"/>
        <pc:sldMkLst>
          <pc:docMk/>
          <pc:sldMk cId="1216318164" sldId="420"/>
        </pc:sldMkLst>
      </pc:sldChg>
      <pc:sldChg chg="new del">
        <pc:chgData name="Martina Di Gennaro" userId="242c7127-975c-4ec0-b2ee-15e19a223141" providerId="ADAL" clId="{F9F84817-F070-1745-91DB-76BA0889F6EC}" dt="2024-05-10T08:35:49.685" v="341" actId="2696"/>
        <pc:sldMkLst>
          <pc:docMk/>
          <pc:sldMk cId="2088336217" sldId="420"/>
        </pc:sldMkLst>
      </pc:sldChg>
      <pc:sldChg chg="addSp delSp modSp new mod">
        <pc:chgData name="Martina Di Gennaro" userId="242c7127-975c-4ec0-b2ee-15e19a223141" providerId="ADAL" clId="{F9F84817-F070-1745-91DB-76BA0889F6EC}" dt="2024-06-10T07:06:10.698" v="11479" actId="478"/>
        <pc:sldMkLst>
          <pc:docMk/>
          <pc:sldMk cId="4122266591" sldId="421"/>
        </pc:sldMkLst>
      </pc:sldChg>
      <pc:sldChg chg="addSp delSp modSp add mod modNotes modNotesTx">
        <pc:chgData name="Martina Di Gennaro" userId="242c7127-975c-4ec0-b2ee-15e19a223141" providerId="ADAL" clId="{F9F84817-F070-1745-91DB-76BA0889F6EC}" dt="2024-06-10T21:09:49.753" v="12821" actId="20577"/>
        <pc:sldMkLst>
          <pc:docMk/>
          <pc:sldMk cId="3063105677" sldId="427"/>
        </pc:sldMkLst>
      </pc:sldChg>
      <pc:sldChg chg="addSp delSp modSp new mod modShow">
        <pc:chgData name="Martina Di Gennaro" userId="242c7127-975c-4ec0-b2ee-15e19a223141" providerId="ADAL" clId="{F9F84817-F070-1745-91DB-76BA0889F6EC}" dt="2024-08-06T08:05:41.908" v="13027" actId="207"/>
        <pc:sldMkLst>
          <pc:docMk/>
          <pc:sldMk cId="2328320580" sldId="428"/>
        </pc:sldMkLst>
      </pc:sldChg>
      <pc:sldChg chg="addSp delSp modSp add mod modNotes modNotesTx">
        <pc:chgData name="Martina Di Gennaro" userId="242c7127-975c-4ec0-b2ee-15e19a223141" providerId="ADAL" clId="{F9F84817-F070-1745-91DB-76BA0889F6EC}" dt="2024-06-10T10:43:41.266" v="12798" actId="14100"/>
        <pc:sldMkLst>
          <pc:docMk/>
          <pc:sldMk cId="91598919" sldId="429"/>
        </pc:sldMkLst>
      </pc:sldChg>
      <pc:sldChg chg="add">
        <pc:chgData name="Martina Di Gennaro" userId="242c7127-975c-4ec0-b2ee-15e19a223141" providerId="ADAL" clId="{F9F84817-F070-1745-91DB-76BA0889F6EC}" dt="2024-05-31T09:19:41.664" v="1487"/>
        <pc:sldMkLst>
          <pc:docMk/>
          <pc:sldMk cId="3113311700" sldId="434"/>
        </pc:sldMkLst>
      </pc:sldChg>
      <pc:sldChg chg="delSp modSp add mod">
        <pc:chgData name="Martina Di Gennaro" userId="242c7127-975c-4ec0-b2ee-15e19a223141" providerId="ADAL" clId="{F9F84817-F070-1745-91DB-76BA0889F6EC}" dt="2024-06-10T07:05:02.950" v="11445" actId="478"/>
        <pc:sldMkLst>
          <pc:docMk/>
          <pc:sldMk cId="2786335683" sldId="435"/>
        </pc:sldMkLst>
      </pc:sldChg>
      <pc:sldChg chg="add del">
        <pc:chgData name="Martina Di Gennaro" userId="242c7127-975c-4ec0-b2ee-15e19a223141" providerId="ADAL" clId="{F9F84817-F070-1745-91DB-76BA0889F6EC}" dt="2024-06-10T08:05:04.653" v="12060" actId="2696"/>
        <pc:sldMkLst>
          <pc:docMk/>
          <pc:sldMk cId="2744925531" sldId="441"/>
        </pc:sldMkLst>
      </pc:sldChg>
      <pc:sldChg chg="addSp delSp modSp add del mod ord modNotes">
        <pc:chgData name="Martina Di Gennaro" userId="242c7127-975c-4ec0-b2ee-15e19a223141" providerId="ADAL" clId="{F9F84817-F070-1745-91DB-76BA0889F6EC}" dt="2024-06-07T13:25:28.245" v="9973" actId="2696"/>
        <pc:sldMkLst>
          <pc:docMk/>
          <pc:sldMk cId="3480577013" sldId="441"/>
        </pc:sldMkLst>
      </pc:sldChg>
      <pc:sldChg chg="addSp delSp modSp new mod modNotes modNotesTx">
        <pc:chgData name="Martina Di Gennaro" userId="242c7127-975c-4ec0-b2ee-15e19a223141" providerId="ADAL" clId="{F9F84817-F070-1745-91DB-76BA0889F6EC}" dt="2024-06-14T16:56:54.156" v="12946"/>
        <pc:sldMkLst>
          <pc:docMk/>
          <pc:sldMk cId="2748921152" sldId="442"/>
        </pc:sldMkLst>
      </pc:sldChg>
      <pc:sldChg chg="addSp delSp modSp new mod ord modNotesTx">
        <pc:chgData name="Martina Di Gennaro" userId="242c7127-975c-4ec0-b2ee-15e19a223141" providerId="ADAL" clId="{F9F84817-F070-1745-91DB-76BA0889F6EC}" dt="2024-06-10T07:45:58.227" v="11993" actId="14100"/>
        <pc:sldMkLst>
          <pc:docMk/>
          <pc:sldMk cId="953286659" sldId="443"/>
        </pc:sldMkLst>
      </pc:sldChg>
      <pc:sldChg chg="addSp delSp modSp add mod modNotes modNotesTx">
        <pc:chgData name="Martina Di Gennaro" userId="242c7127-975c-4ec0-b2ee-15e19a223141" providerId="ADAL" clId="{F9F84817-F070-1745-91DB-76BA0889F6EC}" dt="2024-06-14T17:05:06.897" v="13011" actId="20577"/>
        <pc:sldMkLst>
          <pc:docMk/>
          <pc:sldMk cId="1739450559" sldId="444"/>
        </pc:sldMkLst>
      </pc:sldChg>
      <pc:sldChg chg="modSp new del mod">
        <pc:chgData name="Martina Di Gennaro" userId="242c7127-975c-4ec0-b2ee-15e19a223141" providerId="ADAL" clId="{F9F84817-F070-1745-91DB-76BA0889F6EC}" dt="2024-06-01T21:55:20.315" v="1887" actId="2696"/>
        <pc:sldMkLst>
          <pc:docMk/>
          <pc:sldMk cId="4232809532" sldId="445"/>
        </pc:sldMkLst>
      </pc:sldChg>
      <pc:sldChg chg="modSp new mod">
        <pc:chgData name="Martina Di Gennaro" userId="242c7127-975c-4ec0-b2ee-15e19a223141" providerId="ADAL" clId="{F9F84817-F070-1745-91DB-76BA0889F6EC}" dt="2024-06-03T14:29:47.534" v="1978" actId="27636"/>
        <pc:sldMkLst>
          <pc:docMk/>
          <pc:sldMk cId="1754829408" sldId="446"/>
        </pc:sldMkLst>
      </pc:sldChg>
      <pc:sldChg chg="delSp modSp new mod modNotes">
        <pc:chgData name="Martina Di Gennaro" userId="242c7127-975c-4ec0-b2ee-15e19a223141" providerId="ADAL" clId="{F9F84817-F070-1745-91DB-76BA0889F6EC}" dt="2024-06-10T07:05:29.652" v="11449" actId="478"/>
        <pc:sldMkLst>
          <pc:docMk/>
          <pc:sldMk cId="680996646" sldId="447"/>
        </pc:sldMkLst>
      </pc:sldChg>
      <pc:sldChg chg="addSp delSp modSp mod modNotesTx">
        <pc:chgData name="Martina Di Gennaro" userId="242c7127-975c-4ec0-b2ee-15e19a223141" providerId="ADAL" clId="{F9F84817-F070-1745-91DB-76BA0889F6EC}" dt="2024-06-10T08:48:31.217" v="12191" actId="20577"/>
        <pc:sldMkLst>
          <pc:docMk/>
          <pc:sldMk cId="4087538674" sldId="448"/>
        </pc:sldMkLst>
      </pc:sldChg>
      <pc:sldChg chg="addSp delSp modSp new mod modNotes modNotesTx">
        <pc:chgData name="Martina Di Gennaro" userId="242c7127-975c-4ec0-b2ee-15e19a223141" providerId="ADAL" clId="{F9F84817-F070-1745-91DB-76BA0889F6EC}" dt="2024-06-10T07:09:44.283" v="11562" actId="1038"/>
        <pc:sldMkLst>
          <pc:docMk/>
          <pc:sldMk cId="3554497499" sldId="449"/>
        </pc:sldMkLst>
      </pc:sldChg>
      <pc:sldChg chg="addSp delSp modSp new del mod modNotesTx">
        <pc:chgData name="Martina Di Gennaro" userId="242c7127-975c-4ec0-b2ee-15e19a223141" providerId="ADAL" clId="{F9F84817-F070-1745-91DB-76BA0889F6EC}" dt="2024-06-07T20:20:00.101" v="10959" actId="2696"/>
        <pc:sldMkLst>
          <pc:docMk/>
          <pc:sldMk cId="2797189671" sldId="450"/>
        </pc:sldMkLst>
      </pc:sldChg>
      <pc:sldChg chg="modSp new del mod">
        <pc:chgData name="Martina Di Gennaro" userId="242c7127-975c-4ec0-b2ee-15e19a223141" providerId="ADAL" clId="{F9F84817-F070-1745-91DB-76BA0889F6EC}" dt="2024-06-06T22:08:02.045" v="4684" actId="2696"/>
        <pc:sldMkLst>
          <pc:docMk/>
          <pc:sldMk cId="920487418" sldId="451"/>
        </pc:sldMkLst>
      </pc:sldChg>
      <pc:sldChg chg="addSp delSp modSp new mod modNotesTx">
        <pc:chgData name="Martina Di Gennaro" userId="242c7127-975c-4ec0-b2ee-15e19a223141" providerId="ADAL" clId="{F9F84817-F070-1745-91DB-76BA0889F6EC}" dt="2024-06-10T11:44:17.816" v="12815" actId="20577"/>
        <pc:sldMkLst>
          <pc:docMk/>
          <pc:sldMk cId="970863903" sldId="451"/>
        </pc:sldMkLst>
      </pc:sldChg>
      <pc:sldChg chg="addSp delSp modSp new del mod">
        <pc:chgData name="Martina Di Gennaro" userId="242c7127-975c-4ec0-b2ee-15e19a223141" providerId="ADAL" clId="{F9F84817-F070-1745-91DB-76BA0889F6EC}" dt="2024-06-06T21:24:45.361" v="3816" actId="2696"/>
        <pc:sldMkLst>
          <pc:docMk/>
          <pc:sldMk cId="1214378675" sldId="451"/>
        </pc:sldMkLst>
      </pc:sldChg>
      <pc:sldChg chg="addSp delSp modSp new mod modNotesTx">
        <pc:chgData name="Martina Di Gennaro" userId="242c7127-975c-4ec0-b2ee-15e19a223141" providerId="ADAL" clId="{F9F84817-F070-1745-91DB-76BA0889F6EC}" dt="2024-06-10T07:53:23.077" v="12037" actId="1076"/>
        <pc:sldMkLst>
          <pc:docMk/>
          <pc:sldMk cId="313949048" sldId="452"/>
        </pc:sldMkLst>
      </pc:sldChg>
      <pc:sldChg chg="new del">
        <pc:chgData name="Martina Di Gennaro" userId="242c7127-975c-4ec0-b2ee-15e19a223141" providerId="ADAL" clId="{F9F84817-F070-1745-91DB-76BA0889F6EC}" dt="2024-06-07T09:32:20.949" v="6487" actId="680"/>
        <pc:sldMkLst>
          <pc:docMk/>
          <pc:sldMk cId="1831102984" sldId="453"/>
        </pc:sldMkLst>
      </pc:sldChg>
      <pc:sldChg chg="addSp delSp modSp add mod modNotesTx">
        <pc:chgData name="Martina Di Gennaro" userId="242c7127-975c-4ec0-b2ee-15e19a223141" providerId="ADAL" clId="{F9F84817-F070-1745-91DB-76BA0889F6EC}" dt="2024-06-10T07:57:30.028" v="12052" actId="20577"/>
        <pc:sldMkLst>
          <pc:docMk/>
          <pc:sldMk cId="2687860271" sldId="453"/>
        </pc:sldMkLst>
      </pc:sldChg>
      <pc:sldChg chg="modSp add">
        <pc:chgData name="Martina Di Gennaro" userId="242c7127-975c-4ec0-b2ee-15e19a223141" providerId="ADAL" clId="{F9F84817-F070-1745-91DB-76BA0889F6EC}" dt="2024-06-14T17:06:26.310" v="13014" actId="114"/>
        <pc:sldMkLst>
          <pc:docMk/>
          <pc:sldMk cId="2737080952" sldId="472"/>
        </pc:sldMkLst>
      </pc:sldChg>
      <pc:sldChg chg="delSp add mod">
        <pc:chgData name="Martina Di Gennaro" userId="242c7127-975c-4ec0-b2ee-15e19a223141" providerId="ADAL" clId="{F9F84817-F070-1745-91DB-76BA0889F6EC}" dt="2024-06-10T21:48:41.132" v="12830" actId="478"/>
        <pc:sldMkLst>
          <pc:docMk/>
          <pc:sldMk cId="1970459971" sldId="477"/>
        </pc:sldMkLst>
      </pc:sldChg>
      <pc:sldChg chg="addSp modSp new mod">
        <pc:chgData name="Martina Di Gennaro" userId="242c7127-975c-4ec0-b2ee-15e19a223141" providerId="ADAL" clId="{F9F84817-F070-1745-91DB-76BA0889F6EC}" dt="2024-06-14T17:00:51.623" v="13009" actId="403"/>
        <pc:sldMkLst>
          <pc:docMk/>
          <pc:sldMk cId="3841835261" sldId="478"/>
        </pc:sldMkLst>
      </pc:sldChg>
      <pc:sldChg chg="addSp modSp new mod">
        <pc:chgData name="Martina Di Gennaro" userId="242c7127-975c-4ec0-b2ee-15e19a223141" providerId="ADAL" clId="{F9F84817-F070-1745-91DB-76BA0889F6EC}" dt="2024-06-14T17:05:38.793" v="13013" actId="14100"/>
        <pc:sldMkLst>
          <pc:docMk/>
          <pc:sldMk cId="976805045" sldId="479"/>
        </pc:sldMkLst>
      </pc:sldChg>
      <pc:sldChg chg="addSp modSp new mod">
        <pc:chgData name="Martina Di Gennaro" userId="242c7127-975c-4ec0-b2ee-15e19a223141" providerId="ADAL" clId="{F9F84817-F070-1745-91DB-76BA0889F6EC}" dt="2024-08-06T08:15:48.731" v="13072" actId="1037"/>
        <pc:sldMkLst>
          <pc:docMk/>
          <pc:sldMk cId="975621004" sldId="480"/>
        </pc:sldMkLst>
      </pc:sldChg>
      <pc:sldMasterChg chg="modSp modSldLayout">
        <pc:chgData name="Martina Di Gennaro" userId="242c7127-975c-4ec0-b2ee-15e19a223141" providerId="ADAL" clId="{F9F84817-F070-1745-91DB-76BA0889F6EC}" dt="2024-06-14T17:08:01.929" v="13016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F9F84817-F070-1745-91DB-76BA0889F6EC}" dt="2024-06-10T21:13:56.847" v="12825" actId="20577"/>
          <pc:sldLayoutMkLst>
            <pc:docMk/>
            <pc:sldMasterMk cId="1525223916" sldId="2147483651"/>
            <pc:sldLayoutMk cId="3285544562" sldId="2147483665"/>
          </pc:sldLayoutMkLst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529367722" sldId="2147483666"/>
          </pc:sldLayoutMkLst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35035864" sldId="2147483668"/>
          </pc:sldLayoutMkLst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4016823266" sldId="2147483669"/>
          </pc:sldLayoutMkLst>
        </pc:sldLayoutChg>
        <pc:sldLayoutChg chg="addSp 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51188402" sldId="2147483670"/>
          </pc:sldLayoutMkLst>
        </pc:sldLayoutChg>
        <pc:sldLayoutChg chg="addSp delSp modSp mod">
          <pc:chgData name="Martina Di Gennaro" userId="242c7127-975c-4ec0-b2ee-15e19a223141" providerId="ADAL" clId="{F9F84817-F070-1745-91DB-76BA0889F6EC}" dt="2024-06-14T17:08:01.929" v="13016" actId="20577"/>
          <pc:sldLayoutMkLst>
            <pc:docMk/>
            <pc:sldMasterMk cId="1525223916" sldId="2147483651"/>
            <pc:sldLayoutMk cId="3182456614" sldId="2147483671"/>
          </pc:sldLayoutMkLst>
        </pc:sldLayoutChg>
        <pc:sldLayoutChg chg="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2657473564" sldId="2147483672"/>
          </pc:sldLayoutMkLst>
        </pc:sldLayoutChg>
      </pc:sldMasterChg>
    </pc:docChg>
  </pc:docChgLst>
  <pc:docChgLst>
    <pc:chgData name="Martina Di Gennaro" userId="242c7127-975c-4ec0-b2ee-15e19a223141" providerId="ADAL" clId="{6BF65FE4-74A7-9749-A675-EBA0086FF38E}"/>
    <pc:docChg chg="undo redo custSel addSld delSld modSld sldOrd modMainMaster">
      <pc:chgData name="Martina Di Gennaro" userId="242c7127-975c-4ec0-b2ee-15e19a223141" providerId="ADAL" clId="{6BF65FE4-74A7-9749-A675-EBA0086FF38E}" dt="2024-11-14T09:11:26.499" v="7441" actId="20577"/>
      <pc:docMkLst>
        <pc:docMk/>
      </pc:docMkLst>
      <pc:sldChg chg="modSp del mod modNotesTx">
        <pc:chgData name="Martina Di Gennaro" userId="242c7127-975c-4ec0-b2ee-15e19a223141" providerId="ADAL" clId="{6BF65FE4-74A7-9749-A675-EBA0086FF38E}" dt="2024-11-12T20:52:00.777" v="4455" actId="2696"/>
        <pc:sldMkLst>
          <pc:docMk/>
          <pc:sldMk cId="3362907711" sldId="409"/>
        </pc:sldMkLst>
      </pc:sldChg>
      <pc:sldChg chg="del">
        <pc:chgData name="Martina Di Gennaro" userId="242c7127-975c-4ec0-b2ee-15e19a223141" providerId="ADAL" clId="{6BF65FE4-74A7-9749-A675-EBA0086FF38E}" dt="2024-10-15T07:46:50.740" v="66" actId="2696"/>
        <pc:sldMkLst>
          <pc:docMk/>
          <pc:sldMk cId="4122266591" sldId="421"/>
        </pc:sldMkLst>
      </pc:sldChg>
      <pc:sldChg chg="del">
        <pc:chgData name="Martina Di Gennaro" userId="242c7127-975c-4ec0-b2ee-15e19a223141" providerId="ADAL" clId="{6BF65FE4-74A7-9749-A675-EBA0086FF38E}" dt="2024-10-15T07:46:59.281" v="74" actId="2696"/>
        <pc:sldMkLst>
          <pc:docMk/>
          <pc:sldMk cId="3063105677" sldId="427"/>
        </pc:sldMkLst>
      </pc:sldChg>
      <pc:sldChg chg="del">
        <pc:chgData name="Martina Di Gennaro" userId="242c7127-975c-4ec0-b2ee-15e19a223141" providerId="ADAL" clId="{6BF65FE4-74A7-9749-A675-EBA0086FF38E}" dt="2024-10-15T07:47:15.787" v="81" actId="2696"/>
        <pc:sldMkLst>
          <pc:docMk/>
          <pc:sldMk cId="2328320580" sldId="428"/>
        </pc:sldMkLst>
      </pc:sldChg>
      <pc:sldChg chg="del">
        <pc:chgData name="Martina Di Gennaro" userId="242c7127-975c-4ec0-b2ee-15e19a223141" providerId="ADAL" clId="{6BF65FE4-74A7-9749-A675-EBA0086FF38E}" dt="2024-10-15T07:46:54.403" v="69" actId="2696"/>
        <pc:sldMkLst>
          <pc:docMk/>
          <pc:sldMk cId="91598919" sldId="429"/>
        </pc:sldMkLst>
      </pc:sldChg>
      <pc:sldChg chg="del">
        <pc:chgData name="Martina Di Gennaro" userId="242c7127-975c-4ec0-b2ee-15e19a223141" providerId="ADAL" clId="{6BF65FE4-74A7-9749-A675-EBA0086FF38E}" dt="2024-10-16T19:41:51.570" v="155" actId="2696"/>
        <pc:sldMkLst>
          <pc:docMk/>
          <pc:sldMk cId="2786335683" sldId="435"/>
        </pc:sldMkLst>
      </pc:sldChg>
      <pc:sldChg chg="del">
        <pc:chgData name="Martina Di Gennaro" userId="242c7127-975c-4ec0-b2ee-15e19a223141" providerId="ADAL" clId="{6BF65FE4-74A7-9749-A675-EBA0086FF38E}" dt="2024-10-15T07:47:02.955" v="77" actId="2696"/>
        <pc:sldMkLst>
          <pc:docMk/>
          <pc:sldMk cId="2748921152" sldId="442"/>
        </pc:sldMkLst>
      </pc:sldChg>
      <pc:sldChg chg="del">
        <pc:chgData name="Martina Di Gennaro" userId="242c7127-975c-4ec0-b2ee-15e19a223141" providerId="ADAL" clId="{6BF65FE4-74A7-9749-A675-EBA0086FF38E}" dt="2024-10-15T07:46:52.652" v="67" actId="2696"/>
        <pc:sldMkLst>
          <pc:docMk/>
          <pc:sldMk cId="953286659" sldId="443"/>
        </pc:sldMkLst>
      </pc:sldChg>
      <pc:sldChg chg="del">
        <pc:chgData name="Martina Di Gennaro" userId="242c7127-975c-4ec0-b2ee-15e19a223141" providerId="ADAL" clId="{6BF65FE4-74A7-9749-A675-EBA0086FF38E}" dt="2024-10-15T07:46:57.192" v="72" actId="2696"/>
        <pc:sldMkLst>
          <pc:docMk/>
          <pc:sldMk cId="1739450559" sldId="444"/>
        </pc:sldMkLst>
      </pc:sldChg>
      <pc:sldChg chg="del">
        <pc:chgData name="Martina Di Gennaro" userId="242c7127-975c-4ec0-b2ee-15e19a223141" providerId="ADAL" clId="{6BF65FE4-74A7-9749-A675-EBA0086FF38E}" dt="2024-10-15T07:47:00.229" v="75" actId="2696"/>
        <pc:sldMkLst>
          <pc:docMk/>
          <pc:sldMk cId="680996646" sldId="447"/>
        </pc:sldMkLst>
      </pc:sldChg>
      <pc:sldChg chg="del">
        <pc:chgData name="Martina Di Gennaro" userId="242c7127-975c-4ec0-b2ee-15e19a223141" providerId="ADAL" clId="{6BF65FE4-74A7-9749-A675-EBA0086FF38E}" dt="2024-10-15T07:46:56.302" v="71" actId="2696"/>
        <pc:sldMkLst>
          <pc:docMk/>
          <pc:sldMk cId="4087538674" sldId="448"/>
        </pc:sldMkLst>
      </pc:sldChg>
      <pc:sldChg chg="del">
        <pc:chgData name="Martina Di Gennaro" userId="242c7127-975c-4ec0-b2ee-15e19a223141" providerId="ADAL" clId="{6BF65FE4-74A7-9749-A675-EBA0086FF38E}" dt="2024-10-15T07:47:01.754" v="76" actId="2696"/>
        <pc:sldMkLst>
          <pc:docMk/>
          <pc:sldMk cId="3554497499" sldId="449"/>
        </pc:sldMkLst>
      </pc:sldChg>
      <pc:sldChg chg="del">
        <pc:chgData name="Martina Di Gennaro" userId="242c7127-975c-4ec0-b2ee-15e19a223141" providerId="ADAL" clId="{6BF65FE4-74A7-9749-A675-EBA0086FF38E}" dt="2024-10-15T07:46:53.493" v="68" actId="2696"/>
        <pc:sldMkLst>
          <pc:docMk/>
          <pc:sldMk cId="970863903" sldId="451"/>
        </pc:sldMkLst>
      </pc:sldChg>
      <pc:sldChg chg="del">
        <pc:chgData name="Martina Di Gennaro" userId="242c7127-975c-4ec0-b2ee-15e19a223141" providerId="ADAL" clId="{6BF65FE4-74A7-9749-A675-EBA0086FF38E}" dt="2024-10-15T07:46:55.305" v="70" actId="2696"/>
        <pc:sldMkLst>
          <pc:docMk/>
          <pc:sldMk cId="313949048" sldId="452"/>
        </pc:sldMkLst>
      </pc:sldChg>
      <pc:sldChg chg="del">
        <pc:chgData name="Martina Di Gennaro" userId="242c7127-975c-4ec0-b2ee-15e19a223141" providerId="ADAL" clId="{6BF65FE4-74A7-9749-A675-EBA0086FF38E}" dt="2024-10-15T07:46:58.551" v="73" actId="2696"/>
        <pc:sldMkLst>
          <pc:docMk/>
          <pc:sldMk cId="2687860271" sldId="453"/>
        </pc:sldMkLst>
      </pc:sldChg>
      <pc:sldChg chg="del">
        <pc:chgData name="Martina Di Gennaro" userId="242c7127-975c-4ec0-b2ee-15e19a223141" providerId="ADAL" clId="{6BF65FE4-74A7-9749-A675-EBA0086FF38E}" dt="2024-10-15T07:47:20.991" v="83" actId="2696"/>
        <pc:sldMkLst>
          <pc:docMk/>
          <pc:sldMk cId="1970459971" sldId="477"/>
        </pc:sldMkLst>
      </pc:sldChg>
      <pc:sldChg chg="add del">
        <pc:chgData name="Martina Di Gennaro" userId="242c7127-975c-4ec0-b2ee-15e19a223141" providerId="ADAL" clId="{6BF65FE4-74A7-9749-A675-EBA0086FF38E}" dt="2024-10-15T07:47:07.726" v="79" actId="2696"/>
        <pc:sldMkLst>
          <pc:docMk/>
          <pc:sldMk cId="3841835261" sldId="478"/>
        </pc:sldMkLst>
      </pc:sldChg>
      <pc:sldChg chg="addSp delSp modSp new mod">
        <pc:chgData name="Martina Di Gennaro" userId="242c7127-975c-4ec0-b2ee-15e19a223141" providerId="ADAL" clId="{6BF65FE4-74A7-9749-A675-EBA0086FF38E}" dt="2024-11-14T09:11:26.499" v="7441" actId="20577"/>
        <pc:sldMkLst>
          <pc:docMk/>
          <pc:sldMk cId="443031710" sldId="479"/>
        </pc:sldMkLst>
        <pc:spChg chg="add mod">
          <ac:chgData name="Martina Di Gennaro" userId="242c7127-975c-4ec0-b2ee-15e19a223141" providerId="ADAL" clId="{6BF65FE4-74A7-9749-A675-EBA0086FF38E}" dt="2024-11-14T09:11:02.079" v="7437" actId="20577"/>
          <ac:spMkLst>
            <pc:docMk/>
            <pc:sldMk cId="443031710" sldId="479"/>
            <ac:spMk id="6" creationId="{963DF4F6-686F-57D1-F03E-17EE0FF43141}"/>
          </ac:spMkLst>
        </pc:spChg>
        <pc:spChg chg="add mod">
          <ac:chgData name="Martina Di Gennaro" userId="242c7127-975c-4ec0-b2ee-15e19a223141" providerId="ADAL" clId="{6BF65FE4-74A7-9749-A675-EBA0086FF38E}" dt="2024-11-13T14:29:25.802" v="6627" actId="14100"/>
          <ac:spMkLst>
            <pc:docMk/>
            <pc:sldMk cId="443031710" sldId="479"/>
            <ac:spMk id="7" creationId="{3A569382-EA79-D1C1-D9E3-BE7D15FA403D}"/>
          </ac:spMkLst>
        </pc:spChg>
        <pc:spChg chg="add mod">
          <ac:chgData name="Martina Di Gennaro" userId="242c7127-975c-4ec0-b2ee-15e19a223141" providerId="ADAL" clId="{6BF65FE4-74A7-9749-A675-EBA0086FF38E}" dt="2024-11-14T09:11:03.617" v="7438" actId="20577"/>
          <ac:spMkLst>
            <pc:docMk/>
            <pc:sldMk cId="443031710" sldId="479"/>
            <ac:spMk id="8" creationId="{FD9FE2B6-F4F6-024C-D7FD-B201EE89D0A6}"/>
          </ac:spMkLst>
        </pc:spChg>
        <pc:spChg chg="add mod">
          <ac:chgData name="Martina Di Gennaro" userId="242c7127-975c-4ec0-b2ee-15e19a223141" providerId="ADAL" clId="{6BF65FE4-74A7-9749-A675-EBA0086FF38E}" dt="2024-11-13T14:32:34.438" v="6690" actId="207"/>
          <ac:spMkLst>
            <pc:docMk/>
            <pc:sldMk cId="443031710" sldId="479"/>
            <ac:spMk id="10" creationId="{0E67B500-37D0-D61B-66AA-AF067778173E}"/>
          </ac:spMkLst>
        </pc:spChg>
        <pc:spChg chg="add mod">
          <ac:chgData name="Martina Di Gennaro" userId="242c7127-975c-4ec0-b2ee-15e19a223141" providerId="ADAL" clId="{6BF65FE4-74A7-9749-A675-EBA0086FF38E}" dt="2024-11-14T09:11:26.499" v="7441" actId="20577"/>
          <ac:spMkLst>
            <pc:docMk/>
            <pc:sldMk cId="443031710" sldId="479"/>
            <ac:spMk id="11" creationId="{837D29B1-6F81-8E2F-33CC-7E144BE256B5}"/>
          </ac:spMkLst>
        </pc:spChg>
      </pc:sldChg>
      <pc:sldChg chg="del">
        <pc:chgData name="Martina Di Gennaro" userId="242c7127-975c-4ec0-b2ee-15e19a223141" providerId="ADAL" clId="{6BF65FE4-74A7-9749-A675-EBA0086FF38E}" dt="2024-10-15T07:47:08.927" v="80" actId="2696"/>
        <pc:sldMkLst>
          <pc:docMk/>
          <pc:sldMk cId="976805045" sldId="479"/>
        </pc:sldMkLst>
      </pc:sldChg>
      <pc:sldChg chg="addSp delSp modSp new mod">
        <pc:chgData name="Martina Di Gennaro" userId="242c7127-975c-4ec0-b2ee-15e19a223141" providerId="ADAL" clId="{6BF65FE4-74A7-9749-A675-EBA0086FF38E}" dt="2024-11-13T13:50:33.781" v="6079" actId="1035"/>
        <pc:sldMkLst>
          <pc:docMk/>
          <pc:sldMk cId="753390928" sldId="480"/>
        </pc:sldMkLst>
        <pc:spChg chg="mod">
          <ac:chgData name="Martina Di Gennaro" userId="242c7127-975c-4ec0-b2ee-15e19a223141" providerId="ADAL" clId="{6BF65FE4-74A7-9749-A675-EBA0086FF38E}" dt="2024-11-12T20:47:55.029" v="4337" actId="20577"/>
          <ac:spMkLst>
            <pc:docMk/>
            <pc:sldMk cId="753390928" sldId="480"/>
            <ac:spMk id="2" creationId="{F8AE9123-BD20-5F9F-0F38-A4E8123CDFCB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3" creationId="{27D4B723-ABB5-83AB-7F58-DA740DA17612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4" creationId="{8C1C3ACA-C396-718D-7B07-1467A48685AC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5" creationId="{832B4DA9-BD21-A1EE-B5CF-58E01A4A07C8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6" creationId="{133BF110-5C03-12E1-C840-892A8466F137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7" creationId="{22FB81B2-64DF-93BB-4547-27D60837E32F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9" creationId="{03EA0B83-0103-4EB3-7A1B-7190BE2DB499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13" creationId="{0BFD32D0-8C84-27D0-D324-8C4AB32B8712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14" creationId="{288BB85A-AE09-260E-5966-92B0DBC902B7}"/>
          </ac:spMkLst>
        </pc:spChg>
      </pc:sldChg>
      <pc:sldChg chg="del">
        <pc:chgData name="Martina Di Gennaro" userId="242c7127-975c-4ec0-b2ee-15e19a223141" providerId="ADAL" clId="{6BF65FE4-74A7-9749-A675-EBA0086FF38E}" dt="2024-10-15T07:47:17.971" v="82" actId="2696"/>
        <pc:sldMkLst>
          <pc:docMk/>
          <pc:sldMk cId="975621004" sldId="480"/>
        </pc:sldMkLst>
      </pc:sldChg>
      <pc:sldChg chg="addSp delSp modSp new mod modTransition modNotesTx">
        <pc:chgData name="Martina Di Gennaro" userId="242c7127-975c-4ec0-b2ee-15e19a223141" providerId="ADAL" clId="{6BF65FE4-74A7-9749-A675-EBA0086FF38E}" dt="2024-11-13T13:45:47.148" v="5968" actId="20577"/>
        <pc:sldMkLst>
          <pc:docMk/>
          <pc:sldMk cId="1428733162" sldId="481"/>
        </pc:sldMkLst>
        <pc:spChg chg="add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4" creationId="{D2478017-F6F0-21D9-B133-F7553A783216}"/>
          </ac:spMkLst>
        </pc:spChg>
        <pc:spChg chg="add mod">
          <ac:chgData name="Martina Di Gennaro" userId="242c7127-975c-4ec0-b2ee-15e19a223141" providerId="ADAL" clId="{6BF65FE4-74A7-9749-A675-EBA0086FF38E}" dt="2024-11-12T21:24:35.095" v="4638" actId="20577"/>
          <ac:spMkLst>
            <pc:docMk/>
            <pc:sldMk cId="1428733162" sldId="481"/>
            <ac:spMk id="10" creationId="{2BB2396F-8751-F7A8-14A7-458E713E361A}"/>
          </ac:spMkLst>
        </pc:spChg>
        <pc:spChg chg="add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12" creationId="{58E4DF64-9A45-1C85-9389-687DEA322D2C}"/>
          </ac:spMkLst>
        </pc:spChg>
        <pc:spChg chg="add mod">
          <ac:chgData name="Martina Di Gennaro" userId="242c7127-975c-4ec0-b2ee-15e19a223141" providerId="ADAL" clId="{6BF65FE4-74A7-9749-A675-EBA0086FF38E}" dt="2024-11-13T13:45:47.148" v="5968" actId="20577"/>
          <ac:spMkLst>
            <pc:docMk/>
            <pc:sldMk cId="1428733162" sldId="481"/>
            <ac:spMk id="13" creationId="{28CAE0B0-1B5B-726A-B49A-A74A89B47C0D}"/>
          </ac:spMkLst>
        </pc:spChg>
        <pc:spChg chg="add mod">
          <ac:chgData name="Martina Di Gennaro" userId="242c7127-975c-4ec0-b2ee-15e19a223141" providerId="ADAL" clId="{6BF65FE4-74A7-9749-A675-EBA0086FF38E}" dt="2024-11-12T21:30:03.882" v="4668" actId="1076"/>
          <ac:spMkLst>
            <pc:docMk/>
            <pc:sldMk cId="1428733162" sldId="481"/>
            <ac:spMk id="18" creationId="{E33FBA42-36F1-1917-6B13-B9FE4D823545}"/>
          </ac:spMkLst>
        </pc:spChg>
        <pc:spChg chg="add del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25" creationId="{0BC67D0C-D3A8-2778-8BB7-F092CC2B4587}"/>
          </ac:spMkLst>
        </pc:spChg>
        <pc:picChg chg="add mod">
          <ac:chgData name="Martina Di Gennaro" userId="242c7127-975c-4ec0-b2ee-15e19a223141" providerId="ADAL" clId="{6BF65FE4-74A7-9749-A675-EBA0086FF38E}" dt="2024-11-12T21:29:26.095" v="4650" actId="1076"/>
          <ac:picMkLst>
            <pc:docMk/>
            <pc:sldMk cId="1428733162" sldId="481"/>
            <ac:picMk id="14" creationId="{95D0A8C7-4469-CBEB-A261-952AE3F66C27}"/>
          </ac:picMkLst>
        </pc:picChg>
        <pc:picChg chg="add mod">
          <ac:chgData name="Martina Di Gennaro" userId="242c7127-975c-4ec0-b2ee-15e19a223141" providerId="ADAL" clId="{6BF65FE4-74A7-9749-A675-EBA0086FF38E}" dt="2024-11-12T21:29:54.267" v="4658" actId="1076"/>
          <ac:picMkLst>
            <pc:docMk/>
            <pc:sldMk cId="1428733162" sldId="481"/>
            <ac:picMk id="16" creationId="{463A47A9-C9E0-0031-6BC1-D68900149CAE}"/>
          </ac:picMkLst>
        </pc:picChg>
      </pc:sldChg>
      <pc:sldChg chg="modSp new del mod">
        <pc:chgData name="Martina Di Gennaro" userId="242c7127-975c-4ec0-b2ee-15e19a223141" providerId="ADAL" clId="{6BF65FE4-74A7-9749-A675-EBA0086FF38E}" dt="2024-10-17T14:59:04.169" v="3719" actId="2696"/>
        <pc:sldMkLst>
          <pc:docMk/>
          <pc:sldMk cId="2091425474" sldId="482"/>
        </pc:sldMkLst>
      </pc:sldChg>
      <pc:sldChg chg="addSp delSp modSp new mod">
        <pc:chgData name="Martina Di Gennaro" userId="242c7127-975c-4ec0-b2ee-15e19a223141" providerId="ADAL" clId="{6BF65FE4-74A7-9749-A675-EBA0086FF38E}" dt="2024-11-13T14:00:34.748" v="6147" actId="1076"/>
        <pc:sldMkLst>
          <pc:docMk/>
          <pc:sldMk cId="1615681" sldId="483"/>
        </pc:sldMkLst>
        <pc:spChg chg="mod">
          <ac:chgData name="Martina Di Gennaro" userId="242c7127-975c-4ec0-b2ee-15e19a223141" providerId="ADAL" clId="{6BF65FE4-74A7-9749-A675-EBA0086FF38E}" dt="2024-11-13T10:19:07.721" v="5030" actId="20577"/>
          <ac:spMkLst>
            <pc:docMk/>
            <pc:sldMk cId="1615681" sldId="483"/>
            <ac:spMk id="2" creationId="{7E8DBD19-F76E-69FD-4A93-5F3156857E8A}"/>
          </ac:spMkLst>
        </pc:spChg>
        <pc:spChg chg="add mod">
          <ac:chgData name="Martina Di Gennaro" userId="242c7127-975c-4ec0-b2ee-15e19a223141" providerId="ADAL" clId="{6BF65FE4-74A7-9749-A675-EBA0086FF38E}" dt="2024-11-13T14:00:34.748" v="6147" actId="1076"/>
          <ac:spMkLst>
            <pc:docMk/>
            <pc:sldMk cId="1615681" sldId="483"/>
            <ac:spMk id="3" creationId="{1CE22F39-CD6B-DC39-58C1-1CBFF0FEAA31}"/>
          </ac:spMkLst>
        </pc:spChg>
        <pc:spChg chg="add mod">
          <ac:chgData name="Martina Di Gennaro" userId="242c7127-975c-4ec0-b2ee-15e19a223141" providerId="ADAL" clId="{6BF65FE4-74A7-9749-A675-EBA0086FF38E}" dt="2024-11-13T14:00:31.005" v="6146" actId="1076"/>
          <ac:spMkLst>
            <pc:docMk/>
            <pc:sldMk cId="1615681" sldId="483"/>
            <ac:spMk id="5" creationId="{D9A61E0B-D161-24A4-3451-DDC0EAAA9B8F}"/>
          </ac:spMkLst>
        </pc:spChg>
        <pc:spChg chg="add mod">
          <ac:chgData name="Martina Di Gennaro" userId="242c7127-975c-4ec0-b2ee-15e19a223141" providerId="ADAL" clId="{6BF65FE4-74A7-9749-A675-EBA0086FF38E}" dt="2024-11-13T14:00:27.669" v="6145" actId="1076"/>
          <ac:spMkLst>
            <pc:docMk/>
            <pc:sldMk cId="1615681" sldId="483"/>
            <ac:spMk id="7" creationId="{1521C73B-6CA0-8C30-9202-BF611607AB0F}"/>
          </ac:spMkLst>
        </pc:spChg>
        <pc:spChg chg="add mod">
          <ac:chgData name="Martina Di Gennaro" userId="242c7127-975c-4ec0-b2ee-15e19a223141" providerId="ADAL" clId="{6BF65FE4-74A7-9749-A675-EBA0086FF38E}" dt="2024-11-13T14:00:25.406" v="6144" actId="1036"/>
          <ac:spMkLst>
            <pc:docMk/>
            <pc:sldMk cId="1615681" sldId="483"/>
            <ac:spMk id="15" creationId="{CB399F43-022D-4CBC-CCAB-EACC10FA1AF5}"/>
          </ac:spMkLst>
        </pc:spChg>
        <pc:picChg chg="add mod">
          <ac:chgData name="Martina Di Gennaro" userId="242c7127-975c-4ec0-b2ee-15e19a223141" providerId="ADAL" clId="{6BF65FE4-74A7-9749-A675-EBA0086FF38E}" dt="2024-11-13T14:00:25.406" v="6144" actId="1036"/>
          <ac:picMkLst>
            <pc:docMk/>
            <pc:sldMk cId="1615681" sldId="483"/>
            <ac:picMk id="14" creationId="{49A48BEE-5F72-F203-E8C9-C01281F8BA47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3T13:45:20.361" v="5959"/>
        <pc:sldMkLst>
          <pc:docMk/>
          <pc:sldMk cId="166359275" sldId="484"/>
        </pc:sldMkLst>
        <pc:spChg chg="add mod">
          <ac:chgData name="Martina Di Gennaro" userId="242c7127-975c-4ec0-b2ee-15e19a223141" providerId="ADAL" clId="{6BF65FE4-74A7-9749-A675-EBA0086FF38E}" dt="2024-11-13T13:45:20.361" v="5959"/>
          <ac:spMkLst>
            <pc:docMk/>
            <pc:sldMk cId="166359275" sldId="484"/>
            <ac:spMk id="3" creationId="{FD331129-A0CA-767D-E770-1062F6750D21}"/>
          </ac:spMkLst>
        </pc:spChg>
        <pc:spChg chg="add mod">
          <ac:chgData name="Martina Di Gennaro" userId="242c7127-975c-4ec0-b2ee-15e19a223141" providerId="ADAL" clId="{6BF65FE4-74A7-9749-A675-EBA0086FF38E}" dt="2024-11-12T21:21:27.079" v="4591" actId="20577"/>
          <ac:spMkLst>
            <pc:docMk/>
            <pc:sldMk cId="166359275" sldId="484"/>
            <ac:spMk id="4" creationId="{4F4CDAB2-2F0D-DF29-EBC4-517ABF97E9F9}"/>
          </ac:spMkLst>
        </pc:spChg>
        <pc:spChg chg="add mod">
          <ac:chgData name="Martina Di Gennaro" userId="242c7127-975c-4ec0-b2ee-15e19a223141" providerId="ADAL" clId="{6BF65FE4-74A7-9749-A675-EBA0086FF38E}" dt="2024-11-12T21:19:33.939" v="4541" actId="20577"/>
          <ac:spMkLst>
            <pc:docMk/>
            <pc:sldMk cId="166359275" sldId="484"/>
            <ac:spMk id="5" creationId="{51892178-294B-385D-5977-57E73F262C77}"/>
          </ac:spMkLst>
        </pc:spChg>
        <pc:spChg chg="add del mod">
          <ac:chgData name="Martina Di Gennaro" userId="242c7127-975c-4ec0-b2ee-15e19a223141" providerId="ADAL" clId="{6BF65FE4-74A7-9749-A675-EBA0086FF38E}" dt="2024-11-12T21:21:52.085" v="4600" actId="20577"/>
          <ac:spMkLst>
            <pc:docMk/>
            <pc:sldMk cId="166359275" sldId="484"/>
            <ac:spMk id="6" creationId="{9876ADA4-D7A8-B6A8-7235-7071AED16788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4T09:03:45.934" v="7435" actId="1076"/>
        <pc:sldMkLst>
          <pc:docMk/>
          <pc:sldMk cId="467907165" sldId="485"/>
        </pc:sldMkLst>
        <pc:spChg chg="mod">
          <ac:chgData name="Martina Di Gennaro" userId="242c7127-975c-4ec0-b2ee-15e19a223141" providerId="ADAL" clId="{6BF65FE4-74A7-9749-A675-EBA0086FF38E}" dt="2024-11-13T13:26:41.037" v="5511" actId="20577"/>
          <ac:spMkLst>
            <pc:docMk/>
            <pc:sldMk cId="467907165" sldId="485"/>
            <ac:spMk id="2" creationId="{9F42186E-DEB3-D39E-A76F-16AEDA6F1EB0}"/>
          </ac:spMkLst>
        </pc:spChg>
        <pc:spChg chg="add mod">
          <ac:chgData name="Martina Di Gennaro" userId="242c7127-975c-4ec0-b2ee-15e19a223141" providerId="ADAL" clId="{6BF65FE4-74A7-9749-A675-EBA0086FF38E}" dt="2024-11-13T13:50:50.281" v="6083" actId="20577"/>
          <ac:spMkLst>
            <pc:docMk/>
            <pc:sldMk cId="467907165" sldId="485"/>
            <ac:spMk id="6" creationId="{8977C0AB-5271-0B2E-CF2A-D4E3178F627A}"/>
          </ac:spMkLst>
        </pc:spChg>
        <pc:spChg chg="add mod">
          <ac:chgData name="Martina Di Gennaro" userId="242c7127-975c-4ec0-b2ee-15e19a223141" providerId="ADAL" clId="{6BF65FE4-74A7-9749-A675-EBA0086FF38E}" dt="2024-11-13T13:51:12.749" v="6090" actId="1076"/>
          <ac:spMkLst>
            <pc:docMk/>
            <pc:sldMk cId="467907165" sldId="485"/>
            <ac:spMk id="10" creationId="{71836411-E736-EE71-1D4A-E6E5ADFE6BEF}"/>
          </ac:spMkLst>
        </pc:spChg>
        <pc:spChg chg="add mod">
          <ac:chgData name="Martina Di Gennaro" userId="242c7127-975c-4ec0-b2ee-15e19a223141" providerId="ADAL" clId="{6BF65FE4-74A7-9749-A675-EBA0086FF38E}" dt="2024-11-13T13:51:04.049" v="6085"/>
          <ac:spMkLst>
            <pc:docMk/>
            <pc:sldMk cId="467907165" sldId="485"/>
            <ac:spMk id="12" creationId="{411EE077-D56A-333C-FC87-70B3AC15870E}"/>
          </ac:spMkLst>
        </pc:spChg>
        <pc:spChg chg="add mod">
          <ac:chgData name="Martina Di Gennaro" userId="242c7127-975c-4ec0-b2ee-15e19a223141" providerId="ADAL" clId="{6BF65FE4-74A7-9749-A675-EBA0086FF38E}" dt="2024-11-13T13:51:04.049" v="6085"/>
          <ac:spMkLst>
            <pc:docMk/>
            <pc:sldMk cId="467907165" sldId="485"/>
            <ac:spMk id="13" creationId="{C9B3B0DA-E8B6-BFDE-511A-D0CEBBD40712}"/>
          </ac:spMkLst>
        </pc:spChg>
        <pc:picChg chg="add mod modCrop">
          <ac:chgData name="Martina Di Gennaro" userId="242c7127-975c-4ec0-b2ee-15e19a223141" providerId="ADAL" clId="{6BF65FE4-74A7-9749-A675-EBA0086FF38E}" dt="2024-11-14T09:03:21.158" v="7434" actId="1076"/>
          <ac:picMkLst>
            <pc:docMk/>
            <pc:sldMk cId="467907165" sldId="485"/>
            <ac:picMk id="4" creationId="{E4FCE0C8-3E33-8995-90BB-6439C26B8E07}"/>
          </ac:picMkLst>
        </pc:picChg>
        <pc:picChg chg="add mod">
          <ac:chgData name="Martina Di Gennaro" userId="242c7127-975c-4ec0-b2ee-15e19a223141" providerId="ADAL" clId="{6BF65FE4-74A7-9749-A675-EBA0086FF38E}" dt="2024-11-14T09:03:45.934" v="7435" actId="1076"/>
          <ac:picMkLst>
            <pc:docMk/>
            <pc:sldMk cId="467907165" sldId="485"/>
            <ac:picMk id="9" creationId="{A4C5D00E-EFB4-C1DC-0221-081A804DEB02}"/>
          </ac:picMkLst>
        </pc:picChg>
        <pc:picChg chg="add mod">
          <ac:chgData name="Martina Di Gennaro" userId="242c7127-975c-4ec0-b2ee-15e19a223141" providerId="ADAL" clId="{6BF65FE4-74A7-9749-A675-EBA0086FF38E}" dt="2024-11-13T13:51:04.049" v="6085"/>
          <ac:picMkLst>
            <pc:docMk/>
            <pc:sldMk cId="467907165" sldId="485"/>
            <ac:picMk id="11" creationId="{751B8930-5E79-680F-DE37-1E5ECE6E25FA}"/>
          </ac:picMkLst>
        </pc:picChg>
        <pc:picChg chg="add mod">
          <ac:chgData name="Martina Di Gennaro" userId="242c7127-975c-4ec0-b2ee-15e19a223141" providerId="ADAL" clId="{6BF65FE4-74A7-9749-A675-EBA0086FF38E}" dt="2024-11-13T13:51:04.049" v="6085"/>
          <ac:picMkLst>
            <pc:docMk/>
            <pc:sldMk cId="467907165" sldId="485"/>
            <ac:picMk id="14" creationId="{46AF74E4-E43A-4A4F-8CE8-69CB1E007BCB}"/>
          </ac:picMkLst>
        </pc:picChg>
      </pc:sldChg>
      <pc:sldChg chg="add del">
        <pc:chgData name="Martina Di Gennaro" userId="242c7127-975c-4ec0-b2ee-15e19a223141" providerId="ADAL" clId="{6BF65FE4-74A7-9749-A675-EBA0086FF38E}" dt="2024-10-17T10:01:06.639" v="1928"/>
        <pc:sldMkLst>
          <pc:docMk/>
          <pc:sldMk cId="975621004" sldId="486"/>
        </pc:sldMkLst>
      </pc:sldChg>
      <pc:sldChg chg="addSp delSp modSp new mod">
        <pc:chgData name="Martina Di Gennaro" userId="242c7127-975c-4ec0-b2ee-15e19a223141" providerId="ADAL" clId="{6BF65FE4-74A7-9749-A675-EBA0086FF38E}" dt="2024-11-13T13:34:28.508" v="5737" actId="20577"/>
        <pc:sldMkLst>
          <pc:docMk/>
          <pc:sldMk cId="1896682400" sldId="486"/>
        </pc:sldMkLst>
        <pc:spChg chg="add mod">
          <ac:chgData name="Martina Di Gennaro" userId="242c7127-975c-4ec0-b2ee-15e19a223141" providerId="ADAL" clId="{6BF65FE4-74A7-9749-A675-EBA0086FF38E}" dt="2024-11-13T13:34:28.508" v="5737" actId="20577"/>
          <ac:spMkLst>
            <pc:docMk/>
            <pc:sldMk cId="1896682400" sldId="486"/>
            <ac:spMk id="3" creationId="{EF084FA7-8B59-E533-46DA-EA120D68569F}"/>
          </ac:spMkLst>
        </pc:spChg>
        <pc:spChg chg="add mod">
          <ac:chgData name="Martina Di Gennaro" userId="242c7127-975c-4ec0-b2ee-15e19a223141" providerId="ADAL" clId="{6BF65FE4-74A7-9749-A675-EBA0086FF38E}" dt="2024-11-12T21:52:04.787" v="4755" actId="1076"/>
          <ac:spMkLst>
            <pc:docMk/>
            <pc:sldMk cId="1896682400" sldId="486"/>
            <ac:spMk id="4" creationId="{9ADFD748-E8FD-549D-248C-48573C07B55E}"/>
          </ac:spMkLst>
        </pc:spChg>
        <pc:picChg chg="add mod">
          <ac:chgData name="Martina Di Gennaro" userId="242c7127-975c-4ec0-b2ee-15e19a223141" providerId="ADAL" clId="{6BF65FE4-74A7-9749-A675-EBA0086FF38E}" dt="2024-11-13T11:24:28.072" v="5155" actId="27614"/>
          <ac:picMkLst>
            <pc:docMk/>
            <pc:sldMk cId="1896682400" sldId="486"/>
            <ac:picMk id="7" creationId="{6B3AD281-31C8-CC0E-4490-D83405A9241B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3T13:59:55.071" v="6105" actId="1076"/>
        <pc:sldMkLst>
          <pc:docMk/>
          <pc:sldMk cId="1824288819" sldId="487"/>
        </pc:sldMkLst>
        <pc:spChg chg="add mod">
          <ac:chgData name="Martina Di Gennaro" userId="242c7127-975c-4ec0-b2ee-15e19a223141" providerId="ADAL" clId="{6BF65FE4-74A7-9749-A675-EBA0086FF38E}" dt="2024-11-13T13:59:55.071" v="6105" actId="1076"/>
          <ac:spMkLst>
            <pc:docMk/>
            <pc:sldMk cId="1824288819" sldId="487"/>
            <ac:spMk id="4" creationId="{E3BC256F-86F8-AF67-2F6B-039F0DAED83C}"/>
          </ac:spMkLst>
        </pc:spChg>
        <pc:spChg chg="add mod">
          <ac:chgData name="Martina Di Gennaro" userId="242c7127-975c-4ec0-b2ee-15e19a223141" providerId="ADAL" clId="{6BF65FE4-74A7-9749-A675-EBA0086FF38E}" dt="2024-11-13T13:38:43.220" v="5825" actId="1076"/>
          <ac:spMkLst>
            <pc:docMk/>
            <pc:sldMk cId="1824288819" sldId="487"/>
            <ac:spMk id="8" creationId="{920339FC-65EC-2529-45AE-5058FA990E9D}"/>
          </ac:spMkLst>
        </pc:spChg>
        <pc:picChg chg="add mod">
          <ac:chgData name="Martina Di Gennaro" userId="242c7127-975c-4ec0-b2ee-15e19a223141" providerId="ADAL" clId="{6BF65FE4-74A7-9749-A675-EBA0086FF38E}" dt="2024-11-13T13:59:51.227" v="6104" actId="1076"/>
          <ac:picMkLst>
            <pc:docMk/>
            <pc:sldMk cId="1824288819" sldId="487"/>
            <ac:picMk id="7" creationId="{092757FC-2A9C-7E99-44A3-3172A6B076D7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1-13T15:18:43.299" v="7161" actId="20577"/>
        <pc:sldMkLst>
          <pc:docMk/>
          <pc:sldMk cId="2529889896" sldId="488"/>
        </pc:sldMkLst>
        <pc:spChg chg="mod">
          <ac:chgData name="Martina Di Gennaro" userId="242c7127-975c-4ec0-b2ee-15e19a223141" providerId="ADAL" clId="{6BF65FE4-74A7-9749-A675-EBA0086FF38E}" dt="2024-11-12T22:01:23.795" v="4768" actId="20577"/>
          <ac:spMkLst>
            <pc:docMk/>
            <pc:sldMk cId="2529889896" sldId="488"/>
            <ac:spMk id="2" creationId="{487D8895-634C-2BE6-B8E4-785AD399BA14}"/>
          </ac:spMkLst>
        </pc:spChg>
        <pc:spChg chg="add mod">
          <ac:chgData name="Martina Di Gennaro" userId="242c7127-975c-4ec0-b2ee-15e19a223141" providerId="ADAL" clId="{6BF65FE4-74A7-9749-A675-EBA0086FF38E}" dt="2024-11-13T15:18:43.299" v="7161" actId="20577"/>
          <ac:spMkLst>
            <pc:docMk/>
            <pc:sldMk cId="2529889896" sldId="488"/>
            <ac:spMk id="4" creationId="{923076F0-EB31-AD07-FFE2-0DECDD8474E6}"/>
          </ac:spMkLst>
        </pc:spChg>
        <pc:picChg chg="add mod">
          <ac:chgData name="Martina Di Gennaro" userId="242c7127-975c-4ec0-b2ee-15e19a223141" providerId="ADAL" clId="{6BF65FE4-74A7-9749-A675-EBA0086FF38E}" dt="2024-11-13T15:18:02.947" v="7119" actId="1076"/>
          <ac:picMkLst>
            <pc:docMk/>
            <pc:sldMk cId="2529889896" sldId="488"/>
            <ac:picMk id="6" creationId="{AD2E7031-AF2D-124D-5CC3-7B5B11CB5F8F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0-22T12:24:33.358" v="4323" actId="20577"/>
        <pc:sldMkLst>
          <pc:docMk/>
          <pc:sldMk cId="2869807257" sldId="489"/>
        </pc:sldMkLst>
      </pc:sldChg>
      <pc:sldChg chg="new del">
        <pc:chgData name="Martina Di Gennaro" userId="242c7127-975c-4ec0-b2ee-15e19a223141" providerId="ADAL" clId="{6BF65FE4-74A7-9749-A675-EBA0086FF38E}" dt="2024-11-12T20:52:21.654" v="4457" actId="2696"/>
        <pc:sldMkLst>
          <pc:docMk/>
          <pc:sldMk cId="2180048510" sldId="490"/>
        </pc:sldMkLst>
      </pc:sldChg>
      <pc:sldChg chg="addSp delSp modSp new mod">
        <pc:chgData name="Martina Di Gennaro" userId="242c7127-975c-4ec0-b2ee-15e19a223141" providerId="ADAL" clId="{6BF65FE4-74A7-9749-A675-EBA0086FF38E}" dt="2024-11-13T08:11:18.317" v="4852" actId="1076"/>
        <pc:sldMkLst>
          <pc:docMk/>
          <pc:sldMk cId="2847408134" sldId="490"/>
        </pc:sldMkLst>
        <pc:spChg chg="mod">
          <ac:chgData name="Martina Di Gennaro" userId="242c7127-975c-4ec0-b2ee-15e19a223141" providerId="ADAL" clId="{6BF65FE4-74A7-9749-A675-EBA0086FF38E}" dt="2024-11-12T22:02:38.236" v="4792" actId="20577"/>
          <ac:spMkLst>
            <pc:docMk/>
            <pc:sldMk cId="2847408134" sldId="490"/>
            <ac:spMk id="2" creationId="{CABB1549-7072-AA2E-DCAB-D191B8119454}"/>
          </ac:spMkLst>
        </pc:spChg>
        <pc:picChg chg="add mod">
          <ac:chgData name="Martina Di Gennaro" userId="242c7127-975c-4ec0-b2ee-15e19a223141" providerId="ADAL" clId="{6BF65FE4-74A7-9749-A675-EBA0086FF38E}" dt="2024-11-13T08:11:18.317" v="4852" actId="1076"/>
          <ac:picMkLst>
            <pc:docMk/>
            <pc:sldMk cId="2847408134" sldId="490"/>
            <ac:picMk id="5" creationId="{ED2CF797-5B2E-043E-9487-16C3815F53FA}"/>
          </ac:picMkLst>
        </pc:picChg>
      </pc:sldChg>
      <pc:sldChg chg="addSp modSp new mod ord">
        <pc:chgData name="Martina Di Gennaro" userId="242c7127-975c-4ec0-b2ee-15e19a223141" providerId="ADAL" clId="{6BF65FE4-74A7-9749-A675-EBA0086FF38E}" dt="2024-11-13T20:16:16.901" v="7415" actId="20577"/>
        <pc:sldMkLst>
          <pc:docMk/>
          <pc:sldMk cId="1285753839" sldId="491"/>
        </pc:sldMkLst>
        <pc:spChg chg="mod">
          <ac:chgData name="Martina Di Gennaro" userId="242c7127-975c-4ec0-b2ee-15e19a223141" providerId="ADAL" clId="{6BF65FE4-74A7-9749-A675-EBA0086FF38E}" dt="2024-11-13T08:09:48.965" v="4851" actId="20577"/>
          <ac:spMkLst>
            <pc:docMk/>
            <pc:sldMk cId="1285753839" sldId="491"/>
            <ac:spMk id="2" creationId="{4AA12AE1-2493-8626-C301-44FDB9B6E97E}"/>
          </ac:spMkLst>
        </pc:spChg>
        <pc:spChg chg="add mod">
          <ac:chgData name="Martina Di Gennaro" userId="242c7127-975c-4ec0-b2ee-15e19a223141" providerId="ADAL" clId="{6BF65FE4-74A7-9749-A675-EBA0086FF38E}" dt="2024-11-13T20:13:24.940" v="7170" actId="20577"/>
          <ac:spMkLst>
            <pc:docMk/>
            <pc:sldMk cId="1285753839" sldId="491"/>
            <ac:spMk id="3" creationId="{296D5651-733C-4A4D-DCA1-AC056F5049E0}"/>
          </ac:spMkLst>
        </pc:spChg>
        <pc:spChg chg="add mod">
          <ac:chgData name="Martina Di Gennaro" userId="242c7127-975c-4ec0-b2ee-15e19a223141" providerId="ADAL" clId="{6BF65FE4-74A7-9749-A675-EBA0086FF38E}" dt="2024-11-13T20:16:16.901" v="7415" actId="20577"/>
          <ac:spMkLst>
            <pc:docMk/>
            <pc:sldMk cId="1285753839" sldId="491"/>
            <ac:spMk id="5" creationId="{01F3A39B-9A1D-08C9-8760-9F6588137CE1}"/>
          </ac:spMkLst>
        </pc:spChg>
        <pc:picChg chg="add mod">
          <ac:chgData name="Martina Di Gennaro" userId="242c7127-975c-4ec0-b2ee-15e19a223141" providerId="ADAL" clId="{6BF65FE4-74A7-9749-A675-EBA0086FF38E}" dt="2024-11-13T14:58:04.495" v="6800" actId="1076"/>
          <ac:picMkLst>
            <pc:docMk/>
            <pc:sldMk cId="1285753839" sldId="491"/>
            <ac:picMk id="4" creationId="{891A6672-62EC-2D8C-98F5-960273D7AB58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1-13T14:49:43.018" v="6741" actId="1076"/>
        <pc:sldMkLst>
          <pc:docMk/>
          <pc:sldMk cId="1669332132" sldId="492"/>
        </pc:sldMkLst>
        <pc:spChg chg="mod">
          <ac:chgData name="Martina Di Gennaro" userId="242c7127-975c-4ec0-b2ee-15e19a223141" providerId="ADAL" clId="{6BF65FE4-74A7-9749-A675-EBA0086FF38E}" dt="2024-11-12T22:03:05.832" v="4815" actId="20577"/>
          <ac:spMkLst>
            <pc:docMk/>
            <pc:sldMk cId="1669332132" sldId="492"/>
            <ac:spMk id="2" creationId="{7FF115A0-3002-9F93-3841-6B58E9FE6897}"/>
          </ac:spMkLst>
        </pc:spChg>
        <pc:picChg chg="add mod">
          <ac:chgData name="Martina Di Gennaro" userId="242c7127-975c-4ec0-b2ee-15e19a223141" providerId="ADAL" clId="{6BF65FE4-74A7-9749-A675-EBA0086FF38E}" dt="2024-11-13T14:49:43.018" v="6741" actId="1076"/>
          <ac:picMkLst>
            <pc:docMk/>
            <pc:sldMk cId="1669332132" sldId="492"/>
            <ac:picMk id="3" creationId="{614EFE0A-5BF0-3C01-D4BB-30D26425ED25}"/>
          </ac:picMkLst>
        </pc:picChg>
      </pc:sldChg>
      <pc:sldChg chg="addSp delSp modSp new del mod">
        <pc:chgData name="Martina Di Gennaro" userId="242c7127-975c-4ec0-b2ee-15e19a223141" providerId="ADAL" clId="{6BF65FE4-74A7-9749-A675-EBA0086FF38E}" dt="2024-11-13T13:51:28.833" v="6097" actId="2696"/>
        <pc:sldMkLst>
          <pc:docMk/>
          <pc:sldMk cId="3037027841" sldId="493"/>
        </pc:sldMkLst>
      </pc:sldChg>
      <pc:sldChg chg="addSp delSp modSp add mod">
        <pc:chgData name="Martina Di Gennaro" userId="242c7127-975c-4ec0-b2ee-15e19a223141" providerId="ADAL" clId="{6BF65FE4-74A7-9749-A675-EBA0086FF38E}" dt="2024-11-13T14:03:52.320" v="6238" actId="1037"/>
        <pc:sldMkLst>
          <pc:docMk/>
          <pc:sldMk cId="3445632210" sldId="494"/>
        </pc:sldMkLst>
        <pc:spChg chg="mod">
          <ac:chgData name="Martina Di Gennaro" userId="242c7127-975c-4ec0-b2ee-15e19a223141" providerId="ADAL" clId="{6BF65FE4-74A7-9749-A675-EBA0086FF38E}" dt="2024-11-13T13:39:50.798" v="5852" actId="20577"/>
          <ac:spMkLst>
            <pc:docMk/>
            <pc:sldMk cId="3445632210" sldId="494"/>
            <ac:spMk id="2" creationId="{BF0B4C3B-3231-9410-BDF5-0418D727577D}"/>
          </ac:spMkLst>
        </pc:spChg>
        <pc:spChg chg="mod">
          <ac:chgData name="Martina Di Gennaro" userId="242c7127-975c-4ec0-b2ee-15e19a223141" providerId="ADAL" clId="{6BF65FE4-74A7-9749-A675-EBA0086FF38E}" dt="2024-11-13T13:41:19.549" v="5879" actId="1076"/>
          <ac:spMkLst>
            <pc:docMk/>
            <pc:sldMk cId="3445632210" sldId="494"/>
            <ac:spMk id="8" creationId="{6BB9ABD8-D188-5287-352E-ECEF353B7A5B}"/>
          </ac:spMkLst>
        </pc:spChg>
        <pc:spChg chg="add mod">
          <ac:chgData name="Martina Di Gennaro" userId="242c7127-975c-4ec0-b2ee-15e19a223141" providerId="ADAL" clId="{6BF65FE4-74A7-9749-A675-EBA0086FF38E}" dt="2024-11-13T13:41:23.146" v="5887" actId="1035"/>
          <ac:spMkLst>
            <pc:docMk/>
            <pc:sldMk cId="3445632210" sldId="494"/>
            <ac:spMk id="9" creationId="{C582E59B-AE15-F52E-5144-7767ABC72C58}"/>
          </ac:spMkLst>
        </pc:spChg>
        <pc:spChg chg="add mod">
          <ac:chgData name="Martina Di Gennaro" userId="242c7127-975c-4ec0-b2ee-15e19a223141" providerId="ADAL" clId="{6BF65FE4-74A7-9749-A675-EBA0086FF38E}" dt="2024-11-13T13:41:23.146" v="5887" actId="1035"/>
          <ac:spMkLst>
            <pc:docMk/>
            <pc:sldMk cId="3445632210" sldId="494"/>
            <ac:spMk id="10" creationId="{2C028165-8D8D-B323-A40F-BAEDF0CA42CD}"/>
          </ac:spMkLst>
        </pc:spChg>
        <pc:spChg chg="add mod">
          <ac:chgData name="Martina Di Gennaro" userId="242c7127-975c-4ec0-b2ee-15e19a223141" providerId="ADAL" clId="{6BF65FE4-74A7-9749-A675-EBA0086FF38E}" dt="2024-11-13T13:40:00.877" v="5855" actId="1076"/>
          <ac:spMkLst>
            <pc:docMk/>
            <pc:sldMk cId="3445632210" sldId="494"/>
            <ac:spMk id="12" creationId="{A74A429F-BF38-470E-9E04-61602DAB37EB}"/>
          </ac:spMkLst>
        </pc:spChg>
        <pc:spChg chg="add mod">
          <ac:chgData name="Martina Di Gennaro" userId="242c7127-975c-4ec0-b2ee-15e19a223141" providerId="ADAL" clId="{6BF65FE4-74A7-9749-A675-EBA0086FF38E}" dt="2024-11-13T13:41:16.366" v="5878" actId="1035"/>
          <ac:spMkLst>
            <pc:docMk/>
            <pc:sldMk cId="3445632210" sldId="494"/>
            <ac:spMk id="13" creationId="{F6B2C720-A5AB-91C0-3279-1EFA9C1896ED}"/>
          </ac:spMkLst>
        </pc:spChg>
        <pc:spChg chg="add mod">
          <ac:chgData name="Martina Di Gennaro" userId="242c7127-975c-4ec0-b2ee-15e19a223141" providerId="ADAL" clId="{6BF65FE4-74A7-9749-A675-EBA0086FF38E}" dt="2024-11-13T14:03:52.320" v="6238" actId="1037"/>
          <ac:spMkLst>
            <pc:docMk/>
            <pc:sldMk cId="3445632210" sldId="494"/>
            <ac:spMk id="14" creationId="{AA9B0178-3CFE-3EA0-4AA1-DA3793CA0147}"/>
          </ac:spMkLst>
        </pc:spChg>
        <pc:picChg chg="add mod">
          <ac:chgData name="Martina Di Gennaro" userId="242c7127-975c-4ec0-b2ee-15e19a223141" providerId="ADAL" clId="{6BF65FE4-74A7-9749-A675-EBA0086FF38E}" dt="2024-11-13T13:41:23.146" v="5887" actId="1035"/>
          <ac:picMkLst>
            <pc:docMk/>
            <pc:sldMk cId="3445632210" sldId="494"/>
            <ac:picMk id="6" creationId="{9598382C-9638-C251-0D36-D5B26A3ACDB9}"/>
          </ac:picMkLst>
        </pc:picChg>
        <pc:picChg chg="add mod">
          <ac:chgData name="Martina Di Gennaro" userId="242c7127-975c-4ec0-b2ee-15e19a223141" providerId="ADAL" clId="{6BF65FE4-74A7-9749-A675-EBA0086FF38E}" dt="2024-11-13T13:41:13.153" v="5872" actId="1076"/>
          <ac:picMkLst>
            <pc:docMk/>
            <pc:sldMk cId="3445632210" sldId="494"/>
            <ac:picMk id="11" creationId="{8D91E8DD-AF06-A30A-86EC-035721A1336D}"/>
          </ac:picMkLst>
        </pc:picChg>
      </pc:sldChg>
      <pc:sldMasterChg chg="modSldLayout">
        <pc:chgData name="Martina Di Gennaro" userId="242c7127-975c-4ec0-b2ee-15e19a223141" providerId="ADAL" clId="{6BF65FE4-74A7-9749-A675-EBA0086FF38E}" dt="2024-10-17T07:10:24.389" v="1219" actId="27636"/>
        <pc:sldMasterMkLst>
          <pc:docMk/>
          <pc:sldMasterMk cId="1525223916" sldId="2147483651"/>
        </pc:sldMasterMkLst>
        <pc:sldLayoutChg chg="delSp modSp mod">
          <pc:chgData name="Martina Di Gennaro" userId="242c7127-975c-4ec0-b2ee-15e19a223141" providerId="ADAL" clId="{6BF65FE4-74A7-9749-A675-EBA0086FF38E}" dt="2024-10-16T20:27:09.003" v="532" actId="1035"/>
          <pc:sldLayoutMkLst>
            <pc:docMk/>
            <pc:sldMasterMk cId="1525223916" sldId="2147483651"/>
            <pc:sldLayoutMk cId="3285544562" sldId="2147483665"/>
          </pc:sldLayoutMkLst>
        </pc:sldLayoutChg>
        <pc:sldLayoutChg chg="modSp mod">
          <pc:chgData name="Martina Di Gennaro" userId="242c7127-975c-4ec0-b2ee-15e19a223141" providerId="ADAL" clId="{6BF65FE4-74A7-9749-A675-EBA0086FF38E}" dt="2024-10-17T07:10:24.386" v="1218" actId="27636"/>
          <pc:sldLayoutMkLst>
            <pc:docMk/>
            <pc:sldMasterMk cId="1525223916" sldId="2147483651"/>
            <pc:sldLayoutMk cId="529367722" sldId="2147483666"/>
          </pc:sldLayoutMkLst>
        </pc:sldLayoutChg>
        <pc:sldLayoutChg chg="modSp mod">
          <pc:chgData name="Martina Di Gennaro" userId="242c7127-975c-4ec0-b2ee-15e19a223141" providerId="ADAL" clId="{6BF65FE4-74A7-9749-A675-EBA0086FF38E}" dt="2024-10-17T07:10:24.389" v="1219" actId="27636"/>
          <pc:sldLayoutMkLst>
            <pc:docMk/>
            <pc:sldMasterMk cId="1525223916" sldId="2147483651"/>
            <pc:sldLayoutMk cId="4016823266" sldId="2147483669"/>
          </pc:sldLayoutMkLst>
        </pc:sldLayoutChg>
      </pc:sldMasterChg>
    </pc:docChg>
  </pc:docChgLst>
  <pc:docChgLst>
    <pc:chgData name="Martina Di Gennaro" userId="242c7127-975c-4ec0-b2ee-15e19a223141" providerId="ADAL" clId="{9958608D-BAEA-3744-868E-7F9ABA8CD256}"/>
    <pc:docChg chg="undo custSel addSld delSld modSld sldOrd modMainMaster">
      <pc:chgData name="Martina Di Gennaro" userId="242c7127-975c-4ec0-b2ee-15e19a223141" providerId="ADAL" clId="{9958608D-BAEA-3744-868E-7F9ABA8CD256}" dt="2023-10-21T16:36:21.001" v="5747" actId="1036"/>
      <pc:docMkLst>
        <pc:docMk/>
      </pc:docMkLst>
      <pc:sldChg chg="modSp mod ord">
        <pc:chgData name="Martina Di Gennaro" userId="242c7127-975c-4ec0-b2ee-15e19a223141" providerId="ADAL" clId="{9958608D-BAEA-3744-868E-7F9ABA8CD256}" dt="2023-10-18T21:42:58.324" v="2449" actId="20578"/>
        <pc:sldMkLst>
          <pc:docMk/>
          <pc:sldMk cId="3362907711" sldId="409"/>
        </pc:sldMkLst>
      </pc:sldChg>
      <pc:sldChg chg="addSp delSp modSp mod modNotesTx">
        <pc:chgData name="Martina Di Gennaro" userId="242c7127-975c-4ec0-b2ee-15e19a223141" providerId="ADAL" clId="{9958608D-BAEA-3744-868E-7F9ABA8CD256}" dt="2023-10-20T13:15:15.251" v="5273" actId="1038"/>
        <pc:sldMkLst>
          <pc:docMk/>
          <pc:sldMk cId="703777724" sldId="412"/>
        </pc:sldMkLst>
      </pc:sldChg>
      <pc:sldChg chg="del">
        <pc:chgData name="Martina Di Gennaro" userId="242c7127-975c-4ec0-b2ee-15e19a223141" providerId="ADAL" clId="{9958608D-BAEA-3744-868E-7F9ABA8CD256}" dt="2023-10-16T13:57:44.137" v="76" actId="2696"/>
        <pc:sldMkLst>
          <pc:docMk/>
          <pc:sldMk cId="40585702" sldId="413"/>
        </pc:sldMkLst>
      </pc:sldChg>
      <pc:sldChg chg="add del">
        <pc:chgData name="Martina Di Gennaro" userId="242c7127-975c-4ec0-b2ee-15e19a223141" providerId="ADAL" clId="{9958608D-BAEA-3744-868E-7F9ABA8CD256}" dt="2023-10-20T16:54:40.466" v="5513"/>
        <pc:sldMkLst>
          <pc:docMk/>
          <pc:sldMk cId="3725814511" sldId="417"/>
        </pc:sldMkLst>
      </pc:sldChg>
      <pc:sldChg chg="del">
        <pc:chgData name="Martina Di Gennaro" userId="242c7127-975c-4ec0-b2ee-15e19a223141" providerId="ADAL" clId="{9958608D-BAEA-3744-868E-7F9ABA8CD256}" dt="2023-10-16T13:57:47.192" v="77" actId="2696"/>
        <pc:sldMkLst>
          <pc:docMk/>
          <pc:sldMk cId="3484999374" sldId="418"/>
        </pc:sldMkLst>
      </pc:sldChg>
      <pc:sldChg chg="addSp delSp modSp mod">
        <pc:chgData name="Martina Di Gennaro" userId="242c7127-975c-4ec0-b2ee-15e19a223141" providerId="ADAL" clId="{9958608D-BAEA-3744-868E-7F9ABA8CD256}" dt="2023-10-20T13:54:41.570" v="5500" actId="1076"/>
        <pc:sldMkLst>
          <pc:docMk/>
          <pc:sldMk cId="3795983033" sldId="419"/>
        </pc:sldMkLst>
      </pc:sldChg>
      <pc:sldChg chg="addSp delSp modSp add mod">
        <pc:chgData name="Martina Di Gennaro" userId="242c7127-975c-4ec0-b2ee-15e19a223141" providerId="ADAL" clId="{9958608D-BAEA-3744-868E-7F9ABA8CD256}" dt="2023-10-20T17:56:48.905" v="572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9958608D-BAEA-3744-868E-7F9ABA8CD256}" dt="2023-10-16T13:48:51.390" v="46" actId="2696"/>
        <pc:sldMkLst>
          <pc:docMk/>
          <pc:sldMk cId="325080848" sldId="421"/>
        </pc:sldMkLst>
      </pc:sldChg>
      <pc:sldChg chg="addSp delSp modSp add mod ord">
        <pc:chgData name="Martina Di Gennaro" userId="242c7127-975c-4ec0-b2ee-15e19a223141" providerId="ADAL" clId="{9958608D-BAEA-3744-868E-7F9ABA8CD256}" dt="2023-10-20T13:19:25.530" v="5289" actId="107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9958608D-BAEA-3744-868E-7F9ABA8CD256}" dt="2023-10-16T13:48:50.844" v="45" actId="2696"/>
        <pc:sldMkLst>
          <pc:docMk/>
          <pc:sldMk cId="1019292579" sldId="422"/>
        </pc:sldMkLst>
      </pc:sldChg>
      <pc:sldChg chg="addSp modSp add mod">
        <pc:chgData name="Martina Di Gennaro" userId="242c7127-975c-4ec0-b2ee-15e19a223141" providerId="ADAL" clId="{9958608D-BAEA-3744-868E-7F9ABA8CD256}" dt="2023-10-20T17:47:43.163" v="5687" actId="403"/>
        <pc:sldMkLst>
          <pc:docMk/>
          <pc:sldMk cId="2158263327" sldId="422"/>
        </pc:sldMkLst>
      </pc:sldChg>
      <pc:sldChg chg="addSp delSp modSp add mod ord">
        <pc:chgData name="Martina Di Gennaro" userId="242c7127-975c-4ec0-b2ee-15e19a223141" providerId="ADAL" clId="{9958608D-BAEA-3744-868E-7F9ABA8CD256}" dt="2023-10-20T17:35:04.508" v="5563" actId="107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9958608D-BAEA-3744-868E-7F9ABA8CD256}" dt="2023-10-16T13:48:50.491" v="43" actId="2696"/>
        <pc:sldMkLst>
          <pc:docMk/>
          <pc:sldMk cId="4099423673" sldId="423"/>
        </pc:sldMkLst>
      </pc:sldChg>
      <pc:sldChg chg="addSp delSp modSp add mod">
        <pc:chgData name="Martina Di Gennaro" userId="242c7127-975c-4ec0-b2ee-15e19a223141" providerId="ADAL" clId="{9958608D-BAEA-3744-868E-7F9ABA8CD256}" dt="2023-10-20T18:04:05.731" v="5727" actId="1038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9958608D-BAEA-3744-868E-7F9ABA8CD256}" dt="2023-10-16T13:48:50.664" v="44" actId="2696"/>
        <pc:sldMkLst>
          <pc:docMk/>
          <pc:sldMk cId="3913773527" sldId="424"/>
        </pc:sldMkLst>
      </pc:sldChg>
      <pc:sldChg chg="addSp delSp modSp add mod modNotesTx">
        <pc:chgData name="Martina Di Gennaro" userId="242c7127-975c-4ec0-b2ee-15e19a223141" providerId="ADAL" clId="{9958608D-BAEA-3744-868E-7F9ABA8CD256}" dt="2023-10-21T16:36:21.001" v="5747" actId="1036"/>
        <pc:sldMkLst>
          <pc:docMk/>
          <pc:sldMk cId="3678545962" sldId="425"/>
        </pc:sldMkLst>
      </pc:sldChg>
      <pc:sldChg chg="modSp add del mod">
        <pc:chgData name="Martina Di Gennaro" userId="242c7127-975c-4ec0-b2ee-15e19a223141" providerId="ADAL" clId="{9958608D-BAEA-3744-868E-7F9ABA8CD256}" dt="2023-10-18T14:00:09.153" v="2319" actId="2696"/>
        <pc:sldMkLst>
          <pc:docMk/>
          <pc:sldMk cId="1743048420" sldId="426"/>
        </pc:sldMkLst>
      </pc:sldChg>
      <pc:sldChg chg="addSp delSp modSp new del mod">
        <pc:chgData name="Martina Di Gennaro" userId="242c7127-975c-4ec0-b2ee-15e19a223141" providerId="ADAL" clId="{9958608D-BAEA-3744-868E-7F9ABA8CD256}" dt="2023-10-17T16:09:47.215" v="1165" actId="2696"/>
        <pc:sldMkLst>
          <pc:docMk/>
          <pc:sldMk cId="3219424311" sldId="427"/>
        </pc:sldMkLst>
      </pc:sldChg>
      <pc:sldChg chg="addSp delSp modSp add mod">
        <pc:chgData name="Martina Di Gennaro" userId="242c7127-975c-4ec0-b2ee-15e19a223141" providerId="ADAL" clId="{9958608D-BAEA-3744-868E-7F9ABA8CD256}" dt="2023-10-20T18:04:10.154" v="5728" actId="1038"/>
        <pc:sldMkLst>
          <pc:docMk/>
          <pc:sldMk cId="3494229693" sldId="427"/>
        </pc:sldMkLst>
      </pc:sldChg>
      <pc:sldChg chg="add del">
        <pc:chgData name="Martina Di Gennaro" userId="242c7127-975c-4ec0-b2ee-15e19a223141" providerId="ADAL" clId="{9958608D-BAEA-3744-868E-7F9ABA8CD256}" dt="2023-10-19T21:03:44.487" v="4128" actId="2696"/>
        <pc:sldMkLst>
          <pc:docMk/>
          <pc:sldMk cId="4920829" sldId="428"/>
        </pc:sldMkLst>
      </pc:sldChg>
      <pc:sldChg chg="add del">
        <pc:chgData name="Martina Di Gennaro" userId="242c7127-975c-4ec0-b2ee-15e19a223141" providerId="ADAL" clId="{9958608D-BAEA-3744-868E-7F9ABA8CD256}" dt="2023-10-20T13:52:57.943" v="5489" actId="2696"/>
        <pc:sldMkLst>
          <pc:docMk/>
          <pc:sldMk cId="126092966" sldId="428"/>
        </pc:sldMkLst>
      </pc:sldChg>
      <pc:sldChg chg="add del">
        <pc:chgData name="Martina Di Gennaro" userId="242c7127-975c-4ec0-b2ee-15e19a223141" providerId="ADAL" clId="{9958608D-BAEA-3744-868E-7F9ABA8CD256}" dt="2023-10-19T20:29:44.662" v="3715" actId="2696"/>
        <pc:sldMkLst>
          <pc:docMk/>
          <pc:sldMk cId="1115781558" sldId="428"/>
        </pc:sldMkLst>
      </pc:sldChg>
      <pc:sldChg chg="add del">
        <pc:chgData name="Martina Di Gennaro" userId="242c7127-975c-4ec0-b2ee-15e19a223141" providerId="ADAL" clId="{9958608D-BAEA-3744-868E-7F9ABA8CD256}" dt="2023-10-19T20:14:28.368" v="3399" actId="2696"/>
        <pc:sldMkLst>
          <pc:docMk/>
          <pc:sldMk cId="1247461590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10.235" v="5547" actId="2696"/>
        <pc:sldMkLst>
          <pc:docMk/>
          <pc:sldMk cId="3411544443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30.225" v="5554" actId="2696"/>
        <pc:sldMkLst>
          <pc:docMk/>
          <pc:sldMk cId="1315704818" sldId="429"/>
        </pc:sldMkLst>
      </pc:sldChg>
      <pc:sldChg chg="addSp delSp modSp new mod">
        <pc:chgData name="Martina Di Gennaro" userId="242c7127-975c-4ec0-b2ee-15e19a223141" providerId="ADAL" clId="{9958608D-BAEA-3744-868E-7F9ABA8CD256}" dt="2023-10-20T17:49:43.045" v="5711" actId="20577"/>
        <pc:sldMkLst>
          <pc:docMk/>
          <pc:sldMk cId="1979376524" sldId="430"/>
        </pc:sldMkLst>
      </pc:sldChg>
      <pc:sldChg chg="addSp delSp modSp add del mod">
        <pc:chgData name="Martina Di Gennaro" userId="242c7127-975c-4ec0-b2ee-15e19a223141" providerId="ADAL" clId="{9958608D-BAEA-3744-868E-7F9ABA8CD256}" dt="2023-10-20T17:44:35.674" v="5636" actId="2696"/>
        <pc:sldMkLst>
          <pc:docMk/>
          <pc:sldMk cId="3510415980" sldId="431"/>
        </pc:sldMkLst>
      </pc:sldChg>
      <pc:sldMasterChg chg="addSldLayout delSldLayout modSldLayout">
        <pc:chgData name="Martina Di Gennaro" userId="242c7127-975c-4ec0-b2ee-15e19a223141" providerId="ADAL" clId="{9958608D-BAEA-3744-868E-7F9ABA8CD256}" dt="2023-10-20T17:44:42.150" v="5638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9958608D-BAEA-3744-868E-7F9ABA8CD256}" dt="2023-10-20T12:33:14.556" v="4665" actId="20577"/>
          <pc:sldLayoutMkLst>
            <pc:docMk/>
            <pc:sldMasterMk cId="1525223916" sldId="2147483651"/>
            <pc:sldLayoutMk cId="3285544562" sldId="2147483665"/>
          </pc:sldLayoutMkLst>
        </pc:sldLayoutChg>
        <pc:sldLayoutChg chg="setBg">
          <pc:chgData name="Martina Di Gennaro" userId="242c7127-975c-4ec0-b2ee-15e19a223141" providerId="ADAL" clId="{9958608D-BAEA-3744-868E-7F9ABA8CD256}" dt="2023-10-16T21:52:43.916" v="583"/>
          <pc:sldLayoutMkLst>
            <pc:docMk/>
            <pc:sldMasterMk cId="1525223916" sldId="2147483651"/>
            <pc:sldLayoutMk cId="529367722" sldId="2147483666"/>
          </pc:sldLayoutMkLst>
        </pc:sldLayoutChg>
        <pc:sldLayoutChg chg="add del">
          <pc:chgData name="Martina Di Gennaro" userId="242c7127-975c-4ec0-b2ee-15e19a223141" providerId="ADAL" clId="{9958608D-BAEA-3744-868E-7F9ABA8CD256}" dt="2023-10-16T13:48:43.372" v="42" actId="2696"/>
          <pc:sldLayoutMkLst>
            <pc:docMk/>
            <pc:sldMasterMk cId="1525223916" sldId="2147483651"/>
            <pc:sldLayoutMk cId="3035035864" sldId="2147483668"/>
          </pc:sldLayoutMkLst>
        </pc:sldLayoutChg>
        <pc:sldLayoutChg chg="del">
          <pc:chgData name="Martina Di Gennaro" userId="242c7127-975c-4ec0-b2ee-15e19a223141" providerId="ADAL" clId="{9958608D-BAEA-3744-868E-7F9ABA8CD256}" dt="2023-10-16T13:48:57.319" v="47" actId="2696"/>
          <pc:sldLayoutMkLst>
            <pc:docMk/>
            <pc:sldMasterMk cId="1525223916" sldId="2147483651"/>
            <pc:sldLayoutMk cId="101699375" sldId="2147483670"/>
          </pc:sldLayoutMkLst>
        </pc:sldLayoutChg>
        <pc:sldLayoutChg chg="addSp delSp modSp mod">
          <pc:chgData name="Martina Di Gennaro" userId="242c7127-975c-4ec0-b2ee-15e19a223141" providerId="ADAL" clId="{9958608D-BAEA-3744-868E-7F9ABA8CD256}" dt="2023-10-20T17:30:43.944" v="5543" actId="6014"/>
          <pc:sldLayoutMkLst>
            <pc:docMk/>
            <pc:sldMasterMk cId="1525223916" sldId="2147483651"/>
            <pc:sldLayoutMk cId="3051188402" sldId="2147483670"/>
          </pc:sldLayoutMkLst>
        </pc:sldLayoutChg>
        <pc:sldLayoutChg chg="modSp mod">
          <pc:chgData name="Martina Di Gennaro" userId="242c7127-975c-4ec0-b2ee-15e19a223141" providerId="ADAL" clId="{9958608D-BAEA-3744-868E-7F9ABA8CD256}" dt="2023-10-20T17:44:42.150" v="5638" actId="20577"/>
          <pc:sldLayoutMkLst>
            <pc:docMk/>
            <pc:sldMasterMk cId="1525223916" sldId="2147483651"/>
            <pc:sldLayoutMk cId="3182456614" sldId="2147483671"/>
          </pc:sldLayoutMkLst>
        </pc:sldLayoutChg>
      </pc:sldMasterChg>
    </pc:docChg>
  </pc:docChgLst>
  <pc:docChgLst>
    <pc:chgData name="Martina Di Gennaro" userId="242c7127-975c-4ec0-b2ee-15e19a223141" providerId="ADAL" clId="{61112B29-E167-724D-8777-9251EF6A45B7}"/>
    <pc:docChg chg="modSld">
      <pc:chgData name="Martina Di Gennaro" userId="242c7127-975c-4ec0-b2ee-15e19a223141" providerId="ADAL" clId="{61112B29-E167-724D-8777-9251EF6A45B7}" dt="2024-03-28T10:55:16.044" v="0"/>
      <pc:docMkLst>
        <pc:docMk/>
      </pc:docMkLst>
      <pc:sldChg chg="modSp">
        <pc:chgData name="Martina Di Gennaro" userId="242c7127-975c-4ec0-b2ee-15e19a223141" providerId="ADAL" clId="{61112B29-E167-724D-8777-9251EF6A45B7}" dt="2024-03-28T10:55:16.044" v="0"/>
        <pc:sldMkLst>
          <pc:docMk/>
          <pc:sldMk cId="1153002974" sldId="424"/>
        </pc:sldMkLst>
      </pc:sldChg>
    </pc:docChg>
  </pc:docChgLst>
  <pc:docChgLst>
    <pc:chgData name="Martina Di Gennaro" userId="242c7127-975c-4ec0-b2ee-15e19a223141" providerId="ADAL" clId="{796FC354-AC06-2C44-99BA-1EC8A4150596}"/>
    <pc:docChg chg="modSld">
      <pc:chgData name="Martina Di Gennaro" userId="242c7127-975c-4ec0-b2ee-15e19a223141" providerId="ADAL" clId="{796FC354-AC06-2C44-99BA-1EC8A4150596}" dt="2023-10-02T20:54:23.925" v="0" actId="1076"/>
      <pc:docMkLst>
        <pc:docMk/>
      </pc:docMkLst>
      <pc:sldChg chg="modSp mod">
        <pc:chgData name="Martina Di Gennaro" userId="242c7127-975c-4ec0-b2ee-15e19a223141" providerId="ADAL" clId="{796FC354-AC06-2C44-99BA-1EC8A4150596}" dt="2023-10-02T20:54:23.925" v="0" actId="1076"/>
        <pc:sldMkLst>
          <pc:docMk/>
          <pc:sldMk cId="703777724" sldId="412"/>
        </pc:sldMkLst>
      </pc:sldChg>
    </pc:docChg>
  </pc:docChgLst>
  <pc:docChgLst>
    <pc:chgData name="Martina Di Gennaro" userId="242c7127-975c-4ec0-b2ee-15e19a223141" providerId="ADAL" clId="{6C20E4B8-EDE9-4E4C-BDED-103D9DA02204}"/>
    <pc:docChg chg="undo custSel modSld">
      <pc:chgData name="Martina Di Gennaro" userId="242c7127-975c-4ec0-b2ee-15e19a223141" providerId="ADAL" clId="{6C20E4B8-EDE9-4E4C-BDED-103D9DA02204}" dt="2023-09-06T10:55:33.334" v="468" actId="14100"/>
      <pc:docMkLst>
        <pc:docMk/>
      </pc:docMkLst>
      <pc:sldChg chg="addSp delSp modSp mod">
        <pc:chgData name="Martina Di Gennaro" userId="242c7127-975c-4ec0-b2ee-15e19a223141" providerId="ADAL" clId="{6C20E4B8-EDE9-4E4C-BDED-103D9DA02204}" dt="2023-09-05T20:14:44.066" v="104" actId="1076"/>
        <pc:sldMkLst>
          <pc:docMk/>
          <pc:sldMk cId="703777724" sldId="412"/>
        </pc:sldMkLst>
      </pc:sldChg>
      <pc:sldChg chg="delSp modSp mod">
        <pc:chgData name="Martina Di Gennaro" userId="242c7127-975c-4ec0-b2ee-15e19a223141" providerId="ADAL" clId="{6C20E4B8-EDE9-4E4C-BDED-103D9DA02204}" dt="2023-09-06T10:55:33.334" v="468" actId="14100"/>
        <pc:sldMkLst>
          <pc:docMk/>
          <pc:sldMk cId="40585702" sldId="413"/>
        </pc:sldMkLst>
      </pc:sldChg>
      <pc:sldChg chg="modSp mod">
        <pc:chgData name="Martina Di Gennaro" userId="242c7127-975c-4ec0-b2ee-15e19a223141" providerId="ADAL" clId="{6C20E4B8-EDE9-4E4C-BDED-103D9DA02204}" dt="2023-09-05T20:09:08.575" v="101" actId="20577"/>
        <pc:sldMkLst>
          <pc:docMk/>
          <pc:sldMk cId="3484999374" sldId="418"/>
        </pc:sldMkLst>
      </pc:sldChg>
      <pc:sldChg chg="delSp modSp mod">
        <pc:chgData name="Martina Di Gennaro" userId="242c7127-975c-4ec0-b2ee-15e19a223141" providerId="ADAL" clId="{6C20E4B8-EDE9-4E4C-BDED-103D9DA02204}" dt="2023-09-06T07:31:07.226" v="267" actId="1076"/>
        <pc:sldMkLst>
          <pc:docMk/>
          <pc:sldMk cId="1019292579" sldId="422"/>
        </pc:sldMkLst>
      </pc:sldChg>
      <pc:sldChg chg="addSp delSp modSp mod">
        <pc:chgData name="Martina Di Gennaro" userId="242c7127-975c-4ec0-b2ee-15e19a223141" providerId="ADAL" clId="{6C20E4B8-EDE9-4E4C-BDED-103D9DA02204}" dt="2023-09-06T07:31:36.982" v="277" actId="20577"/>
        <pc:sldMkLst>
          <pc:docMk/>
          <pc:sldMk cId="4099423673" sldId="423"/>
        </pc:sldMkLst>
      </pc:sldChg>
      <pc:sldChg chg="delSp modSp mod">
        <pc:chgData name="Martina Di Gennaro" userId="242c7127-975c-4ec0-b2ee-15e19a223141" providerId="ADAL" clId="{6C20E4B8-EDE9-4E4C-BDED-103D9DA02204}" dt="2023-09-06T07:31:21.924" v="270" actId="1076"/>
        <pc:sldMkLst>
          <pc:docMk/>
          <pc:sldMk cId="3913773527" sldId="424"/>
        </pc:sldMkLst>
      </pc:sldChg>
    </pc:docChg>
  </pc:docChgLst>
  <pc:docChgLst>
    <pc:chgData name="Martina Di Gennaro" userId="242c7127-975c-4ec0-b2ee-15e19a223141" providerId="ADAL" clId="{FDC5ED04-3036-F14E-91F4-A1574DC88C85}"/>
    <pc:docChg chg="undo custSel modSld">
      <pc:chgData name="Martina Di Gennaro" userId="242c7127-975c-4ec0-b2ee-15e19a223141" providerId="ADAL" clId="{FDC5ED04-3036-F14E-91F4-A1574DC88C85}" dt="2025-01-26T18:14:20.462" v="4" actId="21"/>
      <pc:docMkLst>
        <pc:docMk/>
      </pc:docMkLst>
      <pc:sldChg chg="modSp mod">
        <pc:chgData name="Martina Di Gennaro" userId="242c7127-975c-4ec0-b2ee-15e19a223141" providerId="ADAL" clId="{FDC5ED04-3036-F14E-91F4-A1574DC88C85}" dt="2025-01-26T18:14:20.462" v="4" actId="21"/>
        <pc:sldMkLst>
          <pc:docMk/>
          <pc:sldMk cId="753390928" sldId="480"/>
        </pc:sldMkLst>
        <pc:spChg chg="mod">
          <ac:chgData name="Martina Di Gennaro" userId="242c7127-975c-4ec0-b2ee-15e19a223141" providerId="ADAL" clId="{FDC5ED04-3036-F14E-91F4-A1574DC88C85}" dt="2025-01-26T18:14:20.462" v="4" actId="21"/>
          <ac:spMkLst>
            <pc:docMk/>
            <pc:sldMk cId="753390928" sldId="480"/>
            <ac:spMk id="7" creationId="{22FB81B2-64DF-93BB-4547-27D60837E32F}"/>
          </ac:spMkLst>
        </pc:spChg>
      </pc:sldChg>
      <pc:sldChg chg="addSp delSp modSp mod">
        <pc:chgData name="Martina Di Gennaro" userId="242c7127-975c-4ec0-b2ee-15e19a223141" providerId="ADAL" clId="{FDC5ED04-3036-F14E-91F4-A1574DC88C85}" dt="2025-01-23T15:50:14.553" v="2"/>
        <pc:sldMkLst>
          <pc:docMk/>
          <pc:sldMk cId="1428733162" sldId="4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AC8-0C90-4631-9C3C-08030CBC435A}" type="datetimeFigureOut">
              <a:rPr lang="it-IT" smtClean="0"/>
              <a:t>26/01/25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6F51-DFFF-4EC2-83B1-B46E0E772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03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il DEIM </a:t>
            </a:r>
            <a:r>
              <a:rPr lang="en-GB" dirty="0" err="1"/>
              <a:t>decomponiamo</a:t>
            </a:r>
            <a:r>
              <a:rPr lang="en-GB" dirty="0"/>
              <a:t> </a:t>
            </a:r>
            <a:r>
              <a:rPr lang="en-GB" dirty="0" err="1"/>
              <a:t>affinamente</a:t>
            </a:r>
            <a:r>
              <a:rPr lang="en-GB" dirty="0"/>
              <a:t> la stiffness </a:t>
            </a:r>
            <a:r>
              <a:rPr lang="en-GB" dirty="0" err="1"/>
              <a:t>cosi</a:t>
            </a:r>
            <a:r>
              <a:rPr lang="en-GB" dirty="0"/>
              <a:t> da </a:t>
            </a:r>
            <a:r>
              <a:rPr lang="en-GB" dirty="0" err="1"/>
              <a:t>avere</a:t>
            </a:r>
            <a:r>
              <a:rPr lang="en-GB" dirty="0"/>
              <a:t> un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3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solidFill>
          <a:srgbClr val="1A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9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66663632-A3EF-2FE2-8516-213055C4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67AA9FF-9581-648C-A1D2-0CB5E37FBEB0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0D33-3F2F-A93E-9009-0CE430CC7144}"/>
              </a:ext>
            </a:extLst>
          </p:cNvPr>
          <p:cNvSpPr txBox="1"/>
          <p:nvPr userDrawn="1"/>
        </p:nvSpPr>
        <p:spPr>
          <a:xfrm>
            <a:off x="8571695" y="6564979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85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/20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83E24C-ED91-CA4D-EDD4-EFC74E2F67A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EAA988D-926E-0139-4B86-81AC9E4BB36A}"/>
              </a:ext>
            </a:extLst>
          </p:cNvPr>
          <p:cNvSpPr/>
          <p:nvPr userDrawn="1"/>
        </p:nvSpPr>
        <p:spPr>
          <a:xfrm>
            <a:off x="7506691" y="6576802"/>
            <a:ext cx="1637309" cy="281198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09A891-ED41-6E55-7AFD-B5180CE4A0E2}"/>
              </a:ext>
            </a:extLst>
          </p:cNvPr>
          <p:cNvSpPr/>
          <p:nvPr userDrawn="1"/>
        </p:nvSpPr>
        <p:spPr>
          <a:xfrm>
            <a:off x="7103" y="6576806"/>
            <a:ext cx="1778589" cy="28938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213041"/>
            <a:ext cx="9144000" cy="5188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449519" y="6567611"/>
            <a:ext cx="6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1398" y="6569543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rgbClr val="728FA5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rgbClr val="728FA5"/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A735A3E-3713-9FB6-D2AE-52A2B5A26191}"/>
              </a:ext>
            </a:extLst>
          </p:cNvPr>
          <p:cNvSpPr/>
          <p:nvPr userDrawn="1"/>
        </p:nvSpPr>
        <p:spPr>
          <a:xfrm>
            <a:off x="4572000" y="0"/>
            <a:ext cx="4572000" cy="213041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AE09EE-F28E-5AAD-6199-9120FA4798E7}"/>
              </a:ext>
            </a:extLst>
          </p:cNvPr>
          <p:cNvSpPr/>
          <p:nvPr userDrawn="1"/>
        </p:nvSpPr>
        <p:spPr>
          <a:xfrm>
            <a:off x="0" y="385"/>
            <a:ext cx="4572000" cy="213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43BC9F-67B6-5D25-937C-7918F831B3FE}"/>
              </a:ext>
            </a:extLst>
          </p:cNvPr>
          <p:cNvSpPr/>
          <p:nvPr userDrawn="1"/>
        </p:nvSpPr>
        <p:spPr>
          <a:xfrm>
            <a:off x="1785693" y="6576805"/>
            <a:ext cx="5720999" cy="28257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8" name="Titolo 9">
            <a:extLst>
              <a:ext uri="{FF2B5EF4-FFF2-40B4-BE49-F238E27FC236}">
                <a16:creationId xmlns:a16="http://schemas.microsoft.com/office/drawing/2014/main" id="{3DF58242-BA86-56F7-F366-9A0347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38921"/>
            <a:ext cx="822960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9A1E37-4222-FD9C-81E2-4E6BC07699E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785-5271-4928-BD17-1165349D9C8C}" type="datetime1">
              <a:rPr lang="it-IT" smtClean="0"/>
              <a:t>26/01/25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113-E9D6-48CA-8F9D-B76B59E85E4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C94013-C3DE-8368-84CA-CAE2556A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672" r:id="rId4"/>
    <p:sldLayoutId id="2147483670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4" Type="http://schemas.openxmlformats.org/officeDocument/2006/relationships/image" Target="../media/image22.png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12AE1-2493-8626-C301-44FDB9B6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Motivations to adopt a new approach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D5651-733C-4A4D-DCA1-AC056F5049E0}"/>
              </a:ext>
            </a:extLst>
          </p:cNvPr>
          <p:cNvSpPr txBox="1"/>
          <p:nvPr/>
        </p:nvSpPr>
        <p:spPr>
          <a:xfrm>
            <a:off x="134681" y="780046"/>
            <a:ext cx="8504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dirty="0" err="1">
                <a:solidFill>
                  <a:srgbClr val="1F1F1F"/>
                </a:solidFill>
                <a:effectLst/>
              </a:rPr>
              <a:t>Main</a:t>
            </a:r>
            <a:r>
              <a:rPr lang="it-IT" dirty="0">
                <a:solidFill>
                  <a:srgbClr val="1F1F1F"/>
                </a:solidFill>
                <a:effectLst/>
              </a:rPr>
              <a:t> </a:t>
            </a:r>
            <a:r>
              <a:rPr lang="it-IT" dirty="0" err="1">
                <a:solidFill>
                  <a:srgbClr val="1F1F1F"/>
                </a:solidFill>
                <a:effectLst/>
              </a:rPr>
              <a:t>limitations</a:t>
            </a:r>
            <a:r>
              <a:rPr lang="it-IT" dirty="0">
                <a:solidFill>
                  <a:srgbClr val="1F1F1F"/>
                </a:solidFill>
                <a:effectLst/>
              </a:rPr>
              <a:t> of the </a:t>
            </a:r>
            <a:r>
              <a:rPr lang="it-IT" dirty="0" err="1">
                <a:solidFill>
                  <a:srgbClr val="1F1F1F"/>
                </a:solidFill>
                <a:effectLst/>
              </a:rPr>
              <a:t>old</a:t>
            </a:r>
            <a:r>
              <a:rPr lang="it-IT" dirty="0">
                <a:solidFill>
                  <a:srgbClr val="1F1F1F"/>
                </a:solidFill>
                <a:effectLst/>
              </a:rPr>
              <a:t> model (</a:t>
            </a:r>
            <a:r>
              <a:rPr lang="it-IT" dirty="0">
                <a:solidFill>
                  <a:srgbClr val="0086C3"/>
                </a:solidFill>
                <a:effectLst/>
              </a:rPr>
              <a:t>Pizzocri et al. 2023</a:t>
            </a:r>
            <a:r>
              <a:rPr lang="it-IT" dirty="0">
                <a:solidFill>
                  <a:srgbClr val="1F1F1F"/>
                </a:solidFill>
                <a:effectLst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difficulty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capturing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exponential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behaviour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far from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temperature. 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Train on a single set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no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possibility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generalized</a:t>
            </a:r>
            <a:endParaRPr lang="it-IT" dirty="0">
              <a:solidFill>
                <a:srgbClr val="1F1F1F"/>
              </a:solidFill>
              <a:latin typeface="Aptos Light" panose="020B0004020202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Offline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phase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performed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OpenFOAM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code sharing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requires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tool knowledge. </a:t>
            </a:r>
          </a:p>
        </p:txBody>
      </p:sp>
      <p:pic>
        <p:nvPicPr>
          <p:cNvPr id="4" name="Immagine 3" descr="Immagine che contiene linea, simbolo, design&#10;&#10;Descrizione generata automaticamente">
            <a:extLst>
              <a:ext uri="{FF2B5EF4-FFF2-40B4-BE49-F238E27FC236}">
                <a16:creationId xmlns:a16="http://schemas.microsoft.com/office/drawing/2014/main" id="{891A6672-62EC-2D8C-98F5-960273D7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25" y="3210336"/>
            <a:ext cx="512557" cy="5125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3A39B-9A1D-08C9-8760-9F6588137CE1}"/>
              </a:ext>
            </a:extLst>
          </p:cNvPr>
          <p:cNvSpPr txBox="1"/>
          <p:nvPr/>
        </p:nvSpPr>
        <p:spPr>
          <a:xfrm>
            <a:off x="134681" y="4055165"/>
            <a:ext cx="8870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 err="1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Improvements</a:t>
            </a:r>
            <a:r>
              <a:rPr lang="it-IT" dirty="0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 in the new </a:t>
            </a:r>
            <a:r>
              <a:rPr lang="it-IT" dirty="0" err="1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approach</a:t>
            </a:r>
            <a:r>
              <a:rPr lang="it-IT" dirty="0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Use of a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well-established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method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from the literature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instead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for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Incorporation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multiple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sets for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better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Perform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offline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phase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FreeFEM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++ and Python. </a:t>
            </a:r>
            <a:endParaRPr lang="it-IT" dirty="0">
              <a:solidFill>
                <a:srgbClr val="0E0E0E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E267-4DF4-1AAB-B608-70BCF231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B4C3B-3231-9410-BDF5-0418D727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 2.1: comparison with FOM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B9ABD8-D188-5287-352E-ECEF353B7A5B}"/>
              </a:ext>
            </a:extLst>
          </p:cNvPr>
          <p:cNvSpPr txBox="1"/>
          <p:nvPr/>
        </p:nvSpPr>
        <p:spPr>
          <a:xfrm>
            <a:off x="116689" y="3754711"/>
            <a:ext cx="660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Check done with worst reconstructed parameters case: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98382C-9638-C251-0D36-D5B26A3A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9" y="4060920"/>
            <a:ext cx="8202363" cy="2657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82E59B-AE15-F52E-5144-7767ABC72C58}"/>
                  </a:ext>
                </a:extLst>
              </p:cNvPr>
              <p:cNvSpPr txBox="1"/>
              <p:nvPr/>
            </p:nvSpPr>
            <p:spPr>
              <a:xfrm>
                <a:off x="3029750" y="6242018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0" i="0" dirty="0" smtClean="0"/>
                          <m:t>4.6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82E59B-AE15-F52E-5144-7767ABC7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50" y="6242018"/>
                <a:ext cx="3084499" cy="369332"/>
              </a:xfrm>
              <a:prstGeom prst="rect">
                <a:avLst/>
              </a:prstGeom>
              <a:blipFill>
                <a:blip r:embed="rId3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028165-8D8D-B323-A40F-BAEDF0CA42CD}"/>
                  </a:ext>
                </a:extLst>
              </p:cNvPr>
              <p:cNvSpPr txBox="1"/>
              <p:nvPr/>
            </p:nvSpPr>
            <p:spPr>
              <a:xfrm>
                <a:off x="6114249" y="6242018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0" i="0" dirty="0" smtClean="0"/>
                          <m:t>4.6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028165-8D8D-B323-A40F-BAEDF0CA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49" y="6242018"/>
                <a:ext cx="3084499" cy="369332"/>
              </a:xfrm>
              <a:prstGeom prst="rect">
                <a:avLst/>
              </a:prstGeom>
              <a:blipFill>
                <a:blip r:embed="rId4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1E8DD-AF06-A30A-86EC-035721A13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9" y="981927"/>
            <a:ext cx="8501605" cy="27547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4A429F-BF38-470E-9E04-61602DAB37EB}"/>
              </a:ext>
            </a:extLst>
          </p:cNvPr>
          <p:cNvSpPr txBox="1"/>
          <p:nvPr/>
        </p:nvSpPr>
        <p:spPr>
          <a:xfrm>
            <a:off x="116690" y="701247"/>
            <a:ext cx="391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Check done with reference case: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B2C720-A5AB-91C0-3279-1EFA9C1896ED}"/>
                  </a:ext>
                </a:extLst>
              </p:cNvPr>
              <p:cNvSpPr txBox="1"/>
              <p:nvPr/>
            </p:nvSpPr>
            <p:spPr>
              <a:xfrm>
                <a:off x="3150705" y="3259937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1.8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B2C720-A5AB-91C0-3279-1EFA9C18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5" y="3259937"/>
                <a:ext cx="3084499" cy="369332"/>
              </a:xfrm>
              <a:prstGeom prst="rect">
                <a:avLst/>
              </a:prstGeom>
              <a:blipFill>
                <a:blip r:embed="rId6"/>
                <a:stretch>
                  <a:fillRect l="-2049" t="-6667" r="-41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A9B0178-3CFE-3EA0-4AA1-DA3793CA0147}"/>
                  </a:ext>
                </a:extLst>
              </p:cNvPr>
              <p:cNvSpPr txBox="1"/>
              <p:nvPr/>
            </p:nvSpPr>
            <p:spPr>
              <a:xfrm>
                <a:off x="6142386" y="3259937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1.8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A9B0178-3CFE-3EA0-4AA1-DA3793CA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86" y="3259937"/>
                <a:ext cx="3084499" cy="369332"/>
              </a:xfrm>
              <a:prstGeom prst="rect">
                <a:avLst/>
              </a:prstGeom>
              <a:blipFill>
                <a:blip r:embed="rId7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3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AA45B-1AAB-B884-8901-76C25A4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Computational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3DF4F6-686F-57D1-F03E-17EE0FF43141}"/>
                  </a:ext>
                </a:extLst>
              </p:cNvPr>
              <p:cNvSpPr txBox="1"/>
              <p:nvPr/>
            </p:nvSpPr>
            <p:spPr>
              <a:xfrm>
                <a:off x="2979569" y="1765240"/>
                <a:ext cx="5984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POD-greedy = 27 minutes 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-iterations </a:t>
                </a:r>
              </a:p>
              <a:p>
                <a:r>
                  <a:rPr lang="en-GB" dirty="0"/>
                  <a:t>		       = 27 minutes x 7 = 3.2 hours 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3DF4F6-686F-57D1-F03E-17EE0FF4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69" y="1765240"/>
                <a:ext cx="5984792" cy="646331"/>
              </a:xfrm>
              <a:prstGeom prst="rect">
                <a:avLst/>
              </a:prstGeom>
              <a:blipFill>
                <a:blip r:embed="rId2"/>
                <a:stretch>
                  <a:fillRect l="-846" t="-5769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3A569382-EA79-D1C1-D9E3-BE7D15FA403D}"/>
              </a:ext>
            </a:extLst>
          </p:cNvPr>
          <p:cNvSpPr/>
          <p:nvPr/>
        </p:nvSpPr>
        <p:spPr>
          <a:xfrm>
            <a:off x="2706860" y="1806955"/>
            <a:ext cx="157095" cy="53685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9FE2B6-F4F6-024C-D7FD-B201EE89D0A6}"/>
              </a:ext>
            </a:extLst>
          </p:cNvPr>
          <p:cNvSpPr txBox="1"/>
          <p:nvPr/>
        </p:nvSpPr>
        <p:spPr>
          <a:xfrm>
            <a:off x="179639" y="987972"/>
            <a:ext cx="25131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Offline phase: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FreeFEM</a:t>
            </a:r>
            <a:r>
              <a:rPr lang="en-GB" dirty="0"/>
              <a:t>: 3 minutes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Full order: 7 minutes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POD: 20 minutes  </a:t>
            </a:r>
          </a:p>
          <a:p>
            <a:pPr>
              <a:spcAft>
                <a:spcPts val="600"/>
              </a:spcAft>
            </a:pPr>
            <a:r>
              <a:rPr lang="en-GB" dirty="0"/>
              <a:t>= </a:t>
            </a:r>
            <a:r>
              <a:rPr lang="en-GB" dirty="0">
                <a:solidFill>
                  <a:srgbClr val="F79646"/>
                </a:solidFill>
              </a:rPr>
              <a:t>3.2 ore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67B500-37D0-D61B-66AA-AF067778173E}"/>
              </a:ext>
            </a:extLst>
          </p:cNvPr>
          <p:cNvSpPr txBox="1"/>
          <p:nvPr/>
        </p:nvSpPr>
        <p:spPr>
          <a:xfrm>
            <a:off x="179639" y="3371575"/>
            <a:ext cx="466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Online phase in </a:t>
            </a:r>
            <a:r>
              <a:rPr lang="en-GB" dirty="0" err="1"/>
              <a:t>sciantix</a:t>
            </a:r>
            <a:r>
              <a:rPr lang="en-GB" dirty="0"/>
              <a:t>: </a:t>
            </a:r>
            <a:r>
              <a:rPr lang="en-GB" dirty="0">
                <a:solidFill>
                  <a:srgbClr val="F79646"/>
                </a:solidFill>
              </a:rPr>
              <a:t>5 seconds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7D29B1-6F81-8E2F-33CC-7E144BE256B5}"/>
              </a:ext>
            </a:extLst>
          </p:cNvPr>
          <p:cNvSpPr txBox="1"/>
          <p:nvPr/>
        </p:nvSpPr>
        <p:spPr>
          <a:xfrm>
            <a:off x="179639" y="4228622"/>
            <a:ext cx="466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Speed-up: </a:t>
            </a:r>
            <a:r>
              <a:rPr lang="en-GB" dirty="0">
                <a:solidFill>
                  <a:srgbClr val="F79646"/>
                </a:solidFill>
              </a:rPr>
              <a:t>2300 </a:t>
            </a:r>
          </a:p>
        </p:txBody>
      </p:sp>
    </p:spTree>
    <p:extLst>
      <p:ext uri="{BB962C8B-B14F-4D97-AF65-F5344CB8AC3E}">
        <p14:creationId xmlns:p14="http://schemas.microsoft.com/office/powerpoint/2010/main" val="44303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115A0-3002-9F93-3841-6B58E9FE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Diffusion coefficients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4EFE0A-5BF0-3C01-D4BB-30D26425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518202"/>
            <a:ext cx="6120011" cy="43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D8895-634C-2BE6-B8E4-785AD399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3076F0-EB31-AD07-FFE2-0DECDD8474E6}"/>
              </a:ext>
            </a:extLst>
          </p:cNvPr>
          <p:cNvSpPr txBox="1"/>
          <p:nvPr/>
        </p:nvSpPr>
        <p:spPr>
          <a:xfrm>
            <a:off x="0" y="829124"/>
            <a:ext cx="895515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q"/>
            </a:pPr>
            <a:r>
              <a:rPr lang="en-GB" dirty="0"/>
              <a:t>Define the dedicated coupling interface between SCIANTIX and TRANSURANUS to account for columnar grains. 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q"/>
            </a:pPr>
            <a:r>
              <a:rPr lang="en-GB" dirty="0"/>
              <a:t>Apply the algorithm to integral irradiation cases: </a:t>
            </a:r>
          </a:p>
          <a:p>
            <a:pPr marL="742950" lvl="1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/>
              <a:t>SUPERFACT-1</a:t>
            </a:r>
          </a:p>
          <a:p>
            <a:pPr marL="742950" lvl="1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/>
              <a:t>SPHERE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2E7031-AF2D-124D-5CC3-7B5B11CB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1463813"/>
            <a:ext cx="7661275" cy="35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5A2FB74-03BA-76B1-BF19-A17A7A4A8236}"/>
              </a:ext>
            </a:extLst>
          </p:cNvPr>
          <p:cNvSpPr txBox="1">
            <a:spLocks/>
          </p:cNvSpPr>
          <p:nvPr/>
        </p:nvSpPr>
        <p:spPr>
          <a:xfrm>
            <a:off x="2037723" y="4006267"/>
            <a:ext cx="547949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400" spc="100" dirty="0">
                <a:latin typeface="+mj-lt"/>
              </a:rPr>
              <a:t>Thank </a:t>
            </a:r>
            <a:r>
              <a:rPr lang="it-IT" sz="2400" spc="100" dirty="0" err="1">
                <a:latin typeface="+mj-lt"/>
              </a:rPr>
              <a:t>you</a:t>
            </a:r>
            <a:r>
              <a:rPr lang="it-IT" sz="2400" spc="100" dirty="0">
                <a:latin typeface="+mj-lt"/>
              </a:rPr>
              <a:t> for </a:t>
            </a:r>
            <a:r>
              <a:rPr lang="it-IT" sz="2400" spc="100" dirty="0" err="1">
                <a:latin typeface="+mj-lt"/>
              </a:rPr>
              <a:t>your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kind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attention</a:t>
            </a:r>
            <a:endParaRPr lang="it-IT" sz="24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8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FEEA-5888-7422-E40D-F0ED078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Literature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31E87-D982-0B95-BC90-E62B40BCED6E}"/>
              </a:ext>
            </a:extLst>
          </p:cNvPr>
          <p:cNvSpPr txBox="1"/>
          <p:nvPr/>
        </p:nvSpPr>
        <p:spPr>
          <a:xfrm>
            <a:off x="0" y="742147"/>
            <a:ext cx="90085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Forsberg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K.,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Massih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A.R., 1985.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 under time-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varying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conditions.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127, 141–145. doi:10.1016/0022-3115(85)90348-4.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D.R., 1976.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Fundamental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Technical Information Center – Energy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Development Administration, University of California, Berkeley, CA, USA. 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Pastore, G.,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Swiler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L.P., ... Williamson, R.L., 2015.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Uncertainty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sensitivity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engineering-scale fuel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456, 398–408. doi:10.1016/j.jnucmat.2014.09.077.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Pastore, G., Pizzocri, D., Luzzi, L., 2018. An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effective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gas release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during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non-equilibrium trapping and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resolution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509, 687–699. doi:10.1016/j.jnucmat.2018.07.030.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Rabiti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C., Luzzi, L., Barani, T., Van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Uffelen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P., &amp; Pastore, G. 2016. PolyPole-1: An accurate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release. Journal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 478, 333–342.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/10.1016/j.jnucmat.2016.06.028.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Di Gennaro, M., Barani, T., Silva,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A. B., Zullo, G., Lorenzi, S., &amp; Cammi, A. 2023. 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model for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diffusion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grains. 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Engineering and Technology, 55(11), 3983–3995.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/10.1016/j.net.2023.07.013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Sirovich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L., 1987.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Turbulence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the dynamics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I.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Quarterly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Applied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Mathematics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45, 561–571. doi:10.1090/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qam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/910462. </a:t>
            </a:r>
          </a:p>
        </p:txBody>
      </p:sp>
    </p:spTree>
    <p:extLst>
      <p:ext uri="{BB962C8B-B14F-4D97-AF65-F5344CB8AC3E}">
        <p14:creationId xmlns:p14="http://schemas.microsoft.com/office/powerpoint/2010/main" val="38418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B429B29-A7A0-2A88-09E4-A82D0F2C47DE}"/>
              </a:ext>
            </a:extLst>
          </p:cNvPr>
          <p:cNvSpPr txBox="1">
            <a:spLocks/>
          </p:cNvSpPr>
          <p:nvPr/>
        </p:nvSpPr>
        <p:spPr>
          <a:xfrm>
            <a:off x="2303536" y="5146674"/>
            <a:ext cx="4536928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spc="1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2581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50F1-C2CA-31E3-9D22-258EFB9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Orthogonal Decomposition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/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Proposed by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Sirovich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1987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nowadays represents the state-of-the-art of ROM methods for fluid dynamics applications.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⊂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={2,3})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 physical domain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a set of snapshots related to a certain FOM dependent on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⊂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functions usually belong to a subspace of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𝑃𝑂𝐷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constructed solving the following minimization problem: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𝑃𝑂𝐷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&lt;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&gt;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minimization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can be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obtained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solving the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problem: </a:t>
                </a:r>
                <a:endParaRPr lang="it-IT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𝐾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=1,…,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K is the correlation matrix of snapshots: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&gt;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modes can be obtained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=1,…,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blipFill>
                <a:blip r:embed="rId2"/>
                <a:stretch>
                  <a:fillRect l="-556" t="-452" r="-556" b="-2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39D06-FB30-8B06-896B-DAF330F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2855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0;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35714" r="-7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83333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291429" r="-76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B1549-7072-AA2E-DCAB-D191B811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Schematic representation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CF797-5B2E-043E-9487-16C3815F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0356"/>
            <a:ext cx="7772400" cy="30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E9123-BD20-5F9F-0F38-A4E8123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/>
              <p:nvPr/>
            </p:nvSpPr>
            <p:spPr>
              <a:xfrm>
                <a:off x="272005" y="966947"/>
                <a:ext cx="2961901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k∇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𝑓𝑖𝑠𝑠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966947"/>
                <a:ext cx="2961901" cy="1248547"/>
              </a:xfrm>
              <a:prstGeom prst="rect">
                <a:avLst/>
              </a:prstGeom>
              <a:blipFill>
                <a:blip r:embed="rId2"/>
                <a:stretch>
                  <a:fillRect r="-2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/>
              <p:nvPr/>
            </p:nvSpPr>
            <p:spPr>
              <a:xfrm>
                <a:off x="520311" y="5505978"/>
                <a:ext cx="2931765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1" y="5505978"/>
                <a:ext cx="2931765" cy="573170"/>
              </a:xfrm>
              <a:prstGeom prst="rect">
                <a:avLst/>
              </a:prstGeom>
              <a:blipFill>
                <a:blip r:embed="rId3"/>
                <a:stretch>
                  <a:fillRect l="-1293" t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/>
              <p:nvPr/>
            </p:nvSpPr>
            <p:spPr>
              <a:xfrm>
                <a:off x="3799841" y="2177136"/>
                <a:ext cx="5344159" cy="240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Aptos Light" panose="020B0004020202020204" pitchFamily="34" charset="0"/>
                  </a:rPr>
                  <a:t>Where: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𝑡𝑢𝑟𝑛𝑏𝑢𝑙𝑙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=7.60×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4.86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5.64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ra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1.91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𝑚𝑎𝑡𝑧𝑘𝑒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−08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40262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𝑊h𝑖𝑡𝑒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20487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41" y="2177136"/>
                <a:ext cx="5344159" cy="2409634"/>
              </a:xfrm>
              <a:prstGeom prst="rect">
                <a:avLst/>
              </a:prstGeom>
              <a:blipFill>
                <a:blip r:embed="rId4"/>
                <a:stretch>
                  <a:fillRect l="-950" t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/>
              <p:nvPr/>
            </p:nvSpPr>
            <p:spPr>
              <a:xfrm>
                <a:off x="2945271" y="1194761"/>
                <a:ext cx="3153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194761"/>
                <a:ext cx="3153664" cy="276999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/>
              <p:nvPr/>
            </p:nvSpPr>
            <p:spPr>
              <a:xfrm>
                <a:off x="2945271" y="1754292"/>
                <a:ext cx="854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754292"/>
                <a:ext cx="854570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/>
              <p:nvPr/>
            </p:nvSpPr>
            <p:spPr>
              <a:xfrm>
                <a:off x="272005" y="2445964"/>
                <a:ext cx="2247923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45964"/>
                <a:ext cx="2247923" cy="524439"/>
              </a:xfrm>
              <a:prstGeom prst="rect">
                <a:avLst/>
              </a:prstGeom>
              <a:blipFill>
                <a:blip r:embed="rId7"/>
                <a:stretch>
                  <a:fillRect l="-2247" t="-2381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2B4DA9-BD21-A1EE-B5CF-58E01A4A07C8}"/>
              </a:ext>
            </a:extLst>
          </p:cNvPr>
          <p:cNvSpPr txBox="1"/>
          <p:nvPr/>
        </p:nvSpPr>
        <p:spPr>
          <a:xfrm>
            <a:off x="129295" y="4770973"/>
            <a:ext cx="885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</a:t>
            </a:r>
            <a:r>
              <a:rPr lang="en-GB" dirty="0" err="1">
                <a:solidFill>
                  <a:srgbClr val="0089CB"/>
                </a:solidFill>
              </a:rPr>
              <a:t>Pizzocri</a:t>
            </a:r>
            <a:r>
              <a:rPr lang="en-GB" dirty="0">
                <a:solidFill>
                  <a:srgbClr val="0089CB"/>
                </a:solidFill>
              </a:rPr>
              <a:t> et al. 2023 </a:t>
            </a:r>
            <a:r>
              <a:rPr lang="en-GB" dirty="0"/>
              <a:t>the temperature field develops much more rapidly than the concentration field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GB" dirty="0"/>
              <a:t>decouple the two PDEs and solve the steady state: 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EA0B83-0103-4EB3-7A1B-7190BE2DB499}"/>
              </a:ext>
            </a:extLst>
          </p:cNvPr>
          <p:cNvSpPr txBox="1"/>
          <p:nvPr/>
        </p:nvSpPr>
        <p:spPr>
          <a:xfrm>
            <a:off x="4661250" y="5701344"/>
            <a:ext cx="132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solved 1D </a:t>
            </a:r>
          </a:p>
        </p:txBody>
      </p:sp>
    </p:spTree>
    <p:extLst>
      <p:ext uri="{BB962C8B-B14F-4D97-AF65-F5344CB8AC3E}">
        <p14:creationId xmlns:p14="http://schemas.microsoft.com/office/powerpoint/2010/main" val="753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2186E-DEB3-D39E-A76F-16AEDA6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Full order model in </a:t>
            </a:r>
            <a:r>
              <a:rPr lang="en-GB" dirty="0" err="1"/>
              <a:t>FreeFEM</a:t>
            </a:r>
            <a:r>
              <a:rPr lang="en-GB" dirty="0"/>
              <a:t>++ and Python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77C0AB-5271-0B2E-CF2A-D4E3178F627A}"/>
              </a:ext>
            </a:extLst>
          </p:cNvPr>
          <p:cNvSpPr txBox="1"/>
          <p:nvPr/>
        </p:nvSpPr>
        <p:spPr>
          <a:xfrm>
            <a:off x="18268" y="822444"/>
            <a:ext cx="42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ea typeface="Cambria Math" panose="02040503050406030204" pitchFamily="18" charset="0"/>
              </a:rPr>
              <a:t>Finite </a:t>
            </a:r>
            <a:r>
              <a:rPr lang="it-IT" b="0" dirty="0" err="1">
                <a:ea typeface="Cambria Math" panose="02040503050406030204" pitchFamily="18" charset="0"/>
              </a:rPr>
              <a:t>element</a:t>
            </a:r>
            <a:r>
              <a:rPr lang="it-IT" b="0" dirty="0">
                <a:ea typeface="Cambria Math" panose="02040503050406030204" pitchFamily="18" charset="0"/>
              </a:rPr>
              <a:t> </a:t>
            </a:r>
            <a:r>
              <a:rPr lang="it-IT" b="0" dirty="0" err="1">
                <a:ea typeface="Cambria Math" panose="02040503050406030204" pitchFamily="18" charset="0"/>
              </a:rPr>
              <a:t>modelling</a:t>
            </a:r>
            <a:r>
              <a:rPr lang="it-IT" b="0" dirty="0">
                <a:ea typeface="Cambria Math" panose="02040503050406030204" pitchFamily="18" charset="0"/>
              </a:rPr>
              <a:t> in </a:t>
            </a:r>
            <a:r>
              <a:rPr lang="it-IT" dirty="0" err="1">
                <a:ea typeface="Cambria Math" panose="02040503050406030204" pitchFamily="18" charset="0"/>
              </a:rPr>
              <a:t>FreeFEM</a:t>
            </a:r>
            <a:r>
              <a:rPr lang="it-IT" dirty="0">
                <a:ea typeface="Cambria Math" panose="02040503050406030204" pitchFamily="18" charset="0"/>
              </a:rPr>
              <a:t>++ </a:t>
            </a:r>
            <a:endParaRPr lang="it-IT" b="0" dirty="0">
              <a:ea typeface="Cambria Math" panose="020405030504060302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5D00E-EFB4-C1DC-0221-081A804D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93" y="786595"/>
            <a:ext cx="2076228" cy="20154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836411-E736-EE71-1D4A-E6E5ADFE6BEF}"/>
              </a:ext>
            </a:extLst>
          </p:cNvPr>
          <p:cNvSpPr txBox="1"/>
          <p:nvPr/>
        </p:nvSpPr>
        <p:spPr>
          <a:xfrm>
            <a:off x="18268" y="1908506"/>
            <a:ext cx="5098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Mesh sensitivity.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 Comparison with the </a:t>
            </a:r>
            <a:r>
              <a:rPr lang="en-GB" dirty="0" err="1"/>
              <a:t>OpenFOAM</a:t>
            </a:r>
            <a:r>
              <a:rPr lang="en-GB" dirty="0"/>
              <a:t> solution: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51B8930-5E79-680F-DE37-1E5ECE6E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60" y="2841164"/>
            <a:ext cx="3685765" cy="32413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1EE077-D56A-333C-FC87-70B3AC15870E}"/>
              </a:ext>
            </a:extLst>
          </p:cNvPr>
          <p:cNvSpPr txBox="1"/>
          <p:nvPr/>
        </p:nvSpPr>
        <p:spPr>
          <a:xfrm>
            <a:off x="985520" y="6082546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at steady state = 0.08%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B3B0DA-E8B6-BFDE-511A-D0CEBBD40712}"/>
              </a:ext>
            </a:extLst>
          </p:cNvPr>
          <p:cNvSpPr txBox="1"/>
          <p:nvPr/>
        </p:nvSpPr>
        <p:spPr>
          <a:xfrm>
            <a:off x="5528766" y="6091874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error = 0.017%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AF74E4-E43A-4A4F-8CE8-69CB1E00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3" y="2853374"/>
            <a:ext cx="3403600" cy="3238500"/>
          </a:xfrm>
          <a:prstGeom prst="rect">
            <a:avLst/>
          </a:prstGeom>
        </p:spPr>
      </p:pic>
      <p:pic>
        <p:nvPicPr>
          <p:cNvPr id="4" name="Immagine 3" descr="Immagine che contiene cerchio, modello, arte, Simmetria&#10;&#10;Descrizione generata automaticamente">
            <a:extLst>
              <a:ext uri="{FF2B5EF4-FFF2-40B4-BE49-F238E27FC236}">
                <a16:creationId xmlns:a16="http://schemas.microsoft.com/office/drawing/2014/main" id="{E4FCE0C8-3E33-8995-90BB-6439C26B8E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01"/>
          <a:stretch/>
        </p:blipFill>
        <p:spPr>
          <a:xfrm>
            <a:off x="7262745" y="822444"/>
            <a:ext cx="1779279" cy="18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A48F0-E165-6170-0B5C-BF481FC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/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ea typeface="Cambria Math" panose="02040503050406030204" pitchFamily="18" charset="0"/>
                  </a:rPr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GB" dirty="0"/>
                  <a:t>dimensional set of spatial reduced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/>
                  <a:t>the reduced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is constructed. The full model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is approximated by: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blipFill>
                <a:blip r:embed="rId2"/>
                <a:stretch>
                  <a:fillRect l="-559" r="-559"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/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/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blipFill>
                <a:blip r:embed="rId4"/>
                <a:stretch>
                  <a:fillRect l="-12848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/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blipFill>
                <a:blip r:embed="rId5"/>
                <a:stretch>
                  <a:fillRect t="-36019" b="-57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/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the test functions: 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blipFill>
                <a:blip r:embed="rId6"/>
                <a:stretch>
                  <a:fillRect l="-1533" t="-6250" r="-38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FD066-D8B8-5723-00B7-33E88A253330}"/>
              </a:ext>
            </a:extLst>
          </p:cNvPr>
          <p:cNvSpPr txBox="1"/>
          <p:nvPr/>
        </p:nvSpPr>
        <p:spPr>
          <a:xfrm>
            <a:off x="272005" y="4836842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Stiffness matrix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59DF3A-E406-2B0E-2F45-588BB439CCC3}"/>
              </a:ext>
            </a:extLst>
          </p:cNvPr>
          <p:cNvSpPr txBox="1"/>
          <p:nvPr/>
        </p:nvSpPr>
        <p:spPr>
          <a:xfrm>
            <a:off x="272005" y="399296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67968B-76A4-A718-6B72-FFFBF369AB9E}"/>
              </a:ext>
            </a:extLst>
          </p:cNvPr>
          <p:cNvSpPr txBox="1"/>
          <p:nvPr/>
        </p:nvSpPr>
        <p:spPr>
          <a:xfrm>
            <a:off x="272005" y="5711200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vector</a:t>
            </a:r>
          </a:p>
        </p:txBody>
      </p:sp>
    </p:spTree>
    <p:extLst>
      <p:ext uri="{BB962C8B-B14F-4D97-AF65-F5344CB8AC3E}">
        <p14:creationId xmlns:p14="http://schemas.microsoft.com/office/powerpoint/2010/main" val="16635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C951C-576D-40BF-3218-907CF1C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model: training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/>
              <p:nvPr/>
            </p:nvSpPr>
            <p:spPr>
              <a:xfrm>
                <a:off x="149087" y="788424"/>
                <a:ext cx="8915400" cy="1086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>
                    <a:ea typeface="Cambria Math" panose="02040503050406030204" pitchFamily="18" charset="0"/>
                  </a:rPr>
                  <a:t>The training set of </a:t>
                </a:r>
                <a:r>
                  <a:rPr lang="it-IT" b="0" dirty="0" err="1">
                    <a:ea typeface="Cambria Math" panose="02040503050406030204" pitchFamily="18" charset="0"/>
                  </a:rPr>
                  <a:t>parameters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b="0" dirty="0">
                    <a:ea typeface="Cambria Math" panose="02040503050406030204" pitchFamily="18" charset="0"/>
                  </a:rPr>
                  <a:t> a </a:t>
                </a:r>
                <a:r>
                  <a:rPr lang="it-IT" b="0" dirty="0" err="1">
                    <a:ea typeface="Cambria Math" panose="02040503050406030204" pitchFamily="18" charset="0"/>
                  </a:rPr>
                  <a:t>sufficiently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rich</a:t>
                </a:r>
                <a:r>
                  <a:rPr lang="it-IT" b="0" dirty="0">
                    <a:ea typeface="Cambria Math" panose="02040503050406030204" pitchFamily="18" charset="0"/>
                  </a:rPr>
                  <a:t> subset of the </a:t>
                </a:r>
                <a:r>
                  <a:rPr lang="it-IT" b="0" dirty="0" err="1">
                    <a:ea typeface="Cambria Math" panose="02040503050406030204" pitchFamily="18" charset="0"/>
                  </a:rPr>
                  <a:t>parameter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space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 </a:t>
                </a:r>
                <a:r>
                  <a:rPr lang="it-IT" dirty="0" err="1">
                    <a:ea typeface="Cambria Math" panose="02040503050406030204" pitchFamily="18" charset="0"/>
                  </a:rPr>
                  <a:t>obtained</a:t>
                </a:r>
                <a:r>
                  <a:rPr lang="it-IT" dirty="0">
                    <a:ea typeface="Cambria Math" panose="02040503050406030204" pitchFamily="18" charset="0"/>
                  </a:rPr>
                  <a:t> by </a:t>
                </a:r>
                <a:r>
                  <a:rPr lang="it-IT" dirty="0" err="1">
                    <a:ea typeface="Cambria Math" panose="02040503050406030204" pitchFamily="18" charset="0"/>
                  </a:rPr>
                  <a:t>drawing</a:t>
                </a:r>
                <a:r>
                  <a:rPr lang="it-IT" dirty="0">
                    <a:ea typeface="Cambria Math" panose="02040503050406030204" pitchFamily="18" charset="0"/>
                  </a:rPr>
                  <a:t> random samples from a </a:t>
                </a:r>
                <a:r>
                  <a:rPr lang="it-IT" dirty="0" err="1">
                    <a:ea typeface="Cambria Math" panose="02040503050406030204" pitchFamily="18" charset="0"/>
                  </a:rPr>
                  <a:t>uniform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ea typeface="Cambria Math" panose="02040503050406030204" pitchFamily="18" charset="0"/>
                  </a:rPr>
                  <a:t>distribution</a:t>
                </a:r>
                <a:endParaRPr lang="it-IT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788424"/>
                <a:ext cx="8915400" cy="1086708"/>
              </a:xfrm>
              <a:prstGeom prst="rect">
                <a:avLst/>
              </a:prstGeom>
              <a:blipFill>
                <a:blip r:embed="rId2"/>
                <a:stretch>
                  <a:fillRect l="-569" t="-1149" b="-1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D748-E8FD-549D-248C-48573C07B55E}"/>
              </a:ext>
            </a:extLst>
          </p:cNvPr>
          <p:cNvSpPr txBox="1"/>
          <p:nvPr/>
        </p:nvSpPr>
        <p:spPr>
          <a:xfrm>
            <a:off x="149087" y="5617148"/>
            <a:ext cx="863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determined based on the SUPERFACT-1  (</a:t>
            </a:r>
            <a:r>
              <a:rPr lang="en-GB" dirty="0">
                <a:solidFill>
                  <a:srgbClr val="0089CB"/>
                </a:solidFill>
              </a:rPr>
              <a:t>Luzzi et al., 2021; Luzzi et al., 2023</a:t>
            </a:r>
            <a:r>
              <a:rPr lang="en-GB" dirty="0"/>
              <a:t>) and SPHERE (</a:t>
            </a:r>
            <a:r>
              <a:rPr lang="en-GB" dirty="0" err="1">
                <a:solidFill>
                  <a:srgbClr val="0089CB"/>
                </a:solidFill>
              </a:rPr>
              <a:t>Lainet</a:t>
            </a:r>
            <a:r>
              <a:rPr lang="en-GB" dirty="0">
                <a:solidFill>
                  <a:srgbClr val="0089CB"/>
                </a:solidFill>
              </a:rPr>
              <a:t> et al., 2024</a:t>
            </a:r>
            <a:r>
              <a:rPr lang="en-GB" dirty="0"/>
              <a:t>) JOYO (</a:t>
            </a:r>
            <a:r>
              <a:rPr lang="en-GB" dirty="0">
                <a:solidFill>
                  <a:srgbClr val="0089CB"/>
                </a:solidFill>
              </a:rPr>
              <a:t>Maeda et al., 2009</a:t>
            </a:r>
            <a:r>
              <a:rPr lang="en-GB" dirty="0"/>
              <a:t>) irradiation experiments.  </a:t>
            </a:r>
          </a:p>
        </p:txBody>
      </p:sp>
      <p:pic>
        <p:nvPicPr>
          <p:cNvPr id="7" name="Immagine 6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B3AD281-31C8-CC0E-4490-D83405A9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3" y="2389255"/>
            <a:ext cx="7003704" cy="2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9EBCD-C4BA-8382-6127-4A36E34D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DEIM: construction of affine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/>
              <p:nvPr/>
            </p:nvSpPr>
            <p:spPr>
              <a:xfrm>
                <a:off x="272005" y="1302646"/>
                <a:ext cx="348498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302646"/>
                <a:ext cx="3484986" cy="778868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/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blipFill>
                <a:blip r:embed="rId4"/>
                <a:stretch>
                  <a:fillRect l="-9231" t="-114493" r="-2051" b="-18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4DF64-9A45-1C85-9389-687DEA322D2C}"/>
              </a:ext>
            </a:extLst>
          </p:cNvPr>
          <p:cNvSpPr txBox="1"/>
          <p:nvPr/>
        </p:nvSpPr>
        <p:spPr>
          <a:xfrm>
            <a:off x="1026854" y="2070367"/>
            <a:ext cx="32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computed during the online phase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8CAE0B0-1B5B-726A-B49A-A74A89B47C0D}"/>
                  </a:ext>
                </a:extLst>
              </p:cNvPr>
              <p:cNvSpPr txBox="1"/>
              <p:nvPr/>
            </p:nvSpPr>
            <p:spPr>
              <a:xfrm>
                <a:off x="0" y="712654"/>
                <a:ext cx="5605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Discrete Empirical Interpolation Method (DEIM) consists of rewriting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dirty="0"/>
                  <a:t> as a linear combination: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8CAE0B0-1B5B-726A-B49A-A74A89B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2654"/>
                <a:ext cx="5605670" cy="646331"/>
              </a:xfrm>
              <a:prstGeom prst="rect">
                <a:avLst/>
              </a:prstGeom>
              <a:blipFill>
                <a:blip r:embed="rId5"/>
                <a:stretch>
                  <a:fillRect l="-905" t="-5769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42968C-0722-989C-597C-1C2D91DD469B}"/>
              </a:ext>
            </a:extLst>
          </p:cNvPr>
          <p:cNvSpPr txBox="1"/>
          <p:nvPr/>
        </p:nvSpPr>
        <p:spPr>
          <a:xfrm>
            <a:off x="89403" y="2370596"/>
            <a:ext cx="46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stiffness matrix is rewritten in this way: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BC67D0C-D3A8-2778-8BB7-F092CC2B4587}"/>
              </a:ext>
            </a:extLst>
          </p:cNvPr>
          <p:cNvSpPr/>
          <p:nvPr/>
        </p:nvSpPr>
        <p:spPr>
          <a:xfrm>
            <a:off x="2338369" y="1537625"/>
            <a:ext cx="650240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/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95D0A8C7-4469-CBEB-A261-952AE3F6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43" y="4275861"/>
            <a:ext cx="6219230" cy="224805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63A47A9-C9E0-0031-6BC1-D68900149C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667" y="1378542"/>
            <a:ext cx="3566608" cy="289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/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blipFill>
                <a:blip r:embed="rId15"/>
                <a:stretch>
                  <a:fillRect l="-6667" r="-8333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151B-6A87-67E4-D6DC-C7208C0D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POD-greedy</a:t>
            </a:r>
          </a:p>
        </p:txBody>
      </p:sp>
      <p:pic>
        <p:nvPicPr>
          <p:cNvPr id="7" name="Immagine 6" descr="Immagine che contiene testo, Carattere, ricevuta, schermata&#10;&#10;Descrizione generata automaticamente">
            <a:extLst>
              <a:ext uri="{FF2B5EF4-FFF2-40B4-BE49-F238E27FC236}">
                <a16:creationId xmlns:a16="http://schemas.microsoft.com/office/drawing/2014/main" id="{092757FC-2A9C-7E99-44A3-3172A6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2" y="1771762"/>
            <a:ext cx="8216815" cy="33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3BC256F-86F8-AF67-2F6B-039F0DAED83C}"/>
                  </a:ext>
                </a:extLst>
              </p:cNvPr>
              <p:cNvSpPr txBox="1"/>
              <p:nvPr/>
            </p:nvSpPr>
            <p:spPr>
              <a:xfrm>
                <a:off x="0" y="5575833"/>
                <a:ext cx="1222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3BC256F-86F8-AF67-2F6B-039F0DAE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833"/>
                <a:ext cx="1222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0339FC-65EC-2529-45AE-5058FA990E9D}"/>
                  </a:ext>
                </a:extLst>
              </p:cNvPr>
              <p:cNvSpPr txBox="1"/>
              <p:nvPr/>
            </p:nvSpPr>
            <p:spPr>
              <a:xfrm>
                <a:off x="0" y="751638"/>
                <a:ext cx="9144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/>
                  <a:t>The greedy methods incrementally expand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</m:oMath>
                </a14:m>
                <a:r>
                  <a:rPr lang="en-GB" dirty="0"/>
                  <a:t> by incorporating new basis functions corresponding to states not adequately represented by the current model approximation. 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0339FC-65EC-2529-45AE-5058FA99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638"/>
                <a:ext cx="9144000" cy="923330"/>
              </a:xfrm>
              <a:prstGeom prst="rect">
                <a:avLst/>
              </a:prstGeom>
              <a:blipFill>
                <a:blip r:embed="rId4"/>
                <a:stretch>
                  <a:fillRect l="-556" t="-2740" r="-556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8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BD19-F76E-69FD-4A93-5F315685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/>
              <p:nvPr/>
            </p:nvSpPr>
            <p:spPr>
              <a:xfrm>
                <a:off x="181815" y="1109397"/>
                <a:ext cx="569828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1109397"/>
                <a:ext cx="5698282" cy="778931"/>
              </a:xfrm>
              <a:prstGeom prst="rect">
                <a:avLst/>
              </a:prstGeom>
              <a:blipFill>
                <a:blip r:embed="rId2"/>
                <a:stretch>
                  <a:fillRect l="-14222" t="-111290" r="-1111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A61E0B-D161-24A4-3451-DDC0EAAA9B8F}"/>
              </a:ext>
            </a:extLst>
          </p:cNvPr>
          <p:cNvSpPr txBox="1"/>
          <p:nvPr/>
        </p:nvSpPr>
        <p:spPr>
          <a:xfrm>
            <a:off x="181815" y="2713978"/>
            <a:ext cx="26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tos" panose="020B0004020202020204" pitchFamily="34" charset="0"/>
              </a:rPr>
              <a:t>Backward Euler scheme: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/>
              <p:nvPr/>
            </p:nvSpPr>
            <p:spPr>
              <a:xfrm>
                <a:off x="0" y="3295249"/>
                <a:ext cx="7443189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5249"/>
                <a:ext cx="7443189" cy="871264"/>
              </a:xfrm>
              <a:prstGeom prst="rect">
                <a:avLst/>
              </a:prstGeom>
              <a:blipFill>
                <a:blip r:embed="rId3"/>
                <a:stretch>
                  <a:fillRect l="-8007" t="-95652" b="-1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9A48BEE-5F72-F203-E8C9-C01281F8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05" y="5381628"/>
            <a:ext cx="437387" cy="4373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399F43-022D-4CBC-CCAB-EACC10FA1AF5}"/>
              </a:ext>
            </a:extLst>
          </p:cNvPr>
          <p:cNvSpPr txBox="1"/>
          <p:nvPr/>
        </p:nvSpPr>
        <p:spPr>
          <a:xfrm>
            <a:off x="750588" y="5450198"/>
            <a:ext cx="669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Sciantix</a:t>
            </a:r>
            <a:r>
              <a:rPr lang="en-GB" dirty="0"/>
              <a:t> received as input a single file containing these matrices.   </a:t>
            </a:r>
          </a:p>
        </p:txBody>
      </p:sp>
    </p:spTree>
    <p:extLst>
      <p:ext uri="{BB962C8B-B14F-4D97-AF65-F5344CB8AC3E}">
        <p14:creationId xmlns:p14="http://schemas.microsoft.com/office/powerpoint/2010/main" val="161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31962</TotalTime>
  <Words>1184</Words>
  <Application>Microsoft Macintosh PowerPoint</Application>
  <PresentationFormat>Presentazione su schermo (4:3)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9" baseType="lpstr">
      <vt:lpstr>Aptos</vt:lpstr>
      <vt:lpstr>Aptos Display</vt:lpstr>
      <vt:lpstr>Aptos Light</vt:lpstr>
      <vt:lpstr>Arial</vt:lpstr>
      <vt:lpstr>Calibri</vt:lpstr>
      <vt:lpstr>Calibri Light</vt:lpstr>
      <vt:lpstr>Cambria Math</vt:lpstr>
      <vt:lpstr>Courier New</vt:lpstr>
      <vt:lpstr>Segoe UI Light</vt:lpstr>
      <vt:lpstr>Wingdings</vt:lpstr>
      <vt:lpstr>Tema di Office</vt:lpstr>
      <vt:lpstr>Motivations to adopt a new approach </vt:lpstr>
      <vt:lpstr>Schematic representation</vt:lpstr>
      <vt:lpstr>Governing equations</vt:lpstr>
      <vt:lpstr>Full order model in FreeFEM++ and Python</vt:lpstr>
      <vt:lpstr>Reduced order model</vt:lpstr>
      <vt:lpstr>Reduced order model: training set </vt:lpstr>
      <vt:lpstr>DEIM: construction of affine decomposition</vt:lpstr>
      <vt:lpstr>POD-greedy</vt:lpstr>
      <vt:lpstr>Online stage in SCIANTIX 2.1</vt:lpstr>
      <vt:lpstr>Online stage in SCIANTIX 2.1: comparison with FOM</vt:lpstr>
      <vt:lpstr>Computational times</vt:lpstr>
      <vt:lpstr>Diffusion coefficients</vt:lpstr>
      <vt:lpstr>Next steps</vt:lpstr>
      <vt:lpstr>Presentazione standard di PowerPoint</vt:lpstr>
      <vt:lpstr>Literature</vt:lpstr>
      <vt:lpstr>Presentazione standard di PowerPoint</vt:lpstr>
      <vt:lpstr>Proper Orthogonal Decomposition procedure</vt:lpstr>
      <vt:lpstr>SUPERFACT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Martina Di Gennaro</cp:lastModifiedBy>
  <cp:revision>2460</cp:revision>
  <dcterms:created xsi:type="dcterms:W3CDTF">2015-05-26T12:27:57Z</dcterms:created>
  <dcterms:modified xsi:type="dcterms:W3CDTF">2025-01-26T18:14:31Z</dcterms:modified>
</cp:coreProperties>
</file>