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21118513" cy="11879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59"/>
    <p:restoredTop sz="94562"/>
  </p:normalViewPr>
  <p:slideViewPr>
    <p:cSldViewPr snapToGrid="0" snapToObjects="1">
      <p:cViewPr varScale="1">
        <p:scale>
          <a:sx n="56" d="100"/>
          <a:sy n="56" d="100"/>
        </p:scale>
        <p:origin x="240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9C78D-BEE0-3E48-B401-2B1A9A747922}" type="datetimeFigureOut">
              <a:rPr lang="en-US" smtClean="0"/>
              <a:t>9/12/22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DDC2F-54AD-AC4C-A795-73BBB055B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52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increasing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DDC2F-54AD-AC4C-A795-73BBB055BB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95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decreasing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DDC2F-54AD-AC4C-A795-73BBB055BB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1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9814" y="1944130"/>
            <a:ext cx="15838885" cy="4135743"/>
          </a:xfrm>
        </p:spPr>
        <p:txBody>
          <a:bodyPr anchor="b"/>
          <a:lstStyle>
            <a:lvl1pPr algn="ctr">
              <a:defRPr sz="103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9814" y="6239364"/>
            <a:ext cx="15838885" cy="2868071"/>
          </a:xfrm>
        </p:spPr>
        <p:txBody>
          <a:bodyPr/>
          <a:lstStyle>
            <a:lvl1pPr marL="0" indent="0" algn="ctr">
              <a:buNone/>
              <a:defRPr sz="4157"/>
            </a:lvl1pPr>
            <a:lvl2pPr marL="791962" indent="0" algn="ctr">
              <a:buNone/>
              <a:defRPr sz="3464"/>
            </a:lvl2pPr>
            <a:lvl3pPr marL="1583924" indent="0" algn="ctr">
              <a:buNone/>
              <a:defRPr sz="3118"/>
            </a:lvl3pPr>
            <a:lvl4pPr marL="2375886" indent="0" algn="ctr">
              <a:buNone/>
              <a:defRPr sz="2772"/>
            </a:lvl4pPr>
            <a:lvl5pPr marL="3167847" indent="0" algn="ctr">
              <a:buNone/>
              <a:defRPr sz="2772"/>
            </a:lvl5pPr>
            <a:lvl6pPr marL="3959809" indent="0" algn="ctr">
              <a:buNone/>
              <a:defRPr sz="2772"/>
            </a:lvl6pPr>
            <a:lvl7pPr marL="4751771" indent="0" algn="ctr">
              <a:buNone/>
              <a:defRPr sz="2772"/>
            </a:lvl7pPr>
            <a:lvl8pPr marL="5543733" indent="0" algn="ctr">
              <a:buNone/>
              <a:defRPr sz="2772"/>
            </a:lvl8pPr>
            <a:lvl9pPr marL="6335695" indent="0" algn="ctr">
              <a:buNone/>
              <a:defRPr sz="277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51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0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112936" y="632461"/>
            <a:ext cx="4553679" cy="100671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51898" y="632461"/>
            <a:ext cx="13397057" cy="100671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51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82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899" y="2961568"/>
            <a:ext cx="18214717" cy="4941443"/>
          </a:xfrm>
        </p:spPr>
        <p:txBody>
          <a:bodyPr anchor="b"/>
          <a:lstStyle>
            <a:lvl1pPr>
              <a:defRPr sz="103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899" y="7949758"/>
            <a:ext cx="18214717" cy="2598588"/>
          </a:xfrm>
        </p:spPr>
        <p:txBody>
          <a:bodyPr/>
          <a:lstStyle>
            <a:lvl1pPr marL="0" indent="0">
              <a:buNone/>
              <a:defRPr sz="4157">
                <a:solidFill>
                  <a:schemeClr val="tx1">
                    <a:tint val="75000"/>
                  </a:schemeClr>
                </a:solidFill>
              </a:defRPr>
            </a:lvl1pPr>
            <a:lvl2pPr marL="791962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2pPr>
            <a:lvl3pPr marL="1583924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3pPr>
            <a:lvl4pPr marL="2375886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4pPr>
            <a:lvl5pPr marL="3167847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5pPr>
            <a:lvl6pPr marL="3959809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6pPr>
            <a:lvl7pPr marL="4751771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7pPr>
            <a:lvl8pPr marL="5543733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8pPr>
            <a:lvl9pPr marL="6335695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72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1898" y="3162304"/>
            <a:ext cx="8975368" cy="7537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1247" y="3162304"/>
            <a:ext cx="8975368" cy="7537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9/12/22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63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649" y="632462"/>
            <a:ext cx="18214717" cy="22961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649" y="2912070"/>
            <a:ext cx="8934120" cy="1427161"/>
          </a:xfrm>
        </p:spPr>
        <p:txBody>
          <a:bodyPr anchor="b"/>
          <a:lstStyle>
            <a:lvl1pPr marL="0" indent="0">
              <a:buNone/>
              <a:defRPr sz="4157" b="1"/>
            </a:lvl1pPr>
            <a:lvl2pPr marL="791962" indent="0">
              <a:buNone/>
              <a:defRPr sz="3464" b="1"/>
            </a:lvl2pPr>
            <a:lvl3pPr marL="1583924" indent="0">
              <a:buNone/>
              <a:defRPr sz="3118" b="1"/>
            </a:lvl3pPr>
            <a:lvl4pPr marL="2375886" indent="0">
              <a:buNone/>
              <a:defRPr sz="2772" b="1"/>
            </a:lvl4pPr>
            <a:lvl5pPr marL="3167847" indent="0">
              <a:buNone/>
              <a:defRPr sz="2772" b="1"/>
            </a:lvl5pPr>
            <a:lvl6pPr marL="3959809" indent="0">
              <a:buNone/>
              <a:defRPr sz="2772" b="1"/>
            </a:lvl6pPr>
            <a:lvl7pPr marL="4751771" indent="0">
              <a:buNone/>
              <a:defRPr sz="2772" b="1"/>
            </a:lvl7pPr>
            <a:lvl8pPr marL="5543733" indent="0">
              <a:buNone/>
              <a:defRPr sz="2772" b="1"/>
            </a:lvl8pPr>
            <a:lvl9pPr marL="6335695" indent="0">
              <a:buNone/>
              <a:defRPr sz="27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4649" y="4339231"/>
            <a:ext cx="8934120" cy="63823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691247" y="2912070"/>
            <a:ext cx="8978119" cy="1427161"/>
          </a:xfrm>
        </p:spPr>
        <p:txBody>
          <a:bodyPr anchor="b"/>
          <a:lstStyle>
            <a:lvl1pPr marL="0" indent="0">
              <a:buNone/>
              <a:defRPr sz="4157" b="1"/>
            </a:lvl1pPr>
            <a:lvl2pPr marL="791962" indent="0">
              <a:buNone/>
              <a:defRPr sz="3464" b="1"/>
            </a:lvl2pPr>
            <a:lvl3pPr marL="1583924" indent="0">
              <a:buNone/>
              <a:defRPr sz="3118" b="1"/>
            </a:lvl3pPr>
            <a:lvl4pPr marL="2375886" indent="0">
              <a:buNone/>
              <a:defRPr sz="2772" b="1"/>
            </a:lvl4pPr>
            <a:lvl5pPr marL="3167847" indent="0">
              <a:buNone/>
              <a:defRPr sz="2772" b="1"/>
            </a:lvl5pPr>
            <a:lvl6pPr marL="3959809" indent="0">
              <a:buNone/>
              <a:defRPr sz="2772" b="1"/>
            </a:lvl6pPr>
            <a:lvl7pPr marL="4751771" indent="0">
              <a:buNone/>
              <a:defRPr sz="2772" b="1"/>
            </a:lvl7pPr>
            <a:lvl8pPr marL="5543733" indent="0">
              <a:buNone/>
              <a:defRPr sz="2772" b="1"/>
            </a:lvl8pPr>
            <a:lvl9pPr marL="6335695" indent="0">
              <a:buNone/>
              <a:defRPr sz="27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691247" y="4339231"/>
            <a:ext cx="8978119" cy="63823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9/12/22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55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9/12/22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45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9/12/22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649" y="791951"/>
            <a:ext cx="6811270" cy="2771828"/>
          </a:xfrm>
        </p:spPr>
        <p:txBody>
          <a:bodyPr anchor="b"/>
          <a:lstStyle>
            <a:lvl1pPr>
              <a:defRPr sz="55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78119" y="1710395"/>
            <a:ext cx="10691247" cy="8441976"/>
          </a:xfrm>
        </p:spPr>
        <p:txBody>
          <a:bodyPr/>
          <a:lstStyle>
            <a:lvl1pPr>
              <a:defRPr sz="5543"/>
            </a:lvl1pPr>
            <a:lvl2pPr>
              <a:defRPr sz="4850"/>
            </a:lvl2pPr>
            <a:lvl3pPr>
              <a:defRPr sz="4157"/>
            </a:lvl3pPr>
            <a:lvl4pPr>
              <a:defRPr sz="3464"/>
            </a:lvl4pPr>
            <a:lvl5pPr>
              <a:defRPr sz="3464"/>
            </a:lvl5pPr>
            <a:lvl6pPr>
              <a:defRPr sz="3464"/>
            </a:lvl6pPr>
            <a:lvl7pPr>
              <a:defRPr sz="3464"/>
            </a:lvl7pPr>
            <a:lvl8pPr>
              <a:defRPr sz="3464"/>
            </a:lvl8pPr>
            <a:lvl9pPr>
              <a:defRPr sz="34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4649" y="3563779"/>
            <a:ext cx="6811270" cy="6602341"/>
          </a:xfrm>
        </p:spPr>
        <p:txBody>
          <a:bodyPr/>
          <a:lstStyle>
            <a:lvl1pPr marL="0" indent="0">
              <a:buNone/>
              <a:defRPr sz="2772"/>
            </a:lvl1pPr>
            <a:lvl2pPr marL="791962" indent="0">
              <a:buNone/>
              <a:defRPr sz="2425"/>
            </a:lvl2pPr>
            <a:lvl3pPr marL="1583924" indent="0">
              <a:buNone/>
              <a:defRPr sz="2079"/>
            </a:lvl3pPr>
            <a:lvl4pPr marL="2375886" indent="0">
              <a:buNone/>
              <a:defRPr sz="1732"/>
            </a:lvl4pPr>
            <a:lvl5pPr marL="3167847" indent="0">
              <a:buNone/>
              <a:defRPr sz="1732"/>
            </a:lvl5pPr>
            <a:lvl6pPr marL="3959809" indent="0">
              <a:buNone/>
              <a:defRPr sz="1732"/>
            </a:lvl6pPr>
            <a:lvl7pPr marL="4751771" indent="0">
              <a:buNone/>
              <a:defRPr sz="1732"/>
            </a:lvl7pPr>
            <a:lvl8pPr marL="5543733" indent="0">
              <a:buNone/>
              <a:defRPr sz="1732"/>
            </a:lvl8pPr>
            <a:lvl9pPr marL="6335695" indent="0">
              <a:buNone/>
              <a:defRPr sz="17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9/12/22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91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649" y="791951"/>
            <a:ext cx="6811270" cy="2771828"/>
          </a:xfrm>
        </p:spPr>
        <p:txBody>
          <a:bodyPr anchor="b"/>
          <a:lstStyle>
            <a:lvl1pPr>
              <a:defRPr sz="55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978119" y="1710395"/>
            <a:ext cx="10691247" cy="8441976"/>
          </a:xfrm>
        </p:spPr>
        <p:txBody>
          <a:bodyPr anchor="t"/>
          <a:lstStyle>
            <a:lvl1pPr marL="0" indent="0">
              <a:buNone/>
              <a:defRPr sz="5543"/>
            </a:lvl1pPr>
            <a:lvl2pPr marL="791962" indent="0">
              <a:buNone/>
              <a:defRPr sz="4850"/>
            </a:lvl2pPr>
            <a:lvl3pPr marL="1583924" indent="0">
              <a:buNone/>
              <a:defRPr sz="4157"/>
            </a:lvl3pPr>
            <a:lvl4pPr marL="2375886" indent="0">
              <a:buNone/>
              <a:defRPr sz="3464"/>
            </a:lvl4pPr>
            <a:lvl5pPr marL="3167847" indent="0">
              <a:buNone/>
              <a:defRPr sz="3464"/>
            </a:lvl5pPr>
            <a:lvl6pPr marL="3959809" indent="0">
              <a:buNone/>
              <a:defRPr sz="3464"/>
            </a:lvl6pPr>
            <a:lvl7pPr marL="4751771" indent="0">
              <a:buNone/>
              <a:defRPr sz="3464"/>
            </a:lvl7pPr>
            <a:lvl8pPr marL="5543733" indent="0">
              <a:buNone/>
              <a:defRPr sz="3464"/>
            </a:lvl8pPr>
            <a:lvl9pPr marL="6335695" indent="0">
              <a:buNone/>
              <a:defRPr sz="34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4649" y="3563779"/>
            <a:ext cx="6811270" cy="6602341"/>
          </a:xfrm>
        </p:spPr>
        <p:txBody>
          <a:bodyPr/>
          <a:lstStyle>
            <a:lvl1pPr marL="0" indent="0">
              <a:buNone/>
              <a:defRPr sz="2772"/>
            </a:lvl1pPr>
            <a:lvl2pPr marL="791962" indent="0">
              <a:buNone/>
              <a:defRPr sz="2425"/>
            </a:lvl2pPr>
            <a:lvl3pPr marL="1583924" indent="0">
              <a:buNone/>
              <a:defRPr sz="2079"/>
            </a:lvl3pPr>
            <a:lvl4pPr marL="2375886" indent="0">
              <a:buNone/>
              <a:defRPr sz="1732"/>
            </a:lvl4pPr>
            <a:lvl5pPr marL="3167847" indent="0">
              <a:buNone/>
              <a:defRPr sz="1732"/>
            </a:lvl5pPr>
            <a:lvl6pPr marL="3959809" indent="0">
              <a:buNone/>
              <a:defRPr sz="1732"/>
            </a:lvl6pPr>
            <a:lvl7pPr marL="4751771" indent="0">
              <a:buNone/>
              <a:defRPr sz="1732"/>
            </a:lvl7pPr>
            <a:lvl8pPr marL="5543733" indent="0">
              <a:buNone/>
              <a:defRPr sz="1732"/>
            </a:lvl8pPr>
            <a:lvl9pPr marL="6335695" indent="0">
              <a:buNone/>
              <a:defRPr sz="17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9/12/22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75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898" y="632462"/>
            <a:ext cx="18214717" cy="2296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898" y="3162304"/>
            <a:ext cx="18214717" cy="753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51898" y="11010318"/>
            <a:ext cx="4751665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234D1-918D-A04F-ADE0-AF041D21BD3B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95508" y="11010318"/>
            <a:ext cx="7127498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914950" y="11010318"/>
            <a:ext cx="4751665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35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583924" rtl="0" eaLnBrk="1" latinLnBrk="0" hangingPunct="1">
        <a:lnSpc>
          <a:spcPct val="90000"/>
        </a:lnSpc>
        <a:spcBef>
          <a:spcPct val="0"/>
        </a:spcBef>
        <a:buNone/>
        <a:defRPr sz="76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981" indent="-395981" algn="l" defTabSz="1583924" rtl="0" eaLnBrk="1" latinLnBrk="0" hangingPunct="1">
        <a:lnSpc>
          <a:spcPct val="90000"/>
        </a:lnSpc>
        <a:spcBef>
          <a:spcPts val="1732"/>
        </a:spcBef>
        <a:buFont typeface="Arial" panose="020B0604020202020204" pitchFamily="34" charset="0"/>
        <a:buChar char="•"/>
        <a:defRPr sz="4850" kern="1200">
          <a:solidFill>
            <a:schemeClr val="tx1"/>
          </a:solidFill>
          <a:latin typeface="+mn-lt"/>
          <a:ea typeface="+mn-ea"/>
          <a:cs typeface="+mn-cs"/>
        </a:defRPr>
      </a:lvl1pPr>
      <a:lvl2pPr marL="1187943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4157" kern="1200">
          <a:solidFill>
            <a:schemeClr val="tx1"/>
          </a:solidFill>
          <a:latin typeface="+mn-lt"/>
          <a:ea typeface="+mn-ea"/>
          <a:cs typeface="+mn-cs"/>
        </a:defRPr>
      </a:lvl2pPr>
      <a:lvl3pPr marL="1979905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464" kern="1200">
          <a:solidFill>
            <a:schemeClr val="tx1"/>
          </a:solidFill>
          <a:latin typeface="+mn-lt"/>
          <a:ea typeface="+mn-ea"/>
          <a:cs typeface="+mn-cs"/>
        </a:defRPr>
      </a:lvl3pPr>
      <a:lvl4pPr marL="2771866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4pPr>
      <a:lvl5pPr marL="3563828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5pPr>
      <a:lvl6pPr marL="4355790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6pPr>
      <a:lvl7pPr marL="5147752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7pPr>
      <a:lvl8pPr marL="5939714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8pPr>
      <a:lvl9pPr marL="6731676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1pPr>
      <a:lvl2pPr marL="791962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583924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375886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4pPr>
      <a:lvl5pPr marL="3167847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5pPr>
      <a:lvl6pPr marL="3959809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6pPr>
      <a:lvl7pPr marL="4751771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7pPr>
      <a:lvl8pPr marL="5543733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8pPr>
      <a:lvl9pPr marL="6335695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10" Type="http://schemas.openxmlformats.org/officeDocument/2006/relationships/image" Target="../media/image18.emf"/><Relationship Id="rId4" Type="http://schemas.openxmlformats.org/officeDocument/2006/relationships/image" Target="../media/image12.emf"/><Relationship Id="rId9" Type="http://schemas.openxmlformats.org/officeDocument/2006/relationships/image" Target="../media/image1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925601-EAEF-7348-94FC-1BAC9AC76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1093613" y="2408956"/>
            <a:ext cx="10119165" cy="6746109"/>
          </a:xfrm>
          <a:prstGeom prst="rect">
            <a:avLst/>
          </a:prstGeom>
        </p:spPr>
      </p:pic>
      <p:sp>
        <p:nvSpPr>
          <p:cNvPr id="32" name="Frame 31">
            <a:extLst>
              <a:ext uri="{FF2B5EF4-FFF2-40B4-BE49-F238E27FC236}">
                <a16:creationId xmlns:a16="http://schemas.microsoft.com/office/drawing/2014/main" id="{DE044A02-DFF5-ED46-85B8-8D49856BC3FC}"/>
              </a:ext>
            </a:extLst>
          </p:cNvPr>
          <p:cNvSpPr/>
          <p:nvPr/>
        </p:nvSpPr>
        <p:spPr>
          <a:xfrm>
            <a:off x="7649462" y="5873336"/>
            <a:ext cx="4818058" cy="2740300"/>
          </a:xfrm>
          <a:prstGeom prst="frame">
            <a:avLst>
              <a:gd name="adj1" fmla="val 1006"/>
            </a:avLst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3236DF5-59F4-2041-8A0A-1A314114B714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1583473" y="1459641"/>
            <a:ext cx="6051968" cy="1411268"/>
          </a:xfrm>
          <a:prstGeom prst="straightConnector1">
            <a:avLst/>
          </a:prstGeom>
          <a:ln w="127000">
            <a:solidFill>
              <a:schemeClr val="accent3">
                <a:alpha val="53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14573DA-55C8-104D-BD2C-A98F14FD3C1A}"/>
              </a:ext>
            </a:extLst>
          </p:cNvPr>
          <p:cNvSpPr txBox="1"/>
          <p:nvPr/>
        </p:nvSpPr>
        <p:spPr>
          <a:xfrm rot="10800000">
            <a:off x="9898627" y="11443692"/>
            <a:ext cx="2494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Random effects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624B7D-02DB-834D-AF69-55966284289C}"/>
              </a:ext>
            </a:extLst>
          </p:cNvPr>
          <p:cNvSpPr txBox="1"/>
          <p:nvPr/>
        </p:nvSpPr>
        <p:spPr>
          <a:xfrm rot="10800000">
            <a:off x="7685232" y="11443692"/>
            <a:ext cx="2066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Fixed effects</a:t>
            </a:r>
          </a:p>
        </p:txBody>
      </p:sp>
      <p:sp>
        <p:nvSpPr>
          <p:cNvPr id="39" name="Frame 38">
            <a:extLst>
              <a:ext uri="{FF2B5EF4-FFF2-40B4-BE49-F238E27FC236}">
                <a16:creationId xmlns:a16="http://schemas.microsoft.com/office/drawing/2014/main" id="{56C4662F-D97A-3F4C-8B2B-A79231364359}"/>
              </a:ext>
            </a:extLst>
          </p:cNvPr>
          <p:cNvSpPr/>
          <p:nvPr/>
        </p:nvSpPr>
        <p:spPr>
          <a:xfrm>
            <a:off x="7635441" y="2971059"/>
            <a:ext cx="4818058" cy="2740300"/>
          </a:xfrm>
          <a:prstGeom prst="frame">
            <a:avLst>
              <a:gd name="adj1" fmla="val 1006"/>
            </a:avLst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rame 39">
            <a:extLst>
              <a:ext uri="{FF2B5EF4-FFF2-40B4-BE49-F238E27FC236}">
                <a16:creationId xmlns:a16="http://schemas.microsoft.com/office/drawing/2014/main" id="{22A16438-CFE9-F440-A4C8-7E7F50953824}"/>
              </a:ext>
            </a:extLst>
          </p:cNvPr>
          <p:cNvSpPr/>
          <p:nvPr/>
        </p:nvSpPr>
        <p:spPr>
          <a:xfrm>
            <a:off x="7635441" y="89491"/>
            <a:ext cx="4818058" cy="2740300"/>
          </a:xfrm>
          <a:prstGeom prst="frame">
            <a:avLst>
              <a:gd name="adj1" fmla="val 1006"/>
            </a:avLst>
          </a:prstGeom>
          <a:solidFill>
            <a:schemeClr val="tx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ame 40">
            <a:extLst>
              <a:ext uri="{FF2B5EF4-FFF2-40B4-BE49-F238E27FC236}">
                <a16:creationId xmlns:a16="http://schemas.microsoft.com/office/drawing/2014/main" id="{DDD1FB4F-08CC-3140-B341-4DB578E3720D}"/>
              </a:ext>
            </a:extLst>
          </p:cNvPr>
          <p:cNvSpPr/>
          <p:nvPr/>
        </p:nvSpPr>
        <p:spPr>
          <a:xfrm>
            <a:off x="7642386" y="8735668"/>
            <a:ext cx="4818058" cy="2740300"/>
          </a:xfrm>
          <a:prstGeom prst="frame">
            <a:avLst>
              <a:gd name="adj1" fmla="val 1006"/>
            </a:avLst>
          </a:prstGeom>
          <a:solidFill>
            <a:schemeClr val="bg2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406D875-CB2A-9F48-B395-5E5BF11CF9FB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2995448" y="4341209"/>
            <a:ext cx="4639993" cy="1074289"/>
          </a:xfrm>
          <a:prstGeom prst="straightConnector1">
            <a:avLst/>
          </a:prstGeom>
          <a:ln w="127000">
            <a:solidFill>
              <a:schemeClr val="accent3">
                <a:alpha val="53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42FCA62-3DF5-A24F-B494-90EB3D3C39F8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4339904" y="6364905"/>
            <a:ext cx="3309558" cy="878581"/>
          </a:xfrm>
          <a:prstGeom prst="straightConnector1">
            <a:avLst/>
          </a:prstGeom>
          <a:ln w="127000">
            <a:solidFill>
              <a:schemeClr val="accent3">
                <a:alpha val="53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54EBC20-E6B2-4748-AC1D-DCAF35B1946F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684579" y="9620574"/>
            <a:ext cx="957807" cy="485244"/>
          </a:xfrm>
          <a:prstGeom prst="straightConnector1">
            <a:avLst/>
          </a:prstGeom>
          <a:ln w="127000">
            <a:solidFill>
              <a:schemeClr val="accent3">
                <a:alpha val="53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4E14CFE-D172-4541-AA34-CED0A2F56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552148" y="6192542"/>
            <a:ext cx="2510437" cy="21018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ED7ACE-8340-334A-9C1B-6704024D4A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9970148" y="6143019"/>
            <a:ext cx="2510437" cy="22009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FE46C7-0C78-E546-95CF-C3BD228BAD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7576152" y="3303787"/>
            <a:ext cx="2491520" cy="21309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E19FA0-D682-4A45-B924-5D642C2063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9985777" y="3296524"/>
            <a:ext cx="2477882" cy="21309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85D21CC-5470-3C40-8A19-5ACCD0CF13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9999067" y="9070597"/>
            <a:ext cx="2522268" cy="21018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0EB2929-A15C-414D-91DA-D6CF280C66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7599139" y="464917"/>
            <a:ext cx="2511625" cy="20239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A30268-3CDA-5D4C-B76E-6224227812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6200000">
            <a:off x="9989557" y="423528"/>
            <a:ext cx="2511628" cy="2072229"/>
          </a:xfrm>
          <a:prstGeom prst="rect">
            <a:avLst/>
          </a:prstGeom>
        </p:spPr>
      </p:pic>
      <p:sp>
        <p:nvSpPr>
          <p:cNvPr id="43" name="Frame 42">
            <a:extLst>
              <a:ext uri="{FF2B5EF4-FFF2-40B4-BE49-F238E27FC236}">
                <a16:creationId xmlns:a16="http://schemas.microsoft.com/office/drawing/2014/main" id="{DE0CDE70-310C-C046-B0EB-7AC6CDA1E04F}"/>
              </a:ext>
            </a:extLst>
          </p:cNvPr>
          <p:cNvSpPr/>
          <p:nvPr/>
        </p:nvSpPr>
        <p:spPr>
          <a:xfrm rot="5400000">
            <a:off x="12525174" y="1730279"/>
            <a:ext cx="3568076" cy="3026801"/>
          </a:xfrm>
          <a:prstGeom prst="frame">
            <a:avLst>
              <a:gd name="adj1" fmla="val 1006"/>
            </a:avLst>
          </a:prstGeom>
          <a:solidFill>
            <a:schemeClr val="bg2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E3D64A6-B626-4342-BA9A-E533C15D6E82}"/>
              </a:ext>
            </a:extLst>
          </p:cNvPr>
          <p:cNvCxnSpPr>
            <a:cxnSpLocks/>
          </p:cNvCxnSpPr>
          <p:nvPr/>
        </p:nvCxnSpPr>
        <p:spPr>
          <a:xfrm>
            <a:off x="14131613" y="10358198"/>
            <a:ext cx="0" cy="869262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C2681BC-4976-B044-8537-C8935658C214}"/>
              </a:ext>
            </a:extLst>
          </p:cNvPr>
          <p:cNvCxnSpPr>
            <a:cxnSpLocks/>
          </p:cNvCxnSpPr>
          <p:nvPr/>
        </p:nvCxnSpPr>
        <p:spPr>
          <a:xfrm>
            <a:off x="13399944" y="10358198"/>
            <a:ext cx="0" cy="86926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9E3183BF-E970-404B-92C1-B5919AF9C0F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6200000">
            <a:off x="12704770" y="1953726"/>
            <a:ext cx="3174250" cy="269063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1785BAC-ED75-C844-A6B7-2A477F494578}"/>
              </a:ext>
            </a:extLst>
          </p:cNvPr>
          <p:cNvSpPr txBox="1"/>
          <p:nvPr/>
        </p:nvSpPr>
        <p:spPr>
          <a:xfrm rot="16200000">
            <a:off x="12630907" y="8474265"/>
            <a:ext cx="3026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Likert-unit parameter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64C6268-57C6-6C40-AE05-05265BF17C77}"/>
              </a:ext>
            </a:extLst>
          </p:cNvPr>
          <p:cNvSpPr txBox="1"/>
          <p:nvPr/>
        </p:nvSpPr>
        <p:spPr>
          <a:xfrm rot="16200000">
            <a:off x="11615909" y="8258449"/>
            <a:ext cx="3568077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Day-unit parameter</a:t>
            </a:r>
          </a:p>
        </p:txBody>
      </p:sp>
    </p:spTree>
    <p:extLst>
      <p:ext uri="{BB962C8B-B14F-4D97-AF65-F5344CB8AC3E}">
        <p14:creationId xmlns:p14="http://schemas.microsoft.com/office/powerpoint/2010/main" val="1512340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06704B4-B268-CAC6-F664-34FC860BA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4370242" y="3046029"/>
            <a:ext cx="6964404" cy="53071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A50565-432E-7444-8555-25E68531F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546697" y="6841324"/>
            <a:ext cx="4285194" cy="28567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0F72D0-A597-BC4A-B3C2-75DDC9B46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7720943" y="6784372"/>
            <a:ext cx="4285196" cy="28567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2AAA1C-FD16-FA42-ADF8-DBA119DF9B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11052947" y="6841322"/>
            <a:ext cx="4285196" cy="28567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D131AF-2A55-2D40-9F68-7CEBAE4DC9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1372451" y="1123506"/>
            <a:ext cx="4285192" cy="28567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09EF61E-592C-BF49-AC02-B9E5BFC8A4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4546696" y="1149628"/>
            <a:ext cx="4285196" cy="28567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E366C1D-FBD7-C44A-9BE9-38ECA1AD98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7587603" y="1149629"/>
            <a:ext cx="4285195" cy="285679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764A58F-0E23-B448-B505-C619E1FE93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6200000">
            <a:off x="11052947" y="1123502"/>
            <a:ext cx="4285196" cy="285679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3E64D25-87F1-384F-97B9-DC79F82C29C9}"/>
              </a:ext>
            </a:extLst>
          </p:cNvPr>
          <p:cNvSpPr txBox="1"/>
          <p:nvPr/>
        </p:nvSpPr>
        <p:spPr>
          <a:xfrm rot="16200000">
            <a:off x="884647" y="2327153"/>
            <a:ext cx="17540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>
                <a:latin typeface="Helvetica" pitchFamily="2" charset="0"/>
              </a:rPr>
              <a:t>N</a:t>
            </a:r>
            <a:r>
              <a:rPr lang="en-US" sz="3000" dirty="0">
                <a:latin typeface="Helvetica" pitchFamily="2" charset="0"/>
              </a:rPr>
              <a:t> = 1000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37710-FF09-B749-ACC7-04190861D933}"/>
              </a:ext>
            </a:extLst>
          </p:cNvPr>
          <p:cNvSpPr txBox="1"/>
          <p:nvPr/>
        </p:nvSpPr>
        <p:spPr>
          <a:xfrm rot="16200000">
            <a:off x="820846" y="7862655"/>
            <a:ext cx="13276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>
                <a:latin typeface="Helvetica" pitchFamily="2" charset="0"/>
              </a:rPr>
              <a:t>N</a:t>
            </a:r>
            <a:r>
              <a:rPr lang="en-US" sz="3000" dirty="0">
                <a:latin typeface="Helvetica" pitchFamily="2" charset="0"/>
              </a:rPr>
              <a:t> = 30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A8FA01-824F-3548-9A8E-A6647465017C}"/>
              </a:ext>
            </a:extLst>
          </p:cNvPr>
          <p:cNvSpPr txBox="1"/>
          <p:nvPr/>
        </p:nvSpPr>
        <p:spPr>
          <a:xfrm rot="10800000">
            <a:off x="4943444" y="11188431"/>
            <a:ext cx="52854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Helvetica" pitchFamily="2" charset="0"/>
              </a:rPr>
              <a:t>Number of  Measurements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BCECC4-B4CB-E041-867A-F9075144053A}"/>
              </a:ext>
            </a:extLst>
          </p:cNvPr>
          <p:cNvSpPr txBox="1"/>
          <p:nvPr/>
        </p:nvSpPr>
        <p:spPr>
          <a:xfrm rot="16200000">
            <a:off x="949278" y="5124559"/>
            <a:ext cx="11833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Helvetica" pitchFamily="2" charset="0"/>
              </a:rPr>
              <a:t>.  .  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FA0ED6-85C6-9845-AA78-BC231E2773EF}"/>
              </a:ext>
            </a:extLst>
          </p:cNvPr>
          <p:cNvSpPr txBox="1"/>
          <p:nvPr/>
        </p:nvSpPr>
        <p:spPr>
          <a:xfrm rot="16200000">
            <a:off x="-961046" y="5223174"/>
            <a:ext cx="30700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Helvetica" pitchFamily="2" charset="0"/>
              </a:rPr>
              <a:t>Sample Size (</a:t>
            </a:r>
            <a:r>
              <a:rPr lang="en-US" sz="3000" b="1" i="1" dirty="0">
                <a:latin typeface="Helvetica" pitchFamily="2" charset="0"/>
              </a:rPr>
              <a:t>N</a:t>
            </a:r>
            <a:r>
              <a:rPr lang="en-US" sz="3000" b="1" dirty="0">
                <a:latin typeface="Helvetica" pitchFamily="2" charset="0"/>
              </a:rPr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32B206-F758-3244-B324-520448785F55}"/>
              </a:ext>
            </a:extLst>
          </p:cNvPr>
          <p:cNvSpPr txBox="1"/>
          <p:nvPr/>
        </p:nvSpPr>
        <p:spPr>
          <a:xfrm rot="16200000">
            <a:off x="2712809" y="10326881"/>
            <a:ext cx="5405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latin typeface="Helvetica" pitchFamily="2" charset="0"/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C17A6B-F8FC-034F-A2D9-C772D653A86C}"/>
              </a:ext>
            </a:extLst>
          </p:cNvPr>
          <p:cNvSpPr txBox="1"/>
          <p:nvPr/>
        </p:nvSpPr>
        <p:spPr>
          <a:xfrm rot="16200000">
            <a:off x="6601907" y="10326882"/>
            <a:ext cx="5405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latin typeface="Helvetica" pitchFamily="2" charset="0"/>
              </a:rPr>
              <a:t>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94ABE1-E9E4-3F4E-AE8A-8FBCE871E8B0}"/>
              </a:ext>
            </a:extLst>
          </p:cNvPr>
          <p:cNvSpPr txBox="1"/>
          <p:nvPr/>
        </p:nvSpPr>
        <p:spPr>
          <a:xfrm rot="16200000">
            <a:off x="9345267" y="10326881"/>
            <a:ext cx="5405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latin typeface="Helvetica" pitchFamily="2" charset="0"/>
              </a:rPr>
              <a:t>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F51C78-F378-2541-905B-A90B5907E71E}"/>
              </a:ext>
            </a:extLst>
          </p:cNvPr>
          <p:cNvSpPr txBox="1"/>
          <p:nvPr/>
        </p:nvSpPr>
        <p:spPr>
          <a:xfrm rot="16200000">
            <a:off x="12741157" y="10326881"/>
            <a:ext cx="86132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latin typeface="Helvetica" pitchFamily="2" charset="0"/>
              </a:rPr>
              <a:t>11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1D8753-4D1D-134F-9778-A1CFF3EA08DD}"/>
              </a:ext>
            </a:extLst>
          </p:cNvPr>
          <p:cNvCxnSpPr>
            <a:cxnSpLocks/>
          </p:cNvCxnSpPr>
          <p:nvPr/>
        </p:nvCxnSpPr>
        <p:spPr>
          <a:xfrm flipV="1">
            <a:off x="3333473" y="5288925"/>
            <a:ext cx="11895201" cy="78674"/>
          </a:xfrm>
          <a:prstGeom prst="line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C540BA2-EEEE-4749-88D5-A13EE96E8B2D}"/>
              </a:ext>
            </a:extLst>
          </p:cNvPr>
          <p:cNvCxnSpPr>
            <a:cxnSpLocks/>
            <a:endCxn id="53" idx="3"/>
          </p:cNvCxnSpPr>
          <p:nvPr/>
        </p:nvCxnSpPr>
        <p:spPr>
          <a:xfrm>
            <a:off x="3323290" y="4666239"/>
            <a:ext cx="10184" cy="140393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11BA668C-F5C4-D74E-8E13-41D61AAA2E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6200000">
            <a:off x="1190875" y="6784371"/>
            <a:ext cx="4285197" cy="2856798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F7A5DFA-D25B-E44A-B0E5-9972A296E17F}"/>
              </a:ext>
            </a:extLst>
          </p:cNvPr>
          <p:cNvCxnSpPr>
            <a:cxnSpLocks/>
            <a:stCxn id="15" idx="1"/>
          </p:cNvCxnSpPr>
          <p:nvPr/>
        </p:nvCxnSpPr>
        <p:spPr>
          <a:xfrm>
            <a:off x="6689295" y="4720625"/>
            <a:ext cx="0" cy="140649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763C502-35AC-CB47-B81F-3FFCBCD4CAEA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9730200" y="4720625"/>
            <a:ext cx="1" cy="134954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3404523-F32E-7F4B-BA25-491D77E156BA}"/>
              </a:ext>
            </a:extLst>
          </p:cNvPr>
          <p:cNvCxnSpPr>
            <a:cxnSpLocks/>
          </p:cNvCxnSpPr>
          <p:nvPr/>
        </p:nvCxnSpPr>
        <p:spPr>
          <a:xfrm>
            <a:off x="12958700" y="4711413"/>
            <a:ext cx="0" cy="124028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E053301-3A55-3B4A-A6FC-2BA9106EB350}"/>
              </a:ext>
            </a:extLst>
          </p:cNvPr>
          <p:cNvSpPr/>
          <p:nvPr/>
        </p:nvSpPr>
        <p:spPr>
          <a:xfrm>
            <a:off x="17322920" y="3559829"/>
            <a:ext cx="1543442" cy="37350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000" b="1" dirty="0">
                <a:solidFill>
                  <a:schemeClr val="tx1"/>
                </a:solidFill>
                <a:latin typeface="Helvetica" pitchFamily="2" charset="0"/>
              </a:rPr>
              <a:t>. </a:t>
            </a:r>
          </a:p>
          <a:p>
            <a:pPr algn="ctr"/>
            <a:r>
              <a:rPr lang="en-US" sz="5000" b="1" dirty="0">
                <a:solidFill>
                  <a:schemeClr val="tx1"/>
                </a:solidFill>
                <a:latin typeface="Helvetica" pitchFamily="2" charset="0"/>
              </a:rPr>
              <a:t>.</a:t>
            </a:r>
          </a:p>
          <a:p>
            <a:pPr algn="ctr"/>
            <a:r>
              <a:rPr lang="en-US" sz="5000" b="1" dirty="0">
                <a:solidFill>
                  <a:schemeClr val="tx1"/>
                </a:solidFill>
                <a:latin typeface="Helvetic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6329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B224F3-52DF-F92A-9DD1-9D20FE3E5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076" y="144621"/>
            <a:ext cx="12060340" cy="11590020"/>
          </a:xfrm>
          <a:prstGeom prst="rect">
            <a:avLst/>
          </a:prstGeom>
        </p:spPr>
      </p:pic>
      <p:sp>
        <p:nvSpPr>
          <p:cNvPr id="13" name="Frame 12">
            <a:extLst>
              <a:ext uri="{FF2B5EF4-FFF2-40B4-BE49-F238E27FC236}">
                <a16:creationId xmlns:a16="http://schemas.microsoft.com/office/drawing/2014/main" id="{9A959B42-DFE0-FF20-4706-A097AB43D973}"/>
              </a:ext>
            </a:extLst>
          </p:cNvPr>
          <p:cNvSpPr/>
          <p:nvPr/>
        </p:nvSpPr>
        <p:spPr>
          <a:xfrm>
            <a:off x="13864590" y="9905842"/>
            <a:ext cx="1543050" cy="1211580"/>
          </a:xfrm>
          <a:prstGeom prst="frame">
            <a:avLst>
              <a:gd name="adj1" fmla="val 0"/>
            </a:avLst>
          </a:prstGeom>
          <a:ln w="63500">
            <a:solidFill>
              <a:schemeClr val="tx1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30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00A057-3247-5427-444C-FD5538E7B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5094" y="-1"/>
            <a:ext cx="12288226" cy="11876905"/>
          </a:xfrm>
          <a:prstGeom prst="rect">
            <a:avLst/>
          </a:prstGeo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22FD677E-2426-5943-2BCC-C7D303E84D25}"/>
              </a:ext>
            </a:extLst>
          </p:cNvPr>
          <p:cNvSpPr/>
          <p:nvPr/>
        </p:nvSpPr>
        <p:spPr>
          <a:xfrm>
            <a:off x="10107841" y="9986011"/>
            <a:ext cx="1637413" cy="1211580"/>
          </a:xfrm>
          <a:prstGeom prst="frame">
            <a:avLst>
              <a:gd name="adj1" fmla="val 0"/>
            </a:avLst>
          </a:prstGeom>
          <a:ln w="63500">
            <a:solidFill>
              <a:schemeClr val="tx1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901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CCE925-1160-2B45-EFEB-61DF5FBBA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342" y="1679936"/>
            <a:ext cx="7730476" cy="632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99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462</TotalTime>
  <Words>36</Words>
  <Application>Microsoft Macintosh PowerPoint</Application>
  <PresentationFormat>Custom</PresentationFormat>
  <Paragraphs>20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Sciarra</dc:creator>
  <cp:lastModifiedBy>Sebastian Sciarra</cp:lastModifiedBy>
  <cp:revision>15</cp:revision>
  <dcterms:created xsi:type="dcterms:W3CDTF">2022-04-05T15:25:08Z</dcterms:created>
  <dcterms:modified xsi:type="dcterms:W3CDTF">2022-09-12T15:21:41Z</dcterms:modified>
</cp:coreProperties>
</file>