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7" r:id="rId3"/>
    <p:sldId id="268" r:id="rId4"/>
    <p:sldId id="261" r:id="rId5"/>
    <p:sldId id="269" r:id="rId6"/>
    <p:sldId id="270" r:id="rId7"/>
    <p:sldId id="258" r:id="rId8"/>
    <p:sldId id="264" r:id="rId9"/>
    <p:sldId id="265" r:id="rId10"/>
    <p:sldId id="266" r:id="rId11"/>
    <p:sldId id="259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4"/>
    <p:restoredTop sz="95617"/>
  </p:normalViewPr>
  <p:slideViewPr>
    <p:cSldViewPr snapToGrid="0" snapToObjects="1">
      <p:cViewPr varScale="1">
        <p:scale>
          <a:sx n="101" d="100"/>
          <a:sy n="101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6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F7EC-2A52-6C4E-BDB5-E42C818C1F0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FBA21-9CCD-A146-8A68-F074F70D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BA21-9CCD-A146-8A68-F074F70DC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98EC-C448-F048-8907-60D9D020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9C363-A635-2745-AA70-F0187B176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202D-6BD5-C841-A475-0E0AB27A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AADA-F90D-F74C-81D7-E18EE43B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264-3277-7640-B37A-9DC2631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AE93-C1FE-7647-A387-85A23A35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4846E-3AD3-5141-ABB9-89E8CD6AC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0DF1-1E04-AD44-89C0-87FB4319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4090-AB53-F848-AFF1-0E537EE8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1E4F-8E1F-BA46-A0A9-ED7FBF25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4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0C9BA-C568-3246-8A1A-FFF3B4A06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2879C-C8A2-C141-BB1F-4AA8D9D3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E47F-92AF-EC47-9179-CB85F2B5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FB64-4982-C14D-9AAB-AADA0A2E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4D12-498A-5148-9BA3-3960F069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F8B-F491-1045-B678-C2F9EB0D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CAAD-B444-6B4E-B08F-ABCA60B1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59D0-8B5B-7B47-9EEF-64360242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41D0-22A9-1845-BE66-88D42FA3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7093-CA92-EE49-B679-9C96A79B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7561-C854-C944-B26A-D860F6EB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9A0A9-1C05-834C-B158-E03C6FFD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90B3-28B1-E14E-B3FE-342C3B74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8E8F-C5BA-1B41-A3D3-CDD5D6EC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0C8D-CA0D-E649-BA75-3B714869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5C4-57DA-494A-A66A-FC98FC5C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3EF7-7502-6B42-B8D1-2259BD987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0BEC-84B3-2347-8628-0FE41AE2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E8A17-3319-C644-96D6-23C45AF1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6500E-A383-CB4A-BE0E-4F4D1994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36F9-3A37-2E4D-BDA0-22FF4692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94E8-923D-AE4D-BE9C-2B124A99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89D8-0B98-C94C-8C25-6804D283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BF4C-D398-9047-B4FC-826DF8107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FFB8A-C7FC-2241-A565-BFFB21F9B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15CBC-8566-754D-A746-E1D732EF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CD441-2C26-D245-83D6-A74CC6ED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028F5-1220-5B43-AA1A-921AC711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05034-838F-D345-8F94-0191CF75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F36B-5B35-3944-A25A-D0595447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EF751-0AB3-6548-9001-43E2847F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AC3EC-F509-C542-8233-A63871C1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ADD7-2BFD-F347-B2CE-066083EC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10B35-54C2-D34F-9FFA-B9619C03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60358-7050-6846-AD29-6F002CED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A0AAB-CCC0-BA41-B878-2C6ADDD9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7614-A0E3-B54C-9278-ADBB60D9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2934-D04B-6B45-8ADB-C28BF370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609E-F141-A64C-9BC9-D6E36CCA2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E475-4175-C147-BFEC-A66FBE6C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8708E-A8FE-8B4A-B8C9-4D15C128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5224-70D7-A041-9E8E-8318A767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E822-70E6-FF4A-9B8B-698CFA7D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BD84F-F275-DC46-AF40-50772AB34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BDF8-958A-0447-8F08-FE1F4312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7EA72-E446-DD4A-B7AD-45AA7398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02903-3A86-0A4C-81C6-83993136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2431-4C38-EC48-A820-7B4E1755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CF2F-6907-8F49-BC5D-3AD8046C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DEA0-4E4A-014E-9E73-CC0DB3BE2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E1FD-04C8-204E-8A35-756800656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2311-9078-D24A-BABE-A6C89DFA7E7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B71F-54E0-B244-9486-5A11EFC56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7666-5E9F-E545-A4A7-1CC391AF8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4639-7986-B147-A0BD-DDA43F4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68578-F462-7F43-B25F-05A88DFC9B4D}"/>
              </a:ext>
            </a:extLst>
          </p:cNvPr>
          <p:cNvSpPr txBox="1"/>
          <p:nvPr/>
        </p:nvSpPr>
        <p:spPr>
          <a:xfrm>
            <a:off x="2113039" y="4232708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200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200" baseline="-25000" dirty="0">
                <a:latin typeface="Helvetica" pitchFamily="2" charset="0"/>
                <a:cs typeface="Times New Roman" panose="02020603050405020304" pitchFamily="18" charset="0"/>
              </a:rPr>
              <a:t>1j</a:t>
            </a:r>
            <a:endParaRPr lang="en-US" sz="2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5DF19-EF71-1B42-A786-4BEAB15382B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668360" y="5327956"/>
            <a:ext cx="8147" cy="607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0B19A2-FA0F-294E-A029-534349A95A76}"/>
              </a:ext>
            </a:extLst>
          </p:cNvPr>
          <p:cNvSpPr txBox="1"/>
          <p:nvPr/>
        </p:nvSpPr>
        <p:spPr>
          <a:xfrm>
            <a:off x="3877957" y="4232708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200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200" baseline="-25000" dirty="0">
                <a:latin typeface="Helvetica" pitchFamily="2" charset="0"/>
                <a:cs typeface="Times New Roman" panose="02020603050405020304" pitchFamily="18" charset="0"/>
              </a:rPr>
              <a:t>2j</a:t>
            </a:r>
            <a:endParaRPr lang="en-US" sz="2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46FD47-73AC-0C4A-8851-C15C195F718C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4433278" y="5327956"/>
            <a:ext cx="4101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E977D5-A68E-5046-A9EF-BAAF2A06AAB8}"/>
              </a:ext>
            </a:extLst>
          </p:cNvPr>
          <p:cNvSpPr txBox="1"/>
          <p:nvPr/>
        </p:nvSpPr>
        <p:spPr>
          <a:xfrm>
            <a:off x="5642874" y="4226279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200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200" baseline="-25000" dirty="0">
                <a:latin typeface="Helvetica" pitchFamily="2" charset="0"/>
                <a:cs typeface="Times New Roman" panose="02020603050405020304" pitchFamily="18" charset="0"/>
              </a:rPr>
              <a:t>3j</a:t>
            </a:r>
            <a:endParaRPr lang="en-US" sz="2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AA0DDF-8253-1347-9DD6-60D6123AFA4D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198195" y="5321527"/>
            <a:ext cx="0" cy="643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409D7F-3555-3D4A-B66E-1CD920C1460F}"/>
              </a:ext>
            </a:extLst>
          </p:cNvPr>
          <p:cNvSpPr txBox="1"/>
          <p:nvPr/>
        </p:nvSpPr>
        <p:spPr>
          <a:xfrm>
            <a:off x="348011" y="4232708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200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200" baseline="-25000" dirty="0">
                <a:latin typeface="Helvetica" pitchFamily="2" charset="0"/>
                <a:cs typeface="Times New Roman" panose="02020603050405020304" pitchFamily="18" charset="0"/>
              </a:rPr>
              <a:t>0j</a:t>
            </a:r>
            <a:endParaRPr lang="en-US" sz="2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68E587-9AB7-CA4B-BD21-8B88FC188DF2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03332" y="5327956"/>
            <a:ext cx="0" cy="628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BFA22A-AA3E-B44B-9922-FFEB0ED5DB38}"/>
              </a:ext>
            </a:extLst>
          </p:cNvPr>
          <p:cNvSpPr txBox="1"/>
          <p:nvPr/>
        </p:nvSpPr>
        <p:spPr>
          <a:xfrm>
            <a:off x="4009883" y="2527428"/>
            <a:ext cx="846791" cy="784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  <a:cs typeface="Times New Roman" panose="02020603050405020304" pitchFamily="18" charset="0"/>
              </a:rPr>
              <a:t>Time</a:t>
            </a:r>
            <a:r>
              <a:rPr lang="en-US" sz="2200" baseline="-25000" dirty="0">
                <a:latin typeface="Helvetica" pitchFamily="2" charset="0"/>
                <a:cs typeface="Times New Roman" panose="02020603050405020304" pitchFamily="18" charset="0"/>
              </a:rPr>
              <a:t>ij</a:t>
            </a:r>
            <a:endParaRPr lang="en-US" sz="2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95BDFC-39D4-CE42-9AD6-875062F7F043}"/>
              </a:ext>
            </a:extLst>
          </p:cNvPr>
          <p:cNvCxnSpPr>
            <a:cxnSpLocks/>
            <a:stCxn id="61" idx="3"/>
            <a:endCxn id="36" idx="0"/>
          </p:cNvCxnSpPr>
          <p:nvPr/>
        </p:nvCxnSpPr>
        <p:spPr>
          <a:xfrm flipH="1">
            <a:off x="4433279" y="1938230"/>
            <a:ext cx="8146" cy="5891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CA6394-F689-8A40-A9A8-6CC0D89439A5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 flipH="1">
            <a:off x="2668360" y="3311938"/>
            <a:ext cx="1764919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988FBF-FB36-4944-B039-E65CDCFDEDEF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flipH="1">
            <a:off x="903332" y="3311938"/>
            <a:ext cx="3529947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4866E-D488-D348-A906-262840A32703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 flipH="1">
            <a:off x="4433278" y="3311938"/>
            <a:ext cx="1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E1CC6E-5423-B442-90A0-0990A4B70C5B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>
            <a:off x="4433279" y="3311938"/>
            <a:ext cx="1764916" cy="91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0E3CD8CA-A06C-8441-B377-AC35514B7658}"/>
                  </a:ext>
                </a:extLst>
              </p:cNvPr>
              <p:cNvSpPr/>
              <p:nvPr/>
            </p:nvSpPr>
            <p:spPr>
              <a:xfrm>
                <a:off x="2240870" y="1317568"/>
                <a:ext cx="846135" cy="604599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0E3CD8CA-A06C-8441-B377-AC35514B7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870" y="1317568"/>
                <a:ext cx="846135" cy="604599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938514-AD64-D04D-AD59-D7A8FF1B1309}"/>
              </a:ext>
            </a:extLst>
          </p:cNvPr>
          <p:cNvCxnSpPr>
            <a:cxnSpLocks/>
            <a:stCxn id="40" idx="3"/>
            <a:endCxn id="32" idx="0"/>
          </p:cNvCxnSpPr>
          <p:nvPr/>
        </p:nvCxnSpPr>
        <p:spPr>
          <a:xfrm flipH="1">
            <a:off x="2650789" y="1922167"/>
            <a:ext cx="13149" cy="6309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>
            <a:extLst>
              <a:ext uri="{FF2B5EF4-FFF2-40B4-BE49-F238E27FC236}">
                <a16:creationId xmlns:a16="http://schemas.microsoft.com/office/drawing/2014/main" id="{0CDF89C3-4520-2E42-A60D-CB495A02F70C}"/>
              </a:ext>
            </a:extLst>
          </p:cNvPr>
          <p:cNvSpPr/>
          <p:nvPr/>
        </p:nvSpPr>
        <p:spPr>
          <a:xfrm>
            <a:off x="2184878" y="2553089"/>
            <a:ext cx="931821" cy="75979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>
                  <a:solidFill>
                    <a:schemeClr val="tx1"/>
                  </a:solidFill>
                </a:ln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782B5-5886-0A42-8134-142E3D3616D6}"/>
              </a:ext>
            </a:extLst>
          </p:cNvPr>
          <p:cNvCxnSpPr>
            <a:cxnSpLocks/>
            <a:stCxn id="32" idx="3"/>
            <a:endCxn id="55" idx="0"/>
          </p:cNvCxnSpPr>
          <p:nvPr/>
        </p:nvCxnSpPr>
        <p:spPr>
          <a:xfrm flipH="1">
            <a:off x="903332" y="3312886"/>
            <a:ext cx="1747457" cy="919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2B0D28-C200-A641-915D-FEF6829FDB3C}"/>
              </a:ext>
            </a:extLst>
          </p:cNvPr>
          <p:cNvCxnSpPr>
            <a:cxnSpLocks/>
            <a:stCxn id="32" idx="3"/>
            <a:endCxn id="52" idx="0"/>
          </p:cNvCxnSpPr>
          <p:nvPr/>
        </p:nvCxnSpPr>
        <p:spPr>
          <a:xfrm>
            <a:off x="2650789" y="3312886"/>
            <a:ext cx="3547406" cy="913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EBB2C2-D829-214A-8D63-5C3350BDC3D7}"/>
              </a:ext>
            </a:extLst>
          </p:cNvPr>
          <p:cNvCxnSpPr>
            <a:cxnSpLocks/>
            <a:stCxn id="32" idx="3"/>
            <a:endCxn id="5" idx="0"/>
          </p:cNvCxnSpPr>
          <p:nvPr/>
        </p:nvCxnSpPr>
        <p:spPr>
          <a:xfrm>
            <a:off x="2650789" y="3312886"/>
            <a:ext cx="17571" cy="919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F458B22-6B25-3946-A8DE-BD2359D256F0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>
            <a:off x="2650789" y="3312886"/>
            <a:ext cx="1782489" cy="919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8672CDDE-773C-8143-8A09-88B8FA42B4B9}"/>
                  </a:ext>
                </a:extLst>
              </p:cNvPr>
              <p:cNvSpPr/>
              <p:nvPr/>
            </p:nvSpPr>
            <p:spPr>
              <a:xfrm>
                <a:off x="4018357" y="1333631"/>
                <a:ext cx="846135" cy="604599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8672CDDE-773C-8143-8A09-88B8FA42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57" y="1333631"/>
                <a:ext cx="846135" cy="60459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81C555-7887-5B45-82BD-7BED1319EF9B}"/>
              </a:ext>
            </a:extLst>
          </p:cNvPr>
          <p:cNvSpPr txBox="1"/>
          <p:nvPr/>
        </p:nvSpPr>
        <p:spPr>
          <a:xfrm>
            <a:off x="9678076" y="748849"/>
            <a:ext cx="508839" cy="49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12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132EC0-5DCF-654C-8608-53515457B9D7}"/>
              </a:ext>
            </a:extLst>
          </p:cNvPr>
          <p:cNvSpPr txBox="1"/>
          <p:nvPr/>
        </p:nvSpPr>
        <p:spPr>
          <a:xfrm>
            <a:off x="7530299" y="783987"/>
            <a:ext cx="508839" cy="49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12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850E3-BFC3-CF4D-90C7-8B5D0BBFB9BF}"/>
              </a:ext>
            </a:extLst>
          </p:cNvPr>
          <p:cNvSpPr txBox="1"/>
          <p:nvPr/>
        </p:nvSpPr>
        <p:spPr>
          <a:xfrm>
            <a:off x="7855071" y="451506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C2E7BE-FD00-F747-9DE4-D87B4A2AF4B9}"/>
              </a:ext>
            </a:extLst>
          </p:cNvPr>
          <p:cNvSpPr txBox="1"/>
          <p:nvPr/>
        </p:nvSpPr>
        <p:spPr>
          <a:xfrm>
            <a:off x="8476944" y="958544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E9D6DB-3B88-7B45-BF1F-4C9EB28C7CE1}"/>
                  </a:ext>
                </a:extLst>
              </p:cNvPr>
              <p:cNvSpPr txBox="1"/>
              <p:nvPr/>
            </p:nvSpPr>
            <p:spPr>
              <a:xfrm>
                <a:off x="16004" y="1307057"/>
                <a:ext cx="2107271" cy="965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400" i="1" baseline="-25000" dirty="0">
                    <a:latin typeface="Helvetica" pitchFamily="2" charset="0"/>
                    <a:cs typeface="Times New Roman" panose="02020603050405020304" pitchFamily="18" charset="0"/>
                  </a:rPr>
                  <a:t>0</a:t>
                </a:r>
                <a:r>
                  <a:rPr lang="en-US" sz="1400" dirty="0">
                    <a:latin typeface="Helvetic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CA" sz="1400" dirty="0">
                    <a:latin typeface="Helvetica" pitchFamily="2" charset="0"/>
                    <a:cs typeface="Times New Roman" panose="02020603050405020304" pitchFamily="18" charset="0"/>
                  </a:rPr>
                  <a:t>is a weight applied to a column of 1s that serves as a constant in predicting stress ratings.</a:t>
                </a:r>
                <a:endParaRPr lang="en-US" sz="1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E9D6DB-3B88-7B45-BF1F-4C9EB28C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" y="1307057"/>
                <a:ext cx="2107271" cy="965649"/>
              </a:xfrm>
              <a:prstGeom prst="rect">
                <a:avLst/>
              </a:prstGeom>
              <a:blipFill>
                <a:blip r:embed="rId4"/>
                <a:stretch>
                  <a:fillRect l="-595" r="-595" b="-5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9B892BB2-A6F2-EB47-BFAF-ADCD0B74225C}"/>
              </a:ext>
            </a:extLst>
          </p:cNvPr>
          <p:cNvSpPr/>
          <p:nvPr/>
        </p:nvSpPr>
        <p:spPr>
          <a:xfrm>
            <a:off x="10559423" y="1527725"/>
            <a:ext cx="60948" cy="704849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7C5D10FC-B762-D04B-B7E2-0C416B1BC85A}"/>
              </a:ext>
            </a:extLst>
          </p:cNvPr>
          <p:cNvSpPr/>
          <p:nvPr/>
        </p:nvSpPr>
        <p:spPr>
          <a:xfrm rot="10800000">
            <a:off x="10829646" y="1527724"/>
            <a:ext cx="129844" cy="713186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A2AD29-3E46-9743-87E3-DD1FB3F3BD0A}"/>
                  </a:ext>
                </a:extLst>
              </p:cNvPr>
              <p:cNvSpPr txBox="1"/>
              <p:nvPr/>
            </p:nvSpPr>
            <p:spPr>
              <a:xfrm>
                <a:off x="10560994" y="1497894"/>
                <a:ext cx="398495" cy="351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A2AD29-3E46-9743-87E3-DD1FB3F3B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994" y="1497894"/>
                <a:ext cx="398495" cy="351699"/>
              </a:xfrm>
              <a:prstGeom prst="rect">
                <a:avLst/>
              </a:prstGeom>
              <a:blipFill>
                <a:blip r:embed="rId5"/>
                <a:stretch>
                  <a:fillRect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iangle 8">
            <a:extLst>
              <a:ext uri="{FF2B5EF4-FFF2-40B4-BE49-F238E27FC236}">
                <a16:creationId xmlns:a16="http://schemas.microsoft.com/office/drawing/2014/main" id="{DB8863F7-AA14-E84B-9F7F-995C4761F20A}"/>
              </a:ext>
            </a:extLst>
          </p:cNvPr>
          <p:cNvSpPr/>
          <p:nvPr/>
        </p:nvSpPr>
        <p:spPr>
          <a:xfrm>
            <a:off x="8958335" y="865982"/>
            <a:ext cx="590308" cy="3695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>
                  <a:solidFill>
                    <a:schemeClr val="tx1"/>
                  </a:solidFill>
                </a:ln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3E887481-BBFB-3745-AB65-0B297E692D5C}"/>
              </a:ext>
            </a:extLst>
          </p:cNvPr>
          <p:cNvSpPr/>
          <p:nvPr/>
        </p:nvSpPr>
        <p:spPr>
          <a:xfrm>
            <a:off x="8864169" y="1471768"/>
            <a:ext cx="242104" cy="283172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8F42CEDC-F3D5-0244-8232-17C6078ED3E8}"/>
              </a:ext>
            </a:extLst>
          </p:cNvPr>
          <p:cNvSpPr/>
          <p:nvPr/>
        </p:nvSpPr>
        <p:spPr>
          <a:xfrm rot="10800000">
            <a:off x="10121190" y="1493682"/>
            <a:ext cx="150935" cy="2852546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3B3D3E-666B-B946-A848-EF86D2B20967}"/>
              </a:ext>
            </a:extLst>
          </p:cNvPr>
          <p:cNvSpPr txBox="1"/>
          <p:nvPr/>
        </p:nvSpPr>
        <p:spPr>
          <a:xfrm>
            <a:off x="9505010" y="1471323"/>
            <a:ext cx="704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1600" i="1" dirty="0">
                <a:latin typeface="Helvetica" pitchFamily="2" charset="0"/>
                <a:cs typeface="Times New Roman" panose="02020603050405020304" pitchFamily="18" charset="0"/>
              </a:rPr>
              <a:t>Time</a:t>
            </a:r>
            <a:r>
              <a:rPr lang="en-US" sz="1600" i="1" baseline="-25000" dirty="0">
                <a:latin typeface="Helvetica" pitchFamily="2" charset="0"/>
                <a:cs typeface="Times New Roman" panose="02020603050405020304" pitchFamily="18" charset="0"/>
              </a:rPr>
              <a:t>ij</a:t>
            </a:r>
            <a:endParaRPr lang="en-US" sz="1600" i="1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250388-A4B6-4643-8735-194C15F85C7C}"/>
              </a:ext>
            </a:extLst>
          </p:cNvPr>
          <p:cNvSpPr txBox="1"/>
          <p:nvPr/>
        </p:nvSpPr>
        <p:spPr>
          <a:xfrm>
            <a:off x="9004177" y="1454596"/>
            <a:ext cx="4748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    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600" i="1" dirty="0">
                <a:latin typeface="Helvetica" pitchFamily="2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Helvetica" pitchFamily="2" charset="0"/>
                <a:cs typeface="Times New Roman" panose="02020603050405020304" pitchFamily="18" charset="0"/>
              </a:rPr>
              <a:t>ij</a:t>
            </a:r>
            <a:endParaRPr lang="en-US" sz="1600" i="1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E9FAE685-EC7F-EA4A-801F-0418A9CDEEEC}"/>
              </a:ext>
            </a:extLst>
          </p:cNvPr>
          <p:cNvSpPr/>
          <p:nvPr/>
        </p:nvSpPr>
        <p:spPr>
          <a:xfrm>
            <a:off x="7324988" y="1465092"/>
            <a:ext cx="178749" cy="289256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51A1B1FC-D380-D046-A43F-AE473DD529D1}"/>
              </a:ext>
            </a:extLst>
          </p:cNvPr>
          <p:cNvSpPr/>
          <p:nvPr/>
        </p:nvSpPr>
        <p:spPr>
          <a:xfrm rot="10800000">
            <a:off x="7979410" y="1448032"/>
            <a:ext cx="212429" cy="292387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CDBBAC-E6FB-C94A-9397-3AF58A1D16B0}"/>
              </a:ext>
            </a:extLst>
          </p:cNvPr>
          <p:cNvSpPr txBox="1"/>
          <p:nvPr/>
        </p:nvSpPr>
        <p:spPr>
          <a:xfrm>
            <a:off x="7366355" y="1422352"/>
            <a:ext cx="7486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4.95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4.91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4.92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4.25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5.17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4.69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4.60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3.97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5.20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5.22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5.15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4.76</a:t>
            </a:r>
          </a:p>
          <a:p>
            <a:pPr algn="ctr"/>
            <a:r>
              <a:rPr lang="en-US" sz="1400" i="1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1400" i="1" baseline="-25000" dirty="0">
                <a:latin typeface="Helvetica" pitchFamily="2" charset="0"/>
                <a:cs typeface="Times New Roman" panose="02020603050405020304" pitchFamily="18" charset="0"/>
              </a:rPr>
              <a:t>ij</a:t>
            </a:r>
            <a:endParaRPr lang="en-US" sz="1400" i="1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21F73EF-9249-4C4A-B894-DA3C5D124FAD}"/>
                  </a:ext>
                </a:extLst>
              </p:cNvPr>
              <p:cNvSpPr txBox="1"/>
              <p:nvPr/>
            </p:nvSpPr>
            <p:spPr>
              <a:xfrm>
                <a:off x="10652134" y="4511046"/>
                <a:ext cx="216213" cy="291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𝛃</m:t>
                          </m:r>
                        </m:e>
                      </m:acc>
                    </m:oMath>
                  </m:oMathPara>
                </a14:m>
                <a:endParaRPr lang="en-US" b="1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21F73EF-9249-4C4A-B894-DA3C5D12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4" y="4511046"/>
                <a:ext cx="216213" cy="291875"/>
              </a:xfrm>
              <a:prstGeom prst="rect">
                <a:avLst/>
              </a:prstGeom>
              <a:blipFill>
                <a:blip r:embed="rId6"/>
                <a:stretch>
                  <a:fillRect l="-33333" t="-25000" r="-33333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07DE1B-B8C4-D74F-AD3A-7B73D043A1EC}"/>
                  </a:ext>
                </a:extLst>
              </p:cNvPr>
              <p:cNvSpPr txBox="1"/>
              <p:nvPr/>
            </p:nvSpPr>
            <p:spPr>
              <a:xfrm>
                <a:off x="9472175" y="4553156"/>
                <a:ext cx="2124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b="1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07DE1B-B8C4-D74F-AD3A-7B73D043A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175" y="4553156"/>
                <a:ext cx="212430" cy="276999"/>
              </a:xfrm>
              <a:prstGeom prst="rect">
                <a:avLst/>
              </a:prstGeom>
              <a:blipFill>
                <a:blip r:embed="rId7"/>
                <a:stretch>
                  <a:fillRect l="-16667" r="-2222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F395A7DC-4416-4C43-909D-344A4C89611F}"/>
              </a:ext>
            </a:extLst>
          </p:cNvPr>
          <p:cNvSpPr txBox="1"/>
          <p:nvPr/>
        </p:nvSpPr>
        <p:spPr>
          <a:xfrm>
            <a:off x="8479330" y="4588560"/>
            <a:ext cx="1298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35B7A9-3AED-9B49-8E9E-6B56914A58CE}"/>
              </a:ext>
            </a:extLst>
          </p:cNvPr>
          <p:cNvSpPr txBox="1"/>
          <p:nvPr/>
        </p:nvSpPr>
        <p:spPr>
          <a:xfrm>
            <a:off x="8476944" y="2444589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B2FED3-4BAE-4646-9C61-E268AD7EA8FA}"/>
              </a:ext>
            </a:extLst>
          </p:cNvPr>
          <p:cNvSpPr txBox="1"/>
          <p:nvPr/>
        </p:nvSpPr>
        <p:spPr>
          <a:xfrm>
            <a:off x="11209392" y="4525922"/>
            <a:ext cx="1298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1857E7-90D4-7047-8316-9C12DCAA4573}"/>
              </a:ext>
            </a:extLst>
          </p:cNvPr>
          <p:cNvSpPr txBox="1"/>
          <p:nvPr/>
        </p:nvSpPr>
        <p:spPr>
          <a:xfrm>
            <a:off x="11142505" y="1645168"/>
            <a:ext cx="1298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2E086-B088-FA4D-83CE-FB40D07F4D6E}"/>
              </a:ext>
            </a:extLst>
          </p:cNvPr>
          <p:cNvSpPr txBox="1"/>
          <p:nvPr/>
        </p:nvSpPr>
        <p:spPr>
          <a:xfrm>
            <a:off x="11590402" y="4474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ε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F53AE9-AFF9-4648-9266-CC25525EF722}"/>
              </a:ext>
            </a:extLst>
          </p:cNvPr>
          <p:cNvSpPr txBox="1"/>
          <p:nvPr/>
        </p:nvSpPr>
        <p:spPr>
          <a:xfrm>
            <a:off x="11590402" y="858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ε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CC6D78-8411-9749-8093-E34718BFBA7D}"/>
              </a:ext>
            </a:extLst>
          </p:cNvPr>
          <p:cNvSpPr txBox="1"/>
          <p:nvPr/>
        </p:nvSpPr>
        <p:spPr>
          <a:xfrm>
            <a:off x="11142505" y="974131"/>
            <a:ext cx="1298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itchFamily="2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2" name="Left Bracket 81">
            <a:extLst>
              <a:ext uri="{FF2B5EF4-FFF2-40B4-BE49-F238E27FC236}">
                <a16:creationId xmlns:a16="http://schemas.microsoft.com/office/drawing/2014/main" id="{97E1C111-205B-FB4D-8B5E-5223FBE0023F}"/>
              </a:ext>
            </a:extLst>
          </p:cNvPr>
          <p:cNvSpPr/>
          <p:nvPr/>
        </p:nvSpPr>
        <p:spPr>
          <a:xfrm>
            <a:off x="11422654" y="1471323"/>
            <a:ext cx="217758" cy="2921688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3" name="Left Bracket 82">
            <a:extLst>
              <a:ext uri="{FF2B5EF4-FFF2-40B4-BE49-F238E27FC236}">
                <a16:creationId xmlns:a16="http://schemas.microsoft.com/office/drawing/2014/main" id="{B39D63BF-4899-B44D-89F8-A3751157C669}"/>
              </a:ext>
            </a:extLst>
          </p:cNvPr>
          <p:cNvSpPr/>
          <p:nvPr/>
        </p:nvSpPr>
        <p:spPr>
          <a:xfrm rot="10800000">
            <a:off x="11878373" y="1471323"/>
            <a:ext cx="150934" cy="285254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67E379-B623-7041-9DEA-9608FAA2BD17}"/>
              </a:ext>
            </a:extLst>
          </p:cNvPr>
          <p:cNvSpPr txBox="1"/>
          <p:nvPr/>
        </p:nvSpPr>
        <p:spPr>
          <a:xfrm>
            <a:off x="11425050" y="1450156"/>
            <a:ext cx="6564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-0.07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0.09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0.33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-0.12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0.14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-0.13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0.00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-0.40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0.17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0.41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0.56</a:t>
            </a:r>
          </a:p>
          <a:p>
            <a:pPr algn="ctr"/>
            <a:r>
              <a:rPr lang="en-US" sz="1400" dirty="0">
                <a:latin typeface="Helvetica" pitchFamily="2" charset="0"/>
                <a:cs typeface="Times New Roman" panose="02020603050405020304" pitchFamily="18" charset="0"/>
              </a:rPr>
              <a:t>0.38</a:t>
            </a:r>
          </a:p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ε</a:t>
            </a:r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ij</a:t>
            </a:r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86FBA-7616-3845-9FC1-0AB6C4667BAA}"/>
              </a:ext>
            </a:extLst>
          </p:cNvPr>
          <p:cNvSpPr txBox="1"/>
          <p:nvPr/>
        </p:nvSpPr>
        <p:spPr>
          <a:xfrm>
            <a:off x="224087" y="157365"/>
            <a:ext cx="2480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A: OLS path diagram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B1FDA9-A82E-4043-9CD1-1F32441F053B}"/>
              </a:ext>
            </a:extLst>
          </p:cNvPr>
          <p:cNvSpPr txBox="1"/>
          <p:nvPr/>
        </p:nvSpPr>
        <p:spPr>
          <a:xfrm>
            <a:off x="7207566" y="148923"/>
            <a:ext cx="26981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B: OLS matrix notation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74BE0C-2100-9745-AE35-11A4028E83F7}"/>
              </a:ext>
            </a:extLst>
          </p:cNvPr>
          <p:cNvSpPr txBox="1"/>
          <p:nvPr/>
        </p:nvSpPr>
        <p:spPr>
          <a:xfrm>
            <a:off x="7211871" y="5120979"/>
            <a:ext cx="35605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C: Matrix solution for </a:t>
            </a:r>
            <a:r>
              <a:rPr lang="en-US" b="1" i="1" dirty="0"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b="1" i="1" baseline="-25000" dirty="0">
                <a:latin typeface="Helvetica" pitchFamily="2" charset="0"/>
                <a:cs typeface="Times New Roman" panose="02020603050405020304" pitchFamily="18" charset="0"/>
              </a:rPr>
              <a:t>0</a:t>
            </a:r>
            <a:r>
              <a:rPr lang="en-US" b="1" i="1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and </a:t>
            </a:r>
            <a:r>
              <a:rPr lang="en-US" b="1" i="1" dirty="0"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b="1" i="1" baseline="-25000" dirty="0">
                <a:latin typeface="Helvetica" pitchFamily="2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A504E7-059C-E04A-9E2D-AD4D61C4DEEE}"/>
                  </a:ext>
                </a:extLst>
              </p:cNvPr>
              <p:cNvSpPr txBox="1"/>
              <p:nvPr/>
            </p:nvSpPr>
            <p:spPr>
              <a:xfrm>
                <a:off x="8395292" y="5779824"/>
                <a:ext cx="2374613" cy="4243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lIns="90000" rtlCol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 = (XʹX)</a:t>
                </a:r>
                <a:r>
                  <a:rPr lang="en-US" b="1" baseline="30000" dirty="0">
                    <a:latin typeface="Helvetica" pitchFamily="2" charset="0"/>
                    <a:cs typeface="Times New Roman" panose="02020603050405020304" pitchFamily="18" charset="0"/>
                  </a:rPr>
                  <a:t>-1</a:t>
                </a:r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 Xʹy </a:t>
                </a:r>
              </a:p>
              <a:p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A504E7-059C-E04A-9E2D-AD4D61C4D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292" y="5779824"/>
                <a:ext cx="2374613" cy="424387"/>
              </a:xfrm>
              <a:prstGeom prst="rect">
                <a:avLst/>
              </a:prstGeom>
              <a:blipFill>
                <a:blip r:embed="rId8"/>
                <a:stretch>
                  <a:fillRect t="-5882" b="-1176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BBFE7F-2FDA-E047-9630-FB853721C8A0}"/>
              </a:ext>
            </a:extLst>
          </p:cNvPr>
          <p:cNvCxnSpPr/>
          <p:nvPr/>
        </p:nvCxnSpPr>
        <p:spPr>
          <a:xfrm>
            <a:off x="7118430" y="172969"/>
            <a:ext cx="0" cy="642080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5E6D9BB-F916-3D42-A81B-31EBCECB8C09}"/>
              </a:ext>
            </a:extLst>
          </p:cNvPr>
          <p:cNvCxnSpPr>
            <a:cxnSpLocks/>
          </p:cNvCxnSpPr>
          <p:nvPr/>
        </p:nvCxnSpPr>
        <p:spPr>
          <a:xfrm flipH="1" flipV="1">
            <a:off x="7232077" y="4971184"/>
            <a:ext cx="4725290" cy="8337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DD38ADBF-94EF-A641-8CBA-88C149BB8F3B}"/>
                  </a:ext>
                </a:extLst>
              </p:cNvPr>
              <p:cNvSpPr/>
              <p:nvPr/>
            </p:nvSpPr>
            <p:spPr>
              <a:xfrm>
                <a:off x="10382413" y="172969"/>
                <a:ext cx="726397" cy="545662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1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400" i="1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ln>
                    <a:solidFill>
                      <a:schemeClr val="tx1"/>
                    </a:solidFill>
                  </a:ln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DD38ADBF-94EF-A641-8CBA-88C149BB8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413" y="172969"/>
                <a:ext cx="726397" cy="545662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riangle 91">
                <a:extLst>
                  <a:ext uri="{FF2B5EF4-FFF2-40B4-BE49-F238E27FC236}">
                    <a16:creationId xmlns:a16="http://schemas.microsoft.com/office/drawing/2014/main" id="{9D33AF44-3640-C041-AA56-577F45FDF11E}"/>
                  </a:ext>
                </a:extLst>
              </p:cNvPr>
              <p:cNvSpPr/>
              <p:nvPr/>
            </p:nvSpPr>
            <p:spPr>
              <a:xfrm>
                <a:off x="10382412" y="795506"/>
                <a:ext cx="726397" cy="545662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dirty="0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400" baseline="-25000" dirty="0">
                    <a:ln>
                      <a:solidFill>
                        <a:schemeClr val="tx1"/>
                      </a:solidFill>
                    </a:ln>
                    <a:latin typeface="Helvetica" pitchFamily="2" charset="0"/>
                    <a:cs typeface="Times New Roman" panose="02020603050405020304" pitchFamily="18" charset="0"/>
                  </a:rPr>
                  <a:t>1</a:t>
                </a:r>
                <a:endParaRPr lang="en-US" sz="1400" dirty="0">
                  <a:ln>
                    <a:solidFill>
                      <a:schemeClr val="tx1"/>
                    </a:solidFill>
                  </a:ln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riangle 91">
                <a:extLst>
                  <a:ext uri="{FF2B5EF4-FFF2-40B4-BE49-F238E27FC236}">
                    <a16:creationId xmlns:a16="http://schemas.microsoft.com/office/drawing/2014/main" id="{9D33AF44-3640-C041-AA56-577F45FDF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412" y="795506"/>
                <a:ext cx="726397" cy="545662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04C9B8A-B0A2-A441-89B0-0822EC32B295}"/>
                  </a:ext>
                </a:extLst>
              </p:cNvPr>
              <p:cNvSpPr txBox="1"/>
              <p:nvPr/>
            </p:nvSpPr>
            <p:spPr>
              <a:xfrm>
                <a:off x="10593842" y="1830469"/>
                <a:ext cx="398495" cy="351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  <a:cs typeface="Times New Roman" panose="02020603050405020304" pitchFamily="18" charset="0"/>
                  </a:rPr>
                  <a:t>1</a:t>
                </a:r>
                <a:endParaRPr lang="en-US" sz="16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04C9B8A-B0A2-A441-89B0-0822EC32B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842" y="1830469"/>
                <a:ext cx="398495" cy="351699"/>
              </a:xfrm>
              <a:prstGeom prst="rect">
                <a:avLst/>
              </a:prstGeom>
              <a:blipFill>
                <a:blip r:embed="rId11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6F6126-CAA0-2D4E-B1E8-5DF165309799}"/>
                  </a:ext>
                </a:extLst>
              </p:cNvPr>
              <p:cNvSpPr txBox="1"/>
              <p:nvPr/>
            </p:nvSpPr>
            <p:spPr>
              <a:xfrm>
                <a:off x="4992802" y="1276325"/>
                <a:ext cx="2004457" cy="11810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400" baseline="-25000" dirty="0">
                    <a:latin typeface="Helvetica" pitchFamily="2" charset="0"/>
                    <a:cs typeface="Times New Roman" panose="02020603050405020304" pitchFamily="18" charset="0"/>
                  </a:rPr>
                  <a:t>1</a:t>
                </a:r>
                <a:r>
                  <a:rPr lang="en-US" sz="1400" dirty="0">
                    <a:latin typeface="Helvetica" pitchFamily="2" charset="0"/>
                    <a:cs typeface="Times New Roman" panose="02020603050405020304" pitchFamily="18" charset="0"/>
                  </a:rPr>
                  <a:t> is a weight applied to a column of time values that serves as a slope in predicting stress ratings.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6F6126-CAA0-2D4E-B1E8-5DF165309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802" y="1276325"/>
                <a:ext cx="2004457" cy="1181093"/>
              </a:xfrm>
              <a:prstGeom prst="rect">
                <a:avLst/>
              </a:prstGeom>
              <a:blipFill>
                <a:blip r:embed="rId12"/>
                <a:stretch>
                  <a:fillRect l="-625" r="-2500" b="-4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29197F37-5A9E-7F47-9287-131E74DAEF0B}"/>
              </a:ext>
            </a:extLst>
          </p:cNvPr>
          <p:cNvSpPr txBox="1"/>
          <p:nvPr/>
        </p:nvSpPr>
        <p:spPr>
          <a:xfrm>
            <a:off x="638540" y="5816891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Helvetica" pitchFamily="2" charset="0"/>
              </a:rPr>
              <a:t>1j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795F2F-5275-744A-B34C-D5BFC0624E82}"/>
              </a:ext>
            </a:extLst>
          </p:cNvPr>
          <p:cNvSpPr txBox="1"/>
          <p:nvPr/>
        </p:nvSpPr>
        <p:spPr>
          <a:xfrm>
            <a:off x="2418731" y="5808085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Helvetica" pitchFamily="2" charset="0"/>
              </a:rPr>
              <a:t>2j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C0CCD4-3294-4E4F-8392-A23911307E3E}"/>
              </a:ext>
            </a:extLst>
          </p:cNvPr>
          <p:cNvSpPr txBox="1"/>
          <p:nvPr/>
        </p:nvSpPr>
        <p:spPr>
          <a:xfrm>
            <a:off x="4198922" y="5818010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Helvetica" pitchFamily="2" charset="0"/>
              </a:rPr>
              <a:t>2j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4468F-165B-5E48-9B3A-2F2982EE23BC}"/>
              </a:ext>
            </a:extLst>
          </p:cNvPr>
          <p:cNvSpPr txBox="1"/>
          <p:nvPr/>
        </p:nvSpPr>
        <p:spPr>
          <a:xfrm>
            <a:off x="5940448" y="5824006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Helvetica" pitchFamily="2" charset="0"/>
              </a:rPr>
              <a:t>3j</a:t>
            </a:r>
            <a:endParaRPr lang="en-US" sz="2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2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C5B9F8-2882-B844-BCA1-459F70CFB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010" b="1"/>
          <a:stretch/>
        </p:blipFill>
        <p:spPr>
          <a:xfrm rot="16200000">
            <a:off x="4461572" y="1411961"/>
            <a:ext cx="6680203" cy="4122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D4EE5-203F-634A-B84F-AE44CC17473F}"/>
              </a:ext>
            </a:extLst>
          </p:cNvPr>
          <p:cNvSpPr txBox="1"/>
          <p:nvPr/>
        </p:nvSpPr>
        <p:spPr>
          <a:xfrm rot="16200000">
            <a:off x="2883207" y="3586813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D: Path diagram for three-class growth mixture model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9D38264-C3FE-1B4E-928C-2E45B3CBD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161"/>
          <a:stretch/>
        </p:blipFill>
        <p:spPr>
          <a:xfrm rot="16200000">
            <a:off x="411484" y="1628407"/>
            <a:ext cx="6680200" cy="368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A7F4F4-09B2-FE47-9168-D25C41652AAD}"/>
              </a:ext>
            </a:extLst>
          </p:cNvPr>
          <p:cNvSpPr txBox="1"/>
          <p:nvPr/>
        </p:nvSpPr>
        <p:spPr>
          <a:xfrm rot="16200000">
            <a:off x="-14286" y="4522968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C: Latent growth curve path diagram</a:t>
            </a:r>
          </a:p>
        </p:txBody>
      </p:sp>
    </p:spTree>
    <p:extLst>
      <p:ext uri="{BB962C8B-B14F-4D97-AF65-F5344CB8AC3E}">
        <p14:creationId xmlns:p14="http://schemas.microsoft.com/office/powerpoint/2010/main" val="403414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68578-F462-7F43-B25F-05A88DFC9B4D}"/>
              </a:ext>
            </a:extLst>
          </p:cNvPr>
          <p:cNvSpPr txBox="1"/>
          <p:nvPr/>
        </p:nvSpPr>
        <p:spPr>
          <a:xfrm>
            <a:off x="4600196" y="4278079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1043E-B119-0241-BEFA-3293C9C797E1}"/>
              </a:ext>
            </a:extLst>
          </p:cNvPr>
          <p:cNvSpPr/>
          <p:nvPr/>
        </p:nvSpPr>
        <p:spPr>
          <a:xfrm>
            <a:off x="4806909" y="2225558"/>
            <a:ext cx="697215" cy="702000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effectLst/>
                <a:latin typeface="Symbol" pitchFamily="2" charset="2"/>
              </a:rPr>
              <a:t>b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effectLst/>
                <a:latin typeface="Symbol" pitchFamily="2" charset="2"/>
              </a:rPr>
              <a:t>0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>
              <a:ln>
                <a:solidFill>
                  <a:schemeClr val="tx1"/>
                </a:solidFill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9FE71F-24EE-8E46-A633-AC7B03A06B6E}"/>
              </a:ext>
            </a:extLst>
          </p:cNvPr>
          <p:cNvSpPr/>
          <p:nvPr/>
        </p:nvSpPr>
        <p:spPr>
          <a:xfrm>
            <a:off x="6571827" y="2259415"/>
            <a:ext cx="697215" cy="702000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effectLst/>
                <a:latin typeface="Symbol" pitchFamily="2" charset="2"/>
              </a:rPr>
              <a:t>b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effectLst/>
                <a:latin typeface="Symbol" pitchFamily="2" charset="2"/>
              </a:rPr>
              <a:t>1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>
              <a:ln>
                <a:solidFill>
                  <a:schemeClr val="tx1"/>
                </a:solidFill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23CEA8C-677E-B645-9BD1-7AD72D52CFA8}"/>
              </a:ext>
            </a:extLst>
          </p:cNvPr>
          <p:cNvSpPr/>
          <p:nvPr/>
        </p:nvSpPr>
        <p:spPr>
          <a:xfrm>
            <a:off x="7269042" y="2445357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D8A9ABE-0DBD-C64D-8B36-4288CE9E1FF8}"/>
              </a:ext>
            </a:extLst>
          </p:cNvPr>
          <p:cNvSpPr/>
          <p:nvPr/>
        </p:nvSpPr>
        <p:spPr>
          <a:xfrm rot="10800000">
            <a:off x="4442498" y="2360587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9DD17F2-DBE8-614C-974B-EDB1EA75E6A0}"/>
              </a:ext>
            </a:extLst>
          </p:cNvPr>
          <p:cNvSpPr/>
          <p:nvPr/>
        </p:nvSpPr>
        <p:spPr>
          <a:xfrm>
            <a:off x="5578469" y="1390337"/>
            <a:ext cx="785583" cy="47148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baseline="-25000" dirty="0">
                <a:ln>
                  <a:solidFill>
                    <a:schemeClr val="tx1"/>
                  </a:solidFill>
                </a:ln>
              </a:rPr>
              <a:t>2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051D81-7B49-C849-85AE-739737DA812E}"/>
              </a:ext>
            </a:extLst>
          </p:cNvPr>
          <p:cNvSpPr txBox="1"/>
          <p:nvPr/>
        </p:nvSpPr>
        <p:spPr>
          <a:xfrm>
            <a:off x="5444842" y="202070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g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31641-1BED-4D4E-A91E-995F91C2D549}"/>
              </a:ext>
            </a:extLst>
          </p:cNvPr>
          <p:cNvSpPr txBox="1"/>
          <p:nvPr/>
        </p:nvSpPr>
        <p:spPr>
          <a:xfrm>
            <a:off x="6194771" y="200720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g</a:t>
            </a:r>
            <a:r>
              <a:rPr lang="en-US" baseline="-25000" dirty="0">
                <a:latin typeface="Symbol" pitchFamily="2" charset="2"/>
              </a:rPr>
              <a:t>10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8755-1AD9-9D4E-B8D5-2E5841ADE34A}"/>
              </a:ext>
            </a:extLst>
          </p:cNvPr>
          <p:cNvSpPr txBox="1"/>
          <p:nvPr/>
        </p:nvSpPr>
        <p:spPr>
          <a:xfrm>
            <a:off x="4090406" y="2241083"/>
            <a:ext cx="5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m</a:t>
            </a:r>
            <a:r>
              <a:rPr lang="en-US" baseline="-25000" dirty="0">
                <a:latin typeface="Symbol" pitchFamily="2" charset="2"/>
              </a:rPr>
              <a:t>0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E3003-2DC7-B843-9DDE-FCC3CFD0A678}"/>
              </a:ext>
            </a:extLst>
          </p:cNvPr>
          <p:cNvSpPr txBox="1"/>
          <p:nvPr/>
        </p:nvSpPr>
        <p:spPr>
          <a:xfrm>
            <a:off x="7577100" y="2314446"/>
            <a:ext cx="5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m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D9A8AB-9BE7-6E4C-94A7-47311F5030C4}"/>
              </a:ext>
            </a:extLst>
          </p:cNvPr>
          <p:cNvSpPr txBox="1"/>
          <p:nvPr/>
        </p:nvSpPr>
        <p:spPr>
          <a:xfrm>
            <a:off x="4957386" y="5981180"/>
            <a:ext cx="39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/>
              <a:t>ij</a:t>
            </a:r>
            <a:endParaRPr lang="en-US" sz="2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5DF19-EF71-1B42-A786-4BEAB15382BE}"/>
              </a:ext>
            </a:extLst>
          </p:cNvPr>
          <p:cNvCxnSpPr>
            <a:cxnSpLocks/>
            <a:stCxn id="49" idx="0"/>
            <a:endCxn id="5" idx="2"/>
          </p:cNvCxnSpPr>
          <p:nvPr/>
        </p:nvCxnSpPr>
        <p:spPr>
          <a:xfrm flipV="1">
            <a:off x="5155517" y="5373327"/>
            <a:ext cx="0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0B19A2-FA0F-294E-A029-534349A95A76}"/>
              </a:ext>
            </a:extLst>
          </p:cNvPr>
          <p:cNvSpPr txBox="1"/>
          <p:nvPr/>
        </p:nvSpPr>
        <p:spPr>
          <a:xfrm>
            <a:off x="6365114" y="4278079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743AE-EAD8-B64A-85F4-67D67549CF15}"/>
              </a:ext>
            </a:extLst>
          </p:cNvPr>
          <p:cNvSpPr txBox="1"/>
          <p:nvPr/>
        </p:nvSpPr>
        <p:spPr>
          <a:xfrm>
            <a:off x="6722304" y="5981180"/>
            <a:ext cx="39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/>
              <a:t>ij</a:t>
            </a:r>
            <a:endParaRPr lang="en-US" sz="2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46FD47-73AC-0C4A-8851-C15C195F718C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920435" y="5373327"/>
            <a:ext cx="0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E977D5-A68E-5046-A9EF-BAAF2A06AAB8}"/>
              </a:ext>
            </a:extLst>
          </p:cNvPr>
          <p:cNvSpPr txBox="1"/>
          <p:nvPr/>
        </p:nvSpPr>
        <p:spPr>
          <a:xfrm>
            <a:off x="8130031" y="4271650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34DCE0-1EA5-3241-9193-F9D3DCAA50D0}"/>
              </a:ext>
            </a:extLst>
          </p:cNvPr>
          <p:cNvSpPr txBox="1"/>
          <p:nvPr/>
        </p:nvSpPr>
        <p:spPr>
          <a:xfrm>
            <a:off x="8487221" y="5974751"/>
            <a:ext cx="39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/>
              <a:t>ij</a:t>
            </a:r>
            <a:endParaRPr lang="en-US" sz="2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AA0DDF-8253-1347-9DD6-60D6123AFA4D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8685352" y="5366898"/>
            <a:ext cx="0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409D7F-3555-3D4A-B66E-1CD920C1460F}"/>
              </a:ext>
            </a:extLst>
          </p:cNvPr>
          <p:cNvSpPr txBox="1"/>
          <p:nvPr/>
        </p:nvSpPr>
        <p:spPr>
          <a:xfrm>
            <a:off x="2835168" y="4278079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6D69C2-70C5-124A-A56D-6DF99F786CA0}"/>
              </a:ext>
            </a:extLst>
          </p:cNvPr>
          <p:cNvSpPr txBox="1"/>
          <p:nvPr/>
        </p:nvSpPr>
        <p:spPr>
          <a:xfrm>
            <a:off x="3192358" y="5981180"/>
            <a:ext cx="39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/>
              <a:t>ij</a:t>
            </a:r>
            <a:endParaRPr lang="en-US" sz="2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68E587-9AB7-CA4B-BD21-8B88FC188DF2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3390489" y="5373327"/>
            <a:ext cx="0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4422E6-BFA9-1741-BFC7-F25ECB3742C0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5155517" y="2927558"/>
            <a:ext cx="0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638C98-C2A9-E342-98F9-A8103EBAFA8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6920435" y="2961415"/>
            <a:ext cx="0" cy="1316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1EF86B-0BCB-BA43-A5AF-3E2703B13A13}"/>
              </a:ext>
            </a:extLst>
          </p:cNvPr>
          <p:cNvCxnSpPr>
            <a:cxnSpLocks/>
            <a:stCxn id="23" idx="2"/>
            <a:endCxn id="7" idx="7"/>
          </p:cNvCxnSpPr>
          <p:nvPr/>
        </p:nvCxnSpPr>
        <p:spPr>
          <a:xfrm flipH="1">
            <a:off x="5402019" y="1861824"/>
            <a:ext cx="176450" cy="466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2740C3-EE70-784C-9B3C-A94D7078980D}"/>
              </a:ext>
            </a:extLst>
          </p:cNvPr>
          <p:cNvCxnSpPr>
            <a:cxnSpLocks/>
            <a:stCxn id="23" idx="4"/>
            <a:endCxn id="9" idx="1"/>
          </p:cNvCxnSpPr>
          <p:nvPr/>
        </p:nvCxnSpPr>
        <p:spPr>
          <a:xfrm>
            <a:off x="6364052" y="1861824"/>
            <a:ext cx="309880" cy="500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9B95AE2E-E99C-8645-975E-4B67C1C95F70}"/>
              </a:ext>
            </a:extLst>
          </p:cNvPr>
          <p:cNvSpPr/>
          <p:nvPr/>
        </p:nvSpPr>
        <p:spPr>
          <a:xfrm>
            <a:off x="4286250" y="1970638"/>
            <a:ext cx="3443288" cy="458237"/>
          </a:xfrm>
          <a:custGeom>
            <a:avLst/>
            <a:gdLst>
              <a:gd name="connsiteX0" fmla="*/ 0 w 3443288"/>
              <a:gd name="connsiteY0" fmla="*/ 358225 h 458237"/>
              <a:gd name="connsiteX1" fmla="*/ 1700213 w 3443288"/>
              <a:gd name="connsiteY1" fmla="*/ 1037 h 458237"/>
              <a:gd name="connsiteX2" fmla="*/ 3443288 w 3443288"/>
              <a:gd name="connsiteY2" fmla="*/ 458237 h 45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88" h="458237">
                <a:moveTo>
                  <a:pt x="0" y="358225"/>
                </a:moveTo>
                <a:cubicBezTo>
                  <a:pt x="563166" y="171296"/>
                  <a:pt x="1126332" y="-15632"/>
                  <a:pt x="1700213" y="1037"/>
                </a:cubicBezTo>
                <a:cubicBezTo>
                  <a:pt x="2274094" y="17706"/>
                  <a:pt x="2858691" y="237971"/>
                  <a:pt x="3443288" y="4582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76AEB1-68BE-DC49-B3BC-CABD324541E3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6920435" y="2961415"/>
            <a:ext cx="1764917" cy="1310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83AFF2-352E-6344-B01C-2E6C9BD9D59E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flipH="1">
            <a:off x="5155517" y="2961415"/>
            <a:ext cx="1764918" cy="1316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C59B1B-EB60-FA43-854B-059B493D31A0}"/>
              </a:ext>
            </a:extLst>
          </p:cNvPr>
          <p:cNvCxnSpPr>
            <a:cxnSpLocks/>
            <a:stCxn id="9" idx="4"/>
            <a:endCxn id="55" idx="0"/>
          </p:cNvCxnSpPr>
          <p:nvPr/>
        </p:nvCxnSpPr>
        <p:spPr>
          <a:xfrm flipH="1">
            <a:off x="3390489" y="2961415"/>
            <a:ext cx="3529946" cy="1316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54BFB2-76A1-2D40-9CCD-1CA6674DDCDE}"/>
              </a:ext>
            </a:extLst>
          </p:cNvPr>
          <p:cNvCxnSpPr>
            <a:cxnSpLocks/>
            <a:stCxn id="7" idx="4"/>
            <a:endCxn id="47" idx="0"/>
          </p:cNvCxnSpPr>
          <p:nvPr/>
        </p:nvCxnSpPr>
        <p:spPr>
          <a:xfrm>
            <a:off x="5155517" y="2927558"/>
            <a:ext cx="1764918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E2D075-F915-2D4C-9F93-4EBA58D51056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390489" y="2927558"/>
            <a:ext cx="1765028" cy="13458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074FAA-D45E-9742-99BA-6A44F39D21F7}"/>
              </a:ext>
            </a:extLst>
          </p:cNvPr>
          <p:cNvCxnSpPr>
            <a:cxnSpLocks/>
            <a:stCxn id="7" idx="4"/>
            <a:endCxn id="52" idx="0"/>
          </p:cNvCxnSpPr>
          <p:nvPr/>
        </p:nvCxnSpPr>
        <p:spPr>
          <a:xfrm>
            <a:off x="5155517" y="2927558"/>
            <a:ext cx="3529835" cy="1344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903AF1-E690-FD41-9C25-EDBAF2DB2A98}"/>
              </a:ext>
            </a:extLst>
          </p:cNvPr>
          <p:cNvSpPr txBox="1"/>
          <p:nvPr/>
        </p:nvSpPr>
        <p:spPr>
          <a:xfrm>
            <a:off x="3244993" y="3889844"/>
            <a:ext cx="3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26B285-9775-1E47-AEB5-EBBE3F6562A0}"/>
              </a:ext>
            </a:extLst>
          </p:cNvPr>
          <p:cNvSpPr txBox="1"/>
          <p:nvPr/>
        </p:nvSpPr>
        <p:spPr>
          <a:xfrm>
            <a:off x="4900864" y="3891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3646CA-C508-C849-B1F4-A3D71639529C}"/>
              </a:ext>
            </a:extLst>
          </p:cNvPr>
          <p:cNvSpPr txBox="1"/>
          <p:nvPr/>
        </p:nvSpPr>
        <p:spPr>
          <a:xfrm>
            <a:off x="6311825" y="3902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97554D-5965-F545-B344-96B9D57C0DF8}"/>
              </a:ext>
            </a:extLst>
          </p:cNvPr>
          <p:cNvSpPr txBox="1"/>
          <p:nvPr/>
        </p:nvSpPr>
        <p:spPr>
          <a:xfrm>
            <a:off x="7853565" y="3936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14E8A6-E4A7-F84A-BC12-E04EEA373A40}"/>
              </a:ext>
            </a:extLst>
          </p:cNvPr>
          <p:cNvSpPr txBox="1"/>
          <p:nvPr/>
        </p:nvSpPr>
        <p:spPr>
          <a:xfrm>
            <a:off x="6523089" y="313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4B10A2-C801-C64F-B9B9-8FA548F9AE5D}"/>
              </a:ext>
            </a:extLst>
          </p:cNvPr>
          <p:cNvSpPr txBox="1"/>
          <p:nvPr/>
        </p:nvSpPr>
        <p:spPr>
          <a:xfrm>
            <a:off x="6190246" y="2827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C283EE-A3EA-DB48-ADDE-4D434F5EE323}"/>
              </a:ext>
            </a:extLst>
          </p:cNvPr>
          <p:cNvSpPr txBox="1"/>
          <p:nvPr/>
        </p:nvSpPr>
        <p:spPr>
          <a:xfrm>
            <a:off x="6951592" y="313970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ymbol" pitchFamily="2" charset="2"/>
              </a:rPr>
              <a:t>l</a:t>
            </a:r>
            <a:r>
              <a:rPr lang="en-US" b="1" baseline="-25000" dirty="0">
                <a:latin typeface="Symbol" pitchFamily="2" charset="2"/>
              </a:rPr>
              <a:t>2</a:t>
            </a:r>
            <a:endParaRPr lang="en-US" b="1" dirty="0">
              <a:latin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6BAFDE-4479-F44D-9F84-85F55E8145A4}"/>
              </a:ext>
            </a:extLst>
          </p:cNvPr>
          <p:cNvSpPr txBox="1"/>
          <p:nvPr/>
        </p:nvSpPr>
        <p:spPr>
          <a:xfrm>
            <a:off x="7353657" y="292112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ymbol" pitchFamily="2" charset="2"/>
              </a:rPr>
              <a:t>l</a:t>
            </a:r>
            <a:r>
              <a:rPr lang="en-US" b="1" baseline="-25000" dirty="0">
                <a:latin typeface="Symbol" pitchFamily="2" charset="2"/>
              </a:rPr>
              <a:t>3</a:t>
            </a:r>
            <a:endParaRPr lang="en-US" b="1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264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68578-F462-7F43-B25F-05A88DFC9B4D}"/>
              </a:ext>
            </a:extLst>
          </p:cNvPr>
          <p:cNvSpPr txBox="1"/>
          <p:nvPr/>
        </p:nvSpPr>
        <p:spPr>
          <a:xfrm>
            <a:off x="4942005" y="2313895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73D41-AB91-E64E-8C38-74A1043DB6D8}"/>
              </a:ext>
            </a:extLst>
          </p:cNvPr>
          <p:cNvSpPr txBox="1"/>
          <p:nvPr/>
        </p:nvSpPr>
        <p:spPr>
          <a:xfrm>
            <a:off x="5053922" y="5502960"/>
            <a:ext cx="886805" cy="899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1043E-B119-0241-BEFA-3293C9C797E1}"/>
              </a:ext>
            </a:extLst>
          </p:cNvPr>
          <p:cNvSpPr/>
          <p:nvPr/>
        </p:nvSpPr>
        <p:spPr>
          <a:xfrm>
            <a:off x="5148716" y="830081"/>
            <a:ext cx="697215" cy="70200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effectLst/>
                <a:latin typeface="Symbol" pitchFamily="2" charset="2"/>
              </a:rPr>
              <a:t>b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effectLst/>
                <a:latin typeface="Symbol" pitchFamily="2" charset="2"/>
              </a:rPr>
              <a:t>0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>
              <a:ln>
                <a:solidFill>
                  <a:schemeClr val="tx1"/>
                </a:solidFill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9FE71F-24EE-8E46-A633-AC7B03A06B6E}"/>
              </a:ext>
            </a:extLst>
          </p:cNvPr>
          <p:cNvSpPr/>
          <p:nvPr/>
        </p:nvSpPr>
        <p:spPr>
          <a:xfrm>
            <a:off x="5148718" y="4106763"/>
            <a:ext cx="697215" cy="70200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effectLst/>
                <a:latin typeface="Symbol" pitchFamily="2" charset="2"/>
              </a:rPr>
              <a:t>b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effectLst/>
                <a:latin typeface="Symbol" pitchFamily="2" charset="2"/>
              </a:rPr>
              <a:t>1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>
              <a:ln>
                <a:solidFill>
                  <a:schemeClr val="tx1"/>
                </a:solidFill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23CEA8C-677E-B645-9BD1-7AD72D52CFA8}"/>
              </a:ext>
            </a:extLst>
          </p:cNvPr>
          <p:cNvSpPr/>
          <p:nvPr/>
        </p:nvSpPr>
        <p:spPr>
          <a:xfrm>
            <a:off x="5799450" y="1016023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D8A9ABE-0DBD-C64D-8B36-4288CE9E1FF8}"/>
              </a:ext>
            </a:extLst>
          </p:cNvPr>
          <p:cNvSpPr/>
          <p:nvPr/>
        </p:nvSpPr>
        <p:spPr>
          <a:xfrm>
            <a:off x="5845933" y="4259149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9DD17F2-DBE8-614C-974B-EDB1EA75E6A0}"/>
              </a:ext>
            </a:extLst>
          </p:cNvPr>
          <p:cNvSpPr/>
          <p:nvPr/>
        </p:nvSpPr>
        <p:spPr>
          <a:xfrm>
            <a:off x="6472157" y="2625775"/>
            <a:ext cx="785583" cy="47148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1</a:t>
            </a:r>
            <a:r>
              <a:rPr lang="en-US" baseline="-25000" dirty="0">
                <a:ln>
                  <a:solidFill>
                    <a:schemeClr val="tx1"/>
                  </a:solidFill>
                </a:ln>
              </a:rPr>
              <a:t>2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56723F-4779-6247-9A03-D1D5039F36EE}"/>
              </a:ext>
            </a:extLst>
          </p:cNvPr>
          <p:cNvCxnSpPr>
            <a:cxnSpLocks/>
            <a:stCxn id="23" idx="0"/>
            <a:endCxn id="7" idx="5"/>
          </p:cNvCxnSpPr>
          <p:nvPr/>
        </p:nvCxnSpPr>
        <p:spPr>
          <a:xfrm flipH="1" flipV="1">
            <a:off x="5743826" y="1429275"/>
            <a:ext cx="1121123" cy="1196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1260B3-9A87-8545-9BB4-151B5C1AFE46}"/>
              </a:ext>
            </a:extLst>
          </p:cNvPr>
          <p:cNvCxnSpPr>
            <a:cxnSpLocks/>
            <a:stCxn id="23" idx="3"/>
            <a:endCxn id="9" idx="7"/>
          </p:cNvCxnSpPr>
          <p:nvPr/>
        </p:nvCxnSpPr>
        <p:spPr>
          <a:xfrm flipH="1">
            <a:off x="5743828" y="3097262"/>
            <a:ext cx="1121121" cy="1112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51D81-7B49-C849-85AE-739737DA812E}"/>
              </a:ext>
            </a:extLst>
          </p:cNvPr>
          <p:cNvSpPr txBox="1"/>
          <p:nvPr/>
        </p:nvSpPr>
        <p:spPr>
          <a:xfrm>
            <a:off x="6253988" y="165724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g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31641-1BED-4D4E-A91E-995F91C2D549}"/>
              </a:ext>
            </a:extLst>
          </p:cNvPr>
          <p:cNvSpPr txBox="1"/>
          <p:nvPr/>
        </p:nvSpPr>
        <p:spPr>
          <a:xfrm>
            <a:off x="6299150" y="3511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g</a:t>
            </a:r>
            <a:r>
              <a:rPr lang="en-US" baseline="-25000" dirty="0">
                <a:latin typeface="Symbol" pitchFamily="2" charset="2"/>
              </a:rPr>
              <a:t>10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8755-1AD9-9D4E-B8D5-2E5841ADE34A}"/>
              </a:ext>
            </a:extLst>
          </p:cNvPr>
          <p:cNvSpPr txBox="1"/>
          <p:nvPr/>
        </p:nvSpPr>
        <p:spPr>
          <a:xfrm>
            <a:off x="5793138" y="4549180"/>
            <a:ext cx="5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m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E3003-2DC7-B843-9DDE-FCC3CFD0A678}"/>
              </a:ext>
            </a:extLst>
          </p:cNvPr>
          <p:cNvSpPr txBox="1"/>
          <p:nvPr/>
        </p:nvSpPr>
        <p:spPr>
          <a:xfrm>
            <a:off x="5793137" y="546107"/>
            <a:ext cx="5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m</a:t>
            </a:r>
            <a:r>
              <a:rPr lang="en-US" baseline="-25000" dirty="0">
                <a:latin typeface="Symbol" pitchFamily="2" charset="2"/>
              </a:rPr>
              <a:t>0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1A32BD-E064-3E49-8A71-3C71F3499FF0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V="1">
            <a:off x="5497325" y="4808763"/>
            <a:ext cx="1" cy="6941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4B5F45-CE0C-2843-B39B-1B127B8E9F3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5497326" y="3409143"/>
            <a:ext cx="0" cy="697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D21D74-1C02-BB4F-9316-12DEC6516AE5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5497324" y="1532081"/>
            <a:ext cx="2" cy="781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ED9A8AB-9BE7-6E4C-94A7-47311F5030C4}"/>
              </a:ext>
            </a:extLst>
          </p:cNvPr>
          <p:cNvSpPr txBox="1"/>
          <p:nvPr/>
        </p:nvSpPr>
        <p:spPr>
          <a:xfrm>
            <a:off x="4126233" y="2672568"/>
            <a:ext cx="396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/>
              <a:t>ij</a:t>
            </a:r>
            <a:endParaRPr lang="en-US" sz="2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5DF19-EF71-1B42-A786-4BEAB15382BE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4522495" y="2861519"/>
            <a:ext cx="419510" cy="6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E60B524B-B11E-004F-8951-8480E688337C}"/>
              </a:ext>
            </a:extLst>
          </p:cNvPr>
          <p:cNvSpPr/>
          <p:nvPr/>
        </p:nvSpPr>
        <p:spPr>
          <a:xfrm>
            <a:off x="6186488" y="1157288"/>
            <a:ext cx="1586049" cy="3300412"/>
          </a:xfrm>
          <a:custGeom>
            <a:avLst/>
            <a:gdLst>
              <a:gd name="connsiteX0" fmla="*/ 0 w 1586049"/>
              <a:gd name="connsiteY0" fmla="*/ 0 h 3300412"/>
              <a:gd name="connsiteX1" fmla="*/ 1585912 w 1586049"/>
              <a:gd name="connsiteY1" fmla="*/ 1743075 h 3300412"/>
              <a:gd name="connsiteX2" fmla="*/ 100012 w 1586049"/>
              <a:gd name="connsiteY2" fmla="*/ 3300412 h 3300412"/>
              <a:gd name="connsiteX3" fmla="*/ 100012 w 1586049"/>
              <a:gd name="connsiteY3" fmla="*/ 3300412 h 33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049" h="3300412">
                <a:moveTo>
                  <a:pt x="0" y="0"/>
                </a:moveTo>
                <a:cubicBezTo>
                  <a:pt x="784621" y="596503"/>
                  <a:pt x="1569243" y="1193006"/>
                  <a:pt x="1585912" y="1743075"/>
                </a:cubicBezTo>
                <a:cubicBezTo>
                  <a:pt x="1602581" y="2293144"/>
                  <a:pt x="100012" y="3300412"/>
                  <a:pt x="100012" y="3300412"/>
                </a:cubicBezTo>
                <a:lnTo>
                  <a:pt x="100012" y="3300412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7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80C56-F6FA-7443-A6F1-7883C97490FA}"/>
              </a:ext>
            </a:extLst>
          </p:cNvPr>
          <p:cNvSpPr txBox="1"/>
          <p:nvPr/>
        </p:nvSpPr>
        <p:spPr>
          <a:xfrm>
            <a:off x="4507950" y="3940141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1j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C91565-F66E-D642-8CBD-F4834C57C5A9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063271" y="5035389"/>
            <a:ext cx="8147" cy="607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ECE20-731A-A54C-BDD0-900A484ADBE9}"/>
              </a:ext>
            </a:extLst>
          </p:cNvPr>
          <p:cNvSpPr txBox="1"/>
          <p:nvPr/>
        </p:nvSpPr>
        <p:spPr>
          <a:xfrm>
            <a:off x="6272868" y="3940141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2j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E25778-ACFE-BB44-9338-9B27AC42D120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828189" y="5035389"/>
            <a:ext cx="4101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1F3CCE-4947-1147-B1A8-B0656315B88E}"/>
              </a:ext>
            </a:extLst>
          </p:cNvPr>
          <p:cNvSpPr txBox="1"/>
          <p:nvPr/>
        </p:nvSpPr>
        <p:spPr>
          <a:xfrm>
            <a:off x="8037785" y="3933712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3j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3EB59-FE01-6741-923B-2027FBC4157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93106" y="5028960"/>
            <a:ext cx="0" cy="643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0A88B0-46A7-F649-A17B-C1F0BB17F3D3}"/>
              </a:ext>
            </a:extLst>
          </p:cNvPr>
          <p:cNvSpPr txBox="1"/>
          <p:nvPr/>
        </p:nvSpPr>
        <p:spPr>
          <a:xfrm>
            <a:off x="2742922" y="3940141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0j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CB5517-FD5A-7349-9D35-3BF1130FCAB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298243" y="5035389"/>
            <a:ext cx="0" cy="628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7ECA2-DCE4-8C41-A426-24E54EDD9996}"/>
              </a:ext>
            </a:extLst>
          </p:cNvPr>
          <p:cNvSpPr txBox="1"/>
          <p:nvPr/>
        </p:nvSpPr>
        <p:spPr>
          <a:xfrm>
            <a:off x="6404794" y="2234861"/>
            <a:ext cx="846791" cy="784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16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Time</a:t>
            </a:r>
            <a:r>
              <a:rPr lang="en-US" sz="2000" baseline="-25000" dirty="0">
                <a:latin typeface="Helvetica" pitchFamily="2" charset="0"/>
                <a:cs typeface="Times New Roman" panose="02020603050405020304" pitchFamily="18" charset="0"/>
              </a:rPr>
              <a:t>ij</a:t>
            </a:r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A48FA6-77D7-7341-9BDD-D9D8581F5CB4}"/>
              </a:ext>
            </a:extLst>
          </p:cNvPr>
          <p:cNvCxnSpPr>
            <a:cxnSpLocks/>
            <a:stCxn id="29" idx="3"/>
            <a:endCxn id="16" idx="0"/>
          </p:cNvCxnSpPr>
          <p:nvPr/>
        </p:nvCxnSpPr>
        <p:spPr>
          <a:xfrm flipH="1">
            <a:off x="6828190" y="1645663"/>
            <a:ext cx="8146" cy="5891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D964E-94AB-CF42-889A-C6FC6B50DED4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5063271" y="3019371"/>
            <a:ext cx="1764919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01BDF8-E31D-6049-8045-EC2BCBA0198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flipH="1">
            <a:off x="3298243" y="3019371"/>
            <a:ext cx="3529947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AF9D7A-2805-A743-87EE-4732DE9337B1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6828189" y="3019371"/>
            <a:ext cx="1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37AAD1-7280-9344-BD5B-3F5882C7CBAC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6828190" y="3019371"/>
            <a:ext cx="1764916" cy="91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6E5B0C34-3AA3-7143-AAFE-9E0B9715B530}"/>
                  </a:ext>
                </a:extLst>
              </p:cNvPr>
              <p:cNvSpPr/>
              <p:nvPr/>
            </p:nvSpPr>
            <p:spPr>
              <a:xfrm>
                <a:off x="4635781" y="1025001"/>
                <a:ext cx="846135" cy="604599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16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6E5B0C34-3AA3-7143-AAFE-9E0B9715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81" y="1025001"/>
                <a:ext cx="846135" cy="604599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F834B9-BF6E-E743-8683-0C9722D6EE18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5058849" y="1629600"/>
            <a:ext cx="4422" cy="62997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iangle 23">
            <a:extLst>
              <a:ext uri="{FF2B5EF4-FFF2-40B4-BE49-F238E27FC236}">
                <a16:creationId xmlns:a16="http://schemas.microsoft.com/office/drawing/2014/main" id="{A3C8AF37-1BF3-0F44-AC25-1FF3C56C701E}"/>
              </a:ext>
            </a:extLst>
          </p:cNvPr>
          <p:cNvSpPr/>
          <p:nvPr/>
        </p:nvSpPr>
        <p:spPr>
          <a:xfrm>
            <a:off x="4597360" y="2259574"/>
            <a:ext cx="931821" cy="75979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tx1"/>
                  </a:solidFill>
                </a:ln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72A568-6357-6440-B876-1DC1B37A9895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3298243" y="3019371"/>
            <a:ext cx="1765028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B39A88-1115-9843-B096-E3621E486AFB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>
            <a:off x="5063271" y="3019371"/>
            <a:ext cx="3529835" cy="91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CA74AB-CEE2-9945-8415-1133A8294A28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>
            <a:off x="5063271" y="3019371"/>
            <a:ext cx="0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0A2A8-E458-6D45-90A6-E89D16A51CDE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>
            <a:off x="5063271" y="3019371"/>
            <a:ext cx="1764918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28E06375-8547-5D42-904A-885F45A0B8E3}"/>
                  </a:ext>
                </a:extLst>
              </p:cNvPr>
              <p:cNvSpPr/>
              <p:nvPr/>
            </p:nvSpPr>
            <p:spPr>
              <a:xfrm>
                <a:off x="6413268" y="1041064"/>
                <a:ext cx="846135" cy="604599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16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28E06375-8547-5D42-904A-885F45A0B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68" y="1041064"/>
                <a:ext cx="846135" cy="60459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CE85BC-639C-B34A-A21F-E68DF3D3C68C}"/>
                  </a:ext>
                </a:extLst>
              </p:cNvPr>
              <p:cNvSpPr txBox="1"/>
              <p:nvPr/>
            </p:nvSpPr>
            <p:spPr>
              <a:xfrm>
                <a:off x="442875" y="1041064"/>
                <a:ext cx="3205445" cy="19719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Each stress rating from each </a:t>
                </a:r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 newcomer at each </a:t>
                </a:r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i 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time point is predicted by a single intercept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000" i="1" baseline="-25000" dirty="0">
                    <a:latin typeface="Helvetica" pitchFamily="2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) and a single slope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000" baseline="-25000" dirty="0">
                    <a:latin typeface="Helvetica" pitchFamily="2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) parameter estimate.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CE85BC-639C-B34A-A21F-E68DF3D3C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5" y="1041064"/>
                <a:ext cx="3205445" cy="1971950"/>
              </a:xfrm>
              <a:prstGeom prst="rect">
                <a:avLst/>
              </a:prstGeom>
              <a:blipFill>
                <a:blip r:embed="rId4"/>
                <a:stretch>
                  <a:fillRect l="-1969" t="-1274" r="-3937" b="-44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4B9FC93-234E-CB49-972E-1DC8D9259DD5}"/>
              </a:ext>
            </a:extLst>
          </p:cNvPr>
          <p:cNvSpPr txBox="1"/>
          <p:nvPr/>
        </p:nvSpPr>
        <p:spPr>
          <a:xfrm>
            <a:off x="3052798" y="5600373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Helvetica" pitchFamily="2" charset="0"/>
              </a:rPr>
              <a:t>1j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9F65CC-B588-9746-951E-9AD31942E337}"/>
              </a:ext>
            </a:extLst>
          </p:cNvPr>
          <p:cNvSpPr txBox="1"/>
          <p:nvPr/>
        </p:nvSpPr>
        <p:spPr>
          <a:xfrm>
            <a:off x="4832989" y="5591567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Helvetica" pitchFamily="2" charset="0"/>
              </a:rPr>
              <a:t>2j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7C631-D9FC-2446-AF83-9A474A1C0868}"/>
              </a:ext>
            </a:extLst>
          </p:cNvPr>
          <p:cNvSpPr txBox="1"/>
          <p:nvPr/>
        </p:nvSpPr>
        <p:spPr>
          <a:xfrm>
            <a:off x="6613180" y="5601492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Helvetica" pitchFamily="2" charset="0"/>
              </a:rPr>
              <a:t>2j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3427D5-9C85-1F46-B9E4-662CE995C18F}"/>
              </a:ext>
            </a:extLst>
          </p:cNvPr>
          <p:cNvSpPr txBox="1"/>
          <p:nvPr/>
        </p:nvSpPr>
        <p:spPr>
          <a:xfrm>
            <a:off x="8354706" y="5607488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Helvetica" pitchFamily="2" charset="0"/>
              </a:rPr>
              <a:t>3j</a:t>
            </a:r>
            <a:endParaRPr lang="en-US" sz="2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2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68578-F462-7F43-B25F-05A88DFC9B4D}"/>
              </a:ext>
            </a:extLst>
          </p:cNvPr>
          <p:cNvSpPr txBox="1"/>
          <p:nvPr/>
        </p:nvSpPr>
        <p:spPr>
          <a:xfrm>
            <a:off x="4427476" y="4285201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1j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101043E-B119-0241-BEFA-3293C9C797E1}"/>
                  </a:ext>
                </a:extLst>
              </p:cNvPr>
              <p:cNvSpPr/>
              <p:nvPr/>
            </p:nvSpPr>
            <p:spPr>
              <a:xfrm>
                <a:off x="4645806" y="1279042"/>
                <a:ext cx="697215" cy="7020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>
                        <a:ln>
                          <a:solidFill>
                            <a:schemeClr val="tx1"/>
                          </a:solidFill>
                        </a:ln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1600" baseline="-25000" dirty="0">
                    <a:ln>
                      <a:solidFill>
                        <a:schemeClr val="tx1"/>
                      </a:solidFill>
                    </a:ln>
                    <a:effectLst/>
                    <a:latin typeface="Helvetica" pitchFamily="2" charset="0"/>
                  </a:rPr>
                  <a:t>0</a:t>
                </a:r>
                <a:r>
                  <a:rPr lang="en-US" sz="1600" baseline="-25000" dirty="0">
                    <a:ln>
                      <a:solidFill>
                        <a:schemeClr val="tx1"/>
                      </a:solidFill>
                    </a:ln>
                    <a:effectLst/>
                    <a:latin typeface="Helvetica" pitchFamily="2" charset="0"/>
                    <a:cs typeface="Times New Roman" panose="02020603050405020304" pitchFamily="18" charset="0"/>
                  </a:rPr>
                  <a:t>j</a:t>
                </a:r>
                <a:endParaRPr lang="en-US" sz="1600" dirty="0">
                  <a:ln>
                    <a:solidFill>
                      <a:schemeClr val="tx1"/>
                    </a:solidFill>
                  </a:ln>
                  <a:effectLst/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101043E-B119-0241-BEFA-3293C9C79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06" y="1279042"/>
                <a:ext cx="697215" cy="70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49FE71F-24EE-8E46-A633-AC7B03A06B6E}"/>
              </a:ext>
            </a:extLst>
          </p:cNvPr>
          <p:cNvSpPr/>
          <p:nvPr/>
        </p:nvSpPr>
        <p:spPr>
          <a:xfrm>
            <a:off x="6410724" y="1315011"/>
            <a:ext cx="697215" cy="702000"/>
          </a:xfrm>
          <a:prstGeom prst="ellipse">
            <a:avLst/>
          </a:prstGeom>
          <a:ln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ln>
                  <a:solidFill>
                    <a:schemeClr val="tx1"/>
                  </a:solidFill>
                </a:ln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1j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23CEA8C-677E-B645-9BD1-7AD72D52CFA8}"/>
              </a:ext>
            </a:extLst>
          </p:cNvPr>
          <p:cNvSpPr/>
          <p:nvPr/>
        </p:nvSpPr>
        <p:spPr>
          <a:xfrm>
            <a:off x="7107939" y="1500953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D8A9ABE-0DBD-C64D-8B36-4288CE9E1FF8}"/>
              </a:ext>
            </a:extLst>
          </p:cNvPr>
          <p:cNvSpPr/>
          <p:nvPr/>
        </p:nvSpPr>
        <p:spPr>
          <a:xfrm rot="10800000">
            <a:off x="4281395" y="1416183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99DD17F2-DBE8-614C-974B-EDB1EA75E6A0}"/>
                  </a:ext>
                </a:extLst>
              </p:cNvPr>
              <p:cNvSpPr/>
              <p:nvPr/>
            </p:nvSpPr>
            <p:spPr>
              <a:xfrm>
                <a:off x="4035932" y="634662"/>
                <a:ext cx="946865" cy="46284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  <a:cs typeface="Times New Roman" panose="02020603050405020304" pitchFamily="18" charset="0"/>
                  </a:rPr>
                  <a:t>00</a:t>
                </a:r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99DD17F2-DBE8-614C-974B-EDB1EA75E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32" y="634662"/>
                <a:ext cx="946865" cy="462840"/>
              </a:xfrm>
              <a:prstGeom prst="triangle">
                <a:avLst/>
              </a:prstGeom>
              <a:blipFill>
                <a:blip r:embed="rId3"/>
                <a:stretch>
                  <a:fillRect b="-2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F78755-1AD9-9D4E-B8D5-2E5841ADE34A}"/>
                  </a:ext>
                </a:extLst>
              </p:cNvPr>
              <p:cNvSpPr txBox="1"/>
              <p:nvPr/>
            </p:nvSpPr>
            <p:spPr>
              <a:xfrm>
                <a:off x="7472350" y="1500953"/>
                <a:ext cx="5529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  <a:cs typeface="Times New Roman" panose="02020603050405020304" pitchFamily="18" charset="0"/>
                  </a:rPr>
                  <a:t>1j</a:t>
                </a:r>
                <a:endParaRPr lang="en-US" sz="16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F78755-1AD9-9D4E-B8D5-2E5841AD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350" y="1500953"/>
                <a:ext cx="552931" cy="338554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5DF19-EF71-1B42-A786-4BEAB15382BE}"/>
              </a:ext>
            </a:extLst>
          </p:cNvPr>
          <p:cNvCxnSpPr>
            <a:cxnSpLocks/>
            <a:stCxn id="44" idx="0"/>
            <a:endCxn id="5" idx="2"/>
          </p:cNvCxnSpPr>
          <p:nvPr/>
        </p:nvCxnSpPr>
        <p:spPr>
          <a:xfrm flipH="1" flipV="1">
            <a:off x="4982797" y="5380449"/>
            <a:ext cx="8147" cy="607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0B19A2-FA0F-294E-A029-534349A95A76}"/>
              </a:ext>
            </a:extLst>
          </p:cNvPr>
          <p:cNvSpPr txBox="1"/>
          <p:nvPr/>
        </p:nvSpPr>
        <p:spPr>
          <a:xfrm>
            <a:off x="6192394" y="4285201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2j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743AE-EAD8-B64A-85F4-67D67549CF15}"/>
              </a:ext>
            </a:extLst>
          </p:cNvPr>
          <p:cNvSpPr txBox="1"/>
          <p:nvPr/>
        </p:nvSpPr>
        <p:spPr>
          <a:xfrm>
            <a:off x="6478256" y="5988302"/>
            <a:ext cx="547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2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46FD47-73AC-0C4A-8851-C15C195F718C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6747715" y="5380449"/>
            <a:ext cx="4101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E977D5-A68E-5046-A9EF-BAAF2A06AAB8}"/>
              </a:ext>
            </a:extLst>
          </p:cNvPr>
          <p:cNvSpPr txBox="1"/>
          <p:nvPr/>
        </p:nvSpPr>
        <p:spPr>
          <a:xfrm>
            <a:off x="7957311" y="4278772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3j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34DCE0-1EA5-3241-9193-F9D3DCAA50D0}"/>
              </a:ext>
            </a:extLst>
          </p:cNvPr>
          <p:cNvSpPr txBox="1"/>
          <p:nvPr/>
        </p:nvSpPr>
        <p:spPr>
          <a:xfrm>
            <a:off x="8239072" y="6017189"/>
            <a:ext cx="54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3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AA0DDF-8253-1347-9DD6-60D6123AFA4D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8512632" y="5374020"/>
            <a:ext cx="0" cy="643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409D7F-3555-3D4A-B66E-1CD920C1460F}"/>
              </a:ext>
            </a:extLst>
          </p:cNvPr>
          <p:cNvSpPr txBox="1"/>
          <p:nvPr/>
        </p:nvSpPr>
        <p:spPr>
          <a:xfrm>
            <a:off x="2662448" y="4285201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0j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6D69C2-70C5-124A-A56D-6DF99F786CA0}"/>
              </a:ext>
            </a:extLst>
          </p:cNvPr>
          <p:cNvSpPr txBox="1"/>
          <p:nvPr/>
        </p:nvSpPr>
        <p:spPr>
          <a:xfrm>
            <a:off x="2964067" y="6009243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0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68E587-9AB7-CA4B-BD21-8B88FC188DF2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3217769" y="5380449"/>
            <a:ext cx="0" cy="628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1EF86B-0BCB-BA43-A5AF-3E2703B13A13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4509365" y="1097502"/>
            <a:ext cx="238546" cy="284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9B95AE2E-E99C-8645-975E-4B67C1C95F70}"/>
              </a:ext>
            </a:extLst>
          </p:cNvPr>
          <p:cNvSpPr/>
          <p:nvPr/>
        </p:nvSpPr>
        <p:spPr>
          <a:xfrm>
            <a:off x="4125147" y="1026234"/>
            <a:ext cx="3443288" cy="458237"/>
          </a:xfrm>
          <a:custGeom>
            <a:avLst/>
            <a:gdLst>
              <a:gd name="connsiteX0" fmla="*/ 0 w 3443288"/>
              <a:gd name="connsiteY0" fmla="*/ 358225 h 458237"/>
              <a:gd name="connsiteX1" fmla="*/ 1700213 w 3443288"/>
              <a:gd name="connsiteY1" fmla="*/ 1037 h 458237"/>
              <a:gd name="connsiteX2" fmla="*/ 3443288 w 3443288"/>
              <a:gd name="connsiteY2" fmla="*/ 458237 h 45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88" h="458237">
                <a:moveTo>
                  <a:pt x="0" y="358225"/>
                </a:moveTo>
                <a:cubicBezTo>
                  <a:pt x="563166" y="171296"/>
                  <a:pt x="1126332" y="-15632"/>
                  <a:pt x="1700213" y="1037"/>
                </a:cubicBezTo>
                <a:cubicBezTo>
                  <a:pt x="2274094" y="17706"/>
                  <a:pt x="2858691" y="237971"/>
                  <a:pt x="3443288" y="4582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B4F1F-A387-0044-8BAC-CF6D24D39DF4}"/>
              </a:ext>
            </a:extLst>
          </p:cNvPr>
          <p:cNvSpPr txBox="1"/>
          <p:nvPr/>
        </p:nvSpPr>
        <p:spPr>
          <a:xfrm>
            <a:off x="4737241" y="5988301"/>
            <a:ext cx="507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1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BFA22A-AA3E-B44B-9922-FFEB0ED5DB38}"/>
              </a:ext>
            </a:extLst>
          </p:cNvPr>
          <p:cNvSpPr txBox="1"/>
          <p:nvPr/>
        </p:nvSpPr>
        <p:spPr>
          <a:xfrm>
            <a:off x="6324320" y="2579921"/>
            <a:ext cx="846791" cy="784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16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Time</a:t>
            </a:r>
            <a:r>
              <a:rPr lang="en-US" sz="2000" baseline="-25000" dirty="0">
                <a:latin typeface="Helvetica" pitchFamily="2" charset="0"/>
                <a:cs typeface="Times New Roman" panose="02020603050405020304" pitchFamily="18" charset="0"/>
              </a:rPr>
              <a:t>ij</a:t>
            </a:r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95BDFC-39D4-CE42-9AD6-875062F7F043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 flipH="1">
            <a:off x="6747716" y="2017011"/>
            <a:ext cx="11616" cy="56291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CA6394-F689-8A40-A9A8-6CC0D89439A5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 flipH="1">
            <a:off x="4982797" y="3364431"/>
            <a:ext cx="1764919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988FBF-FB36-4944-B039-E65CDCFDEDEF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flipH="1">
            <a:off x="3217769" y="3364431"/>
            <a:ext cx="3529947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4866E-D488-D348-A906-262840A32703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 flipH="1">
            <a:off x="6747715" y="3364431"/>
            <a:ext cx="1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E1CC6E-5423-B442-90A0-0990A4B70C5B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>
            <a:off x="6747716" y="3364431"/>
            <a:ext cx="1764916" cy="91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25A26F-82F4-EB4E-8CC3-1E2A28C59A5C}"/>
              </a:ext>
            </a:extLst>
          </p:cNvPr>
          <p:cNvCxnSpPr>
            <a:cxnSpLocks/>
            <a:stCxn id="46" idx="3"/>
            <a:endCxn id="9" idx="7"/>
          </p:cNvCxnSpPr>
          <p:nvPr/>
        </p:nvCxnSpPr>
        <p:spPr>
          <a:xfrm flipH="1">
            <a:off x="7005834" y="1073384"/>
            <a:ext cx="457873" cy="344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24F5C1-9291-7A4B-B2F6-55E03C1D2A7C}"/>
              </a:ext>
            </a:extLst>
          </p:cNvPr>
          <p:cNvCxnSpPr>
            <a:cxnSpLocks/>
            <a:stCxn id="7" idx="4"/>
            <a:endCxn id="38" idx="0"/>
          </p:cNvCxnSpPr>
          <p:nvPr/>
        </p:nvCxnSpPr>
        <p:spPr>
          <a:xfrm flipH="1">
            <a:off x="4990943" y="1981042"/>
            <a:ext cx="3471" cy="62359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37">
            <a:extLst>
              <a:ext uri="{FF2B5EF4-FFF2-40B4-BE49-F238E27FC236}">
                <a16:creationId xmlns:a16="http://schemas.microsoft.com/office/drawing/2014/main" id="{0D33FD6B-4798-FE4C-B7C5-FDE7799E7B49}"/>
              </a:ext>
            </a:extLst>
          </p:cNvPr>
          <p:cNvSpPr/>
          <p:nvPr/>
        </p:nvSpPr>
        <p:spPr>
          <a:xfrm>
            <a:off x="4525032" y="2604634"/>
            <a:ext cx="931821" cy="75979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tx1"/>
                  </a:solidFill>
                </a:ln>
                <a:latin typeface="Helvetica" pitchFamily="2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2785FE-5869-3946-BBB2-D509F442E281}"/>
              </a:ext>
            </a:extLst>
          </p:cNvPr>
          <p:cNvCxnSpPr>
            <a:cxnSpLocks/>
            <a:stCxn id="38" idx="3"/>
            <a:endCxn id="55" idx="0"/>
          </p:cNvCxnSpPr>
          <p:nvPr/>
        </p:nvCxnSpPr>
        <p:spPr>
          <a:xfrm flipH="1">
            <a:off x="3217769" y="3364431"/>
            <a:ext cx="1773174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C3784A-0204-7E46-B8F2-D25CEF4981A1}"/>
              </a:ext>
            </a:extLst>
          </p:cNvPr>
          <p:cNvCxnSpPr>
            <a:cxnSpLocks/>
            <a:stCxn id="38" idx="3"/>
            <a:endCxn id="52" idx="0"/>
          </p:cNvCxnSpPr>
          <p:nvPr/>
        </p:nvCxnSpPr>
        <p:spPr>
          <a:xfrm>
            <a:off x="4990943" y="3364431"/>
            <a:ext cx="3521689" cy="91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3A2049-4D70-344C-AD50-D780D2FD838F}"/>
              </a:ext>
            </a:extLst>
          </p:cNvPr>
          <p:cNvCxnSpPr>
            <a:cxnSpLocks/>
            <a:stCxn id="38" idx="3"/>
            <a:endCxn id="5" idx="0"/>
          </p:cNvCxnSpPr>
          <p:nvPr/>
        </p:nvCxnSpPr>
        <p:spPr>
          <a:xfrm flipH="1">
            <a:off x="4982797" y="3364431"/>
            <a:ext cx="8146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E6DBED-B38B-CA44-BE57-BFDDE26C1516}"/>
              </a:ext>
            </a:extLst>
          </p:cNvPr>
          <p:cNvCxnSpPr>
            <a:cxnSpLocks/>
            <a:stCxn id="38" idx="3"/>
            <a:endCxn id="47" idx="0"/>
          </p:cNvCxnSpPr>
          <p:nvPr/>
        </p:nvCxnSpPr>
        <p:spPr>
          <a:xfrm>
            <a:off x="4990943" y="3364431"/>
            <a:ext cx="1756772" cy="920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30AA81-2E84-9440-A6EF-B6B5439CE821}"/>
                  </a:ext>
                </a:extLst>
              </p:cNvPr>
              <p:cNvSpPr txBox="1"/>
              <p:nvPr/>
            </p:nvSpPr>
            <p:spPr>
              <a:xfrm>
                <a:off x="3884892" y="1492515"/>
                <a:ext cx="5529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acc>
                      <m:r>
                        <a:rPr lang="en-US" sz="1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30AA81-2E84-9440-A6EF-B6B5439CE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892" y="1492515"/>
                <a:ext cx="552931" cy="338554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89928968-CFE4-A04F-8D84-AA0E52ED89F8}"/>
                  </a:ext>
                </a:extLst>
              </p:cNvPr>
              <p:cNvSpPr/>
              <p:nvPr/>
            </p:nvSpPr>
            <p:spPr>
              <a:xfrm>
                <a:off x="6990274" y="610544"/>
                <a:ext cx="946865" cy="46284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  <a:cs typeface="Times New Roman" panose="02020603050405020304" pitchFamily="18" charset="0"/>
                  </a:rPr>
                  <a:t>10</a:t>
                </a:r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89928968-CFE4-A04F-8D84-AA0E52ED8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274" y="610544"/>
                <a:ext cx="946865" cy="462840"/>
              </a:xfrm>
              <a:prstGeom prst="triangle">
                <a:avLst/>
              </a:prstGeom>
              <a:blipFill>
                <a:blip r:embed="rId6"/>
                <a:stretch>
                  <a:fillRect b="-23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BEDA5D-84A3-7D42-B638-12280605CDAB}"/>
                  </a:ext>
                </a:extLst>
              </p:cNvPr>
              <p:cNvSpPr txBox="1"/>
              <p:nvPr/>
            </p:nvSpPr>
            <p:spPr>
              <a:xfrm>
                <a:off x="412551" y="1097502"/>
                <a:ext cx="3001377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i="1" baseline="-25000" dirty="0">
                    <a:latin typeface="Helvetica" pitchFamily="2" charset="0"/>
                    <a:cs typeface="Times New Roman" panose="02020603050405020304" pitchFamily="18" charset="0"/>
                  </a:rPr>
                  <a:t>0j</a:t>
                </a:r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is the sum of a </a:t>
                </a:r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fixed-effect intercept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2000" baseline="-25000" dirty="0">
                    <a:latin typeface="Helvetica" pitchFamily="2" charset="0"/>
                  </a:rPr>
                  <a:t>00</a:t>
                </a:r>
                <a:r>
                  <a:rPr lang="en-US" sz="2000" dirty="0">
                    <a:latin typeface="Helvetica" pitchFamily="2" charset="0"/>
                  </a:rPr>
                  <a:t>) 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and random-deviation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i="1" dirty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CA" sz="2000" b="0" i="0" baseline="-25000" dirty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) such that a unique intercept is estimated for each person.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BEDA5D-84A3-7D42-B638-12280605C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1097502"/>
                <a:ext cx="3001377" cy="1938992"/>
              </a:xfrm>
              <a:prstGeom prst="rect">
                <a:avLst/>
              </a:prstGeom>
              <a:blipFill>
                <a:blip r:embed="rId7"/>
                <a:stretch>
                  <a:fillRect l="-2101" t="-645" r="-2521" b="-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9D33AA-F849-004B-994F-5F169DEC599A}"/>
                  </a:ext>
                </a:extLst>
              </p:cNvPr>
              <p:cNvSpPr txBox="1"/>
              <p:nvPr/>
            </p:nvSpPr>
            <p:spPr>
              <a:xfrm>
                <a:off x="8265650" y="1154065"/>
                <a:ext cx="3202668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i="1" baseline="-25000" dirty="0">
                    <a:latin typeface="Helvetica" pitchFamily="2" charset="0"/>
                    <a:cs typeface="Times New Roman" panose="02020603050405020304" pitchFamily="18" charset="0"/>
                  </a:rPr>
                  <a:t>1j</a:t>
                </a:r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is the sum of a </a:t>
                </a:r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fixed-effect intercept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2000" baseline="-25000" dirty="0">
                    <a:latin typeface="Helvetica" pitchFamily="2" charset="0"/>
                  </a:rPr>
                  <a:t>10</a:t>
                </a:r>
                <a:r>
                  <a:rPr lang="en-US" sz="2000" dirty="0">
                    <a:latin typeface="Helvetica" pitchFamily="2" charset="0"/>
                  </a:rPr>
                  <a:t>) </a:t>
                </a:r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and random-deviation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i="1" dirty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en-CA" sz="2000" b="0" i="0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 sz="2000" b="0" i="0" baseline="-25000" dirty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000" dirty="0">
                    <a:latin typeface="Helvetica" pitchFamily="2" charset="0"/>
                    <a:cs typeface="Times New Roman" panose="02020603050405020304" pitchFamily="18" charset="0"/>
                  </a:rPr>
                  <a:t>) such that a unique slope is estimated for each person.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9D33AA-F849-004B-994F-5F169DEC5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50" y="1154065"/>
                <a:ext cx="3202668" cy="1631216"/>
              </a:xfrm>
              <a:prstGeom prst="rect">
                <a:avLst/>
              </a:prstGeom>
              <a:blipFill>
                <a:blip r:embed="rId8"/>
                <a:stretch>
                  <a:fillRect l="-1969" t="-1538" r="-3543" b="-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68578-F462-7F43-B25F-05A88DFC9B4D}"/>
              </a:ext>
            </a:extLst>
          </p:cNvPr>
          <p:cNvSpPr txBox="1"/>
          <p:nvPr/>
        </p:nvSpPr>
        <p:spPr>
          <a:xfrm>
            <a:off x="4614483" y="4292366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1j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1043E-B119-0241-BEFA-3293C9C797E1}"/>
              </a:ext>
            </a:extLst>
          </p:cNvPr>
          <p:cNvSpPr/>
          <p:nvPr/>
        </p:nvSpPr>
        <p:spPr>
          <a:xfrm>
            <a:off x="4821196" y="2239845"/>
            <a:ext cx="697215" cy="702000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</a:rPr>
              <a:t>0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9FE71F-24EE-8E46-A633-AC7B03A06B6E}"/>
              </a:ext>
            </a:extLst>
          </p:cNvPr>
          <p:cNvSpPr/>
          <p:nvPr/>
        </p:nvSpPr>
        <p:spPr>
          <a:xfrm>
            <a:off x="6586114" y="2273702"/>
            <a:ext cx="697215" cy="702000"/>
          </a:xfrm>
          <a:prstGeom prst="ellipse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</a:rPr>
              <a:t>1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23CEA8C-677E-B645-9BD1-7AD72D52CFA8}"/>
              </a:ext>
            </a:extLst>
          </p:cNvPr>
          <p:cNvSpPr/>
          <p:nvPr/>
        </p:nvSpPr>
        <p:spPr>
          <a:xfrm>
            <a:off x="7283329" y="2459644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D8A9ABE-0DBD-C64D-8B36-4288CE9E1FF8}"/>
              </a:ext>
            </a:extLst>
          </p:cNvPr>
          <p:cNvSpPr/>
          <p:nvPr/>
        </p:nvSpPr>
        <p:spPr>
          <a:xfrm rot="10800000">
            <a:off x="4456785" y="2374874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5DF19-EF71-1B42-A786-4BEAB15382B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169804" y="5387614"/>
            <a:ext cx="0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0B19A2-FA0F-294E-A029-534349A95A76}"/>
              </a:ext>
            </a:extLst>
          </p:cNvPr>
          <p:cNvSpPr txBox="1"/>
          <p:nvPr/>
        </p:nvSpPr>
        <p:spPr>
          <a:xfrm>
            <a:off x="6379401" y="4292366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2j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46FD47-73AC-0C4A-8851-C15C195F718C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934721" y="5387614"/>
            <a:ext cx="1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E977D5-A68E-5046-A9EF-BAAF2A06AAB8}"/>
              </a:ext>
            </a:extLst>
          </p:cNvPr>
          <p:cNvSpPr txBox="1"/>
          <p:nvPr/>
        </p:nvSpPr>
        <p:spPr>
          <a:xfrm>
            <a:off x="8144318" y="4285937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3j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AA0DDF-8253-1347-9DD6-60D6123AFA4D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699639" y="5381185"/>
            <a:ext cx="0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409D7F-3555-3D4A-B66E-1CD920C1460F}"/>
              </a:ext>
            </a:extLst>
          </p:cNvPr>
          <p:cNvSpPr txBox="1"/>
          <p:nvPr/>
        </p:nvSpPr>
        <p:spPr>
          <a:xfrm>
            <a:off x="2849455" y="4292366"/>
            <a:ext cx="1110642" cy="10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2300" baseline="-25000" dirty="0">
                <a:latin typeface="Helvetica" pitchFamily="2" charset="0"/>
                <a:cs typeface="Times New Roman" panose="02020603050405020304" pitchFamily="18" charset="0"/>
              </a:rPr>
              <a:t>0j</a:t>
            </a:r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68E587-9AB7-CA4B-BD21-8B88FC188DF2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404776" y="5387614"/>
            <a:ext cx="0" cy="60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4422E6-BFA9-1741-BFC7-F25ECB3742C0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5169804" y="2941845"/>
            <a:ext cx="0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638C98-C2A9-E342-98F9-A8103EBAFA8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6934722" y="2975702"/>
            <a:ext cx="0" cy="1316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1EF86B-0BCB-BA43-A5AF-3E2703B13A13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4592562" y="2012027"/>
            <a:ext cx="330739" cy="330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9B95AE2E-E99C-8645-975E-4B67C1C95F70}"/>
              </a:ext>
            </a:extLst>
          </p:cNvPr>
          <p:cNvSpPr/>
          <p:nvPr/>
        </p:nvSpPr>
        <p:spPr>
          <a:xfrm>
            <a:off x="4300537" y="1984925"/>
            <a:ext cx="3443288" cy="458237"/>
          </a:xfrm>
          <a:custGeom>
            <a:avLst/>
            <a:gdLst>
              <a:gd name="connsiteX0" fmla="*/ 0 w 3443288"/>
              <a:gd name="connsiteY0" fmla="*/ 358225 h 458237"/>
              <a:gd name="connsiteX1" fmla="*/ 1700213 w 3443288"/>
              <a:gd name="connsiteY1" fmla="*/ 1037 h 458237"/>
              <a:gd name="connsiteX2" fmla="*/ 3443288 w 3443288"/>
              <a:gd name="connsiteY2" fmla="*/ 458237 h 45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88" h="458237">
                <a:moveTo>
                  <a:pt x="0" y="358225"/>
                </a:moveTo>
                <a:cubicBezTo>
                  <a:pt x="563166" y="171296"/>
                  <a:pt x="1126332" y="-15632"/>
                  <a:pt x="1700213" y="1037"/>
                </a:cubicBezTo>
                <a:cubicBezTo>
                  <a:pt x="2274094" y="17706"/>
                  <a:pt x="2858691" y="237971"/>
                  <a:pt x="3443288" y="4582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76AEB1-68BE-DC49-B3BC-CABD324541E3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6934722" y="2975702"/>
            <a:ext cx="1764917" cy="1310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83AFF2-352E-6344-B01C-2E6C9BD9D59E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flipH="1">
            <a:off x="5169804" y="2975702"/>
            <a:ext cx="1764918" cy="1316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C59B1B-EB60-FA43-854B-059B493D31A0}"/>
              </a:ext>
            </a:extLst>
          </p:cNvPr>
          <p:cNvCxnSpPr>
            <a:cxnSpLocks/>
            <a:stCxn id="9" idx="4"/>
            <a:endCxn id="55" idx="0"/>
          </p:cNvCxnSpPr>
          <p:nvPr/>
        </p:nvCxnSpPr>
        <p:spPr>
          <a:xfrm flipH="1">
            <a:off x="3404776" y="2975702"/>
            <a:ext cx="3529946" cy="1316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54BFB2-76A1-2D40-9CCD-1CA6674DDCDE}"/>
              </a:ext>
            </a:extLst>
          </p:cNvPr>
          <p:cNvCxnSpPr>
            <a:cxnSpLocks/>
            <a:stCxn id="7" idx="4"/>
            <a:endCxn id="47" idx="0"/>
          </p:cNvCxnSpPr>
          <p:nvPr/>
        </p:nvCxnSpPr>
        <p:spPr>
          <a:xfrm>
            <a:off x="5169804" y="2941845"/>
            <a:ext cx="1764918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E2D075-F915-2D4C-9F93-4EBA58D51056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404776" y="2941845"/>
            <a:ext cx="1765028" cy="13458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074FAA-D45E-9742-99BA-6A44F39D21F7}"/>
              </a:ext>
            </a:extLst>
          </p:cNvPr>
          <p:cNvCxnSpPr>
            <a:cxnSpLocks/>
            <a:stCxn id="7" idx="4"/>
            <a:endCxn id="52" idx="0"/>
          </p:cNvCxnSpPr>
          <p:nvPr/>
        </p:nvCxnSpPr>
        <p:spPr>
          <a:xfrm>
            <a:off x="5169804" y="2941845"/>
            <a:ext cx="3529835" cy="1344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903AF1-E690-FD41-9C25-EDBAF2DB2A98}"/>
              </a:ext>
            </a:extLst>
          </p:cNvPr>
          <p:cNvSpPr txBox="1"/>
          <p:nvPr/>
        </p:nvSpPr>
        <p:spPr>
          <a:xfrm>
            <a:off x="3259280" y="3904131"/>
            <a:ext cx="34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26B285-9775-1E47-AEB5-EBBE3F6562A0}"/>
              </a:ext>
            </a:extLst>
          </p:cNvPr>
          <p:cNvSpPr txBox="1"/>
          <p:nvPr/>
        </p:nvSpPr>
        <p:spPr>
          <a:xfrm>
            <a:off x="4915151" y="390610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3646CA-C508-C849-B1F4-A3D71639529C}"/>
              </a:ext>
            </a:extLst>
          </p:cNvPr>
          <p:cNvSpPr txBox="1"/>
          <p:nvPr/>
        </p:nvSpPr>
        <p:spPr>
          <a:xfrm>
            <a:off x="6326112" y="39166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97554D-5965-F545-B344-96B9D57C0DF8}"/>
              </a:ext>
            </a:extLst>
          </p:cNvPr>
          <p:cNvSpPr txBox="1"/>
          <p:nvPr/>
        </p:nvSpPr>
        <p:spPr>
          <a:xfrm>
            <a:off x="7867852" y="39504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2577CB-3B75-9C44-A107-33302C2448F1}"/>
              </a:ext>
            </a:extLst>
          </p:cNvPr>
          <p:cNvSpPr txBox="1"/>
          <p:nvPr/>
        </p:nvSpPr>
        <p:spPr>
          <a:xfrm>
            <a:off x="7515494" y="308531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D9CC9B-8BAC-2A47-96BF-57AAE1DCB3B6}"/>
              </a:ext>
            </a:extLst>
          </p:cNvPr>
          <p:cNvSpPr txBox="1"/>
          <p:nvPr/>
        </p:nvSpPr>
        <p:spPr>
          <a:xfrm>
            <a:off x="6887689" y="31962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14E8A6-E4A7-F84A-BC12-E04EEA373A40}"/>
              </a:ext>
            </a:extLst>
          </p:cNvPr>
          <p:cNvSpPr txBox="1"/>
          <p:nvPr/>
        </p:nvSpPr>
        <p:spPr>
          <a:xfrm>
            <a:off x="6537376" y="314706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4B10A2-C801-C64F-B9B9-8FA548F9AE5D}"/>
              </a:ext>
            </a:extLst>
          </p:cNvPr>
          <p:cNvSpPr txBox="1"/>
          <p:nvPr/>
        </p:nvSpPr>
        <p:spPr>
          <a:xfrm>
            <a:off x="6204533" y="28417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51EF20-B236-FF40-9FB1-B85195FE8BAF}"/>
              </a:ext>
            </a:extLst>
          </p:cNvPr>
          <p:cNvCxnSpPr>
            <a:cxnSpLocks/>
            <a:stCxn id="58" idx="3"/>
            <a:endCxn id="9" idx="7"/>
          </p:cNvCxnSpPr>
          <p:nvPr/>
        </p:nvCxnSpPr>
        <p:spPr>
          <a:xfrm flipH="1">
            <a:off x="7181224" y="1986894"/>
            <a:ext cx="284310" cy="389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7878B405-8797-6941-A796-AF47A456C2C5}"/>
                  </a:ext>
                </a:extLst>
              </p:cNvPr>
              <p:cNvSpPr/>
              <p:nvPr/>
            </p:nvSpPr>
            <p:spPr>
              <a:xfrm>
                <a:off x="4119129" y="1549187"/>
                <a:ext cx="946865" cy="46284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00</a:t>
                </a:r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7878B405-8797-6941-A796-AF47A456C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29" y="1549187"/>
                <a:ext cx="946865" cy="462840"/>
              </a:xfrm>
              <a:prstGeom prst="triangle">
                <a:avLst/>
              </a:prstGeom>
              <a:blipFill>
                <a:blip r:embed="rId2"/>
                <a:stretch>
                  <a:fillRect b="-2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F6FDCF-C7E4-9C47-BB82-A5024BB9DB6F}"/>
                  </a:ext>
                </a:extLst>
              </p:cNvPr>
              <p:cNvSpPr txBox="1"/>
              <p:nvPr/>
            </p:nvSpPr>
            <p:spPr>
              <a:xfrm>
                <a:off x="7647740" y="2440036"/>
                <a:ext cx="55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en-US" baseline="-25000" dirty="0">
                    <a:latin typeface="Helvetica" pitchFamily="2" charset="0"/>
                    <a:cs typeface="Times New Roman" panose="02020603050405020304" pitchFamily="18" charset="0"/>
                  </a:rPr>
                  <a:t>1j</a:t>
                </a:r>
                <a:endParaRPr lang="en-US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F6FDCF-C7E4-9C47-BB82-A5024BB9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40" y="2440036"/>
                <a:ext cx="55293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13A047-0470-144D-87CC-F92A2E7D350D}"/>
                  </a:ext>
                </a:extLst>
              </p:cNvPr>
              <p:cNvSpPr txBox="1"/>
              <p:nvPr/>
            </p:nvSpPr>
            <p:spPr>
              <a:xfrm>
                <a:off x="3996289" y="2323171"/>
                <a:ext cx="55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acc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13A047-0470-144D-87CC-F92A2E7D3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289" y="2323171"/>
                <a:ext cx="552931" cy="36933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0F876C53-CDED-C548-B81F-98DACB93090E}"/>
                  </a:ext>
                </a:extLst>
              </p:cNvPr>
              <p:cNvSpPr/>
              <p:nvPr/>
            </p:nvSpPr>
            <p:spPr>
              <a:xfrm>
                <a:off x="6992101" y="1524054"/>
                <a:ext cx="946865" cy="46284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10</a:t>
                </a:r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0F876C53-CDED-C548-B81F-98DACB93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101" y="1524054"/>
                <a:ext cx="946865" cy="462840"/>
              </a:xfrm>
              <a:prstGeom prst="triangle">
                <a:avLst/>
              </a:prstGeom>
              <a:blipFill>
                <a:blip r:embed="rId5"/>
                <a:stretch>
                  <a:fillRect b="-23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39FBD5D4-E269-A746-8C09-566FADA6AA4E}"/>
              </a:ext>
            </a:extLst>
          </p:cNvPr>
          <p:cNvSpPr txBox="1"/>
          <p:nvPr/>
        </p:nvSpPr>
        <p:spPr>
          <a:xfrm>
            <a:off x="294526" y="1535526"/>
            <a:ext cx="37017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The intercept (</a:t>
            </a:r>
            <a:r>
              <a:rPr lang="en-US" sz="2000" i="1" dirty="0"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>
                <a:latin typeface="Helvetica" pitchFamily="2" charset="0"/>
                <a:cs typeface="Times New Roman" panose="02020603050405020304" pitchFamily="18" charset="0"/>
              </a:rPr>
              <a:t>0</a:t>
            </a:r>
            <a:r>
              <a:rPr lang="en-US" sz="2000" baseline="-25000" dirty="0">
                <a:latin typeface="Helvetica" pitchFamily="2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) is now a latent variable that is specified with identical loadings (1) so that it is estimated as a constant.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C2E391-79AA-A843-8E4F-D2A8F1196604}"/>
              </a:ext>
            </a:extLst>
          </p:cNvPr>
          <p:cNvSpPr txBox="1"/>
          <p:nvPr/>
        </p:nvSpPr>
        <p:spPr>
          <a:xfrm>
            <a:off x="8386585" y="1524054"/>
            <a:ext cx="362060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The slope (</a:t>
            </a:r>
            <a:r>
              <a:rPr lang="en-US" sz="2000" i="1" dirty="0"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>
                <a:latin typeface="Helvetica" pitchFamily="2" charset="0"/>
                <a:cs typeface="Times New Roman" panose="02020603050405020304" pitchFamily="18" charset="0"/>
              </a:rPr>
              <a:t>1j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) is now a latent variable that is specified with increasing loadings (0, 1, 2, and 3) to specify a linear pattern of change.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A6E314-9DF5-0E4D-BC84-3B6E99501456}"/>
              </a:ext>
            </a:extLst>
          </p:cNvPr>
          <p:cNvSpPr txBox="1"/>
          <p:nvPr/>
        </p:nvSpPr>
        <p:spPr>
          <a:xfrm>
            <a:off x="6744592" y="5989039"/>
            <a:ext cx="547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2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0A1C02-35DE-E144-A56C-41631022BD5F}"/>
              </a:ext>
            </a:extLst>
          </p:cNvPr>
          <p:cNvSpPr txBox="1"/>
          <p:nvPr/>
        </p:nvSpPr>
        <p:spPr>
          <a:xfrm>
            <a:off x="8505408" y="6017926"/>
            <a:ext cx="54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3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4B83BA-FA97-BB45-B854-DE03F829519F}"/>
              </a:ext>
            </a:extLst>
          </p:cNvPr>
          <p:cNvSpPr txBox="1"/>
          <p:nvPr/>
        </p:nvSpPr>
        <p:spPr>
          <a:xfrm>
            <a:off x="3230403" y="6009980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0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7FF31B-43E8-B142-9A4D-CB7D398DB4C8}"/>
              </a:ext>
            </a:extLst>
          </p:cNvPr>
          <p:cNvSpPr txBox="1"/>
          <p:nvPr/>
        </p:nvSpPr>
        <p:spPr>
          <a:xfrm>
            <a:off x="5003577" y="5989038"/>
            <a:ext cx="507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1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846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68578-F462-7F43-B25F-05A88DFC9B4D}"/>
              </a:ext>
            </a:extLst>
          </p:cNvPr>
          <p:cNvSpPr txBox="1"/>
          <p:nvPr/>
        </p:nvSpPr>
        <p:spPr>
          <a:xfrm>
            <a:off x="3649282" y="4292366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1j</a:t>
            </a:r>
          </a:p>
          <a:p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1043E-B119-0241-BEFA-3293C9C797E1}"/>
              </a:ext>
            </a:extLst>
          </p:cNvPr>
          <p:cNvSpPr/>
          <p:nvPr/>
        </p:nvSpPr>
        <p:spPr>
          <a:xfrm>
            <a:off x="4821196" y="2239845"/>
            <a:ext cx="697215" cy="702000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</a:rPr>
              <a:t>0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9FE71F-24EE-8E46-A633-AC7B03A06B6E}"/>
              </a:ext>
            </a:extLst>
          </p:cNvPr>
          <p:cNvSpPr/>
          <p:nvPr/>
        </p:nvSpPr>
        <p:spPr>
          <a:xfrm>
            <a:off x="6548062" y="2235647"/>
            <a:ext cx="697215" cy="702000"/>
          </a:xfrm>
          <a:prstGeom prst="ellipse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</a:rPr>
              <a:t>1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23CEA8C-677E-B645-9BD1-7AD72D52CFA8}"/>
              </a:ext>
            </a:extLst>
          </p:cNvPr>
          <p:cNvSpPr/>
          <p:nvPr/>
        </p:nvSpPr>
        <p:spPr>
          <a:xfrm>
            <a:off x="7219287" y="2398492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D8A9ABE-0DBD-C64D-8B36-4288CE9E1FF8}"/>
              </a:ext>
            </a:extLst>
          </p:cNvPr>
          <p:cNvSpPr/>
          <p:nvPr/>
        </p:nvSpPr>
        <p:spPr>
          <a:xfrm rot="10800000">
            <a:off x="4474098" y="2398492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5DF19-EF71-1B42-A786-4BEAB15382BE}"/>
              </a:ext>
            </a:extLst>
          </p:cNvPr>
          <p:cNvCxnSpPr>
            <a:cxnSpLocks/>
            <a:stCxn id="65" idx="0"/>
            <a:endCxn id="5" idx="2"/>
          </p:cNvCxnSpPr>
          <p:nvPr/>
        </p:nvCxnSpPr>
        <p:spPr>
          <a:xfrm flipH="1" flipV="1">
            <a:off x="4234284" y="5435600"/>
            <a:ext cx="4046" cy="527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0B19A2-FA0F-294E-A029-534349A95A76}"/>
              </a:ext>
            </a:extLst>
          </p:cNvPr>
          <p:cNvSpPr txBox="1"/>
          <p:nvPr/>
        </p:nvSpPr>
        <p:spPr>
          <a:xfrm>
            <a:off x="5414200" y="4292366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pPr algn="ctr"/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2j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46FD47-73AC-0C4A-8851-C15C195F718C}"/>
              </a:ext>
            </a:extLst>
          </p:cNvPr>
          <p:cNvCxnSpPr>
            <a:cxnSpLocks/>
            <a:stCxn id="61" idx="0"/>
            <a:endCxn id="47" idx="2"/>
          </p:cNvCxnSpPr>
          <p:nvPr/>
        </p:nvCxnSpPr>
        <p:spPr>
          <a:xfrm flipV="1">
            <a:off x="5999202" y="5435600"/>
            <a:ext cx="0" cy="527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E977D5-A68E-5046-A9EF-BAAF2A06AAB8}"/>
              </a:ext>
            </a:extLst>
          </p:cNvPr>
          <p:cNvSpPr txBox="1"/>
          <p:nvPr/>
        </p:nvSpPr>
        <p:spPr>
          <a:xfrm>
            <a:off x="7179117" y="4285937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pPr algn="ctr"/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3j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AA0DDF-8253-1347-9DD6-60D6123AFA4D}"/>
              </a:ext>
            </a:extLst>
          </p:cNvPr>
          <p:cNvCxnSpPr>
            <a:cxnSpLocks/>
            <a:stCxn id="62" idx="0"/>
            <a:endCxn id="52" idx="2"/>
          </p:cNvCxnSpPr>
          <p:nvPr/>
        </p:nvCxnSpPr>
        <p:spPr>
          <a:xfrm flipV="1">
            <a:off x="7760018" y="5429171"/>
            <a:ext cx="4101" cy="562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409D7F-3555-3D4A-B66E-1CD920C1460F}"/>
              </a:ext>
            </a:extLst>
          </p:cNvPr>
          <p:cNvSpPr txBox="1"/>
          <p:nvPr/>
        </p:nvSpPr>
        <p:spPr>
          <a:xfrm>
            <a:off x="1884254" y="4292366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3200" baseline="-250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0j</a:t>
            </a:r>
          </a:p>
          <a:p>
            <a:pPr algn="ctr"/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68E587-9AB7-CA4B-BD21-8B88FC188DF2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V="1">
            <a:off x="2468440" y="5435600"/>
            <a:ext cx="816" cy="527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4422E6-BFA9-1741-BFC7-F25ECB3742C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4234284" y="2941845"/>
            <a:ext cx="935520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638C98-C2A9-E342-98F9-A8103EBAFA8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 flipH="1">
            <a:off x="5999202" y="2937647"/>
            <a:ext cx="897468" cy="135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1EF86B-0BCB-BA43-A5AF-3E2703B13A13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4592562" y="2012027"/>
            <a:ext cx="330739" cy="330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76AEB1-68BE-DC49-B3BC-CABD324541E3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6896670" y="2937647"/>
            <a:ext cx="867449" cy="1348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83AFF2-352E-6344-B01C-2E6C9BD9D59E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flipH="1">
            <a:off x="4234284" y="2937647"/>
            <a:ext cx="2662386" cy="135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C59B1B-EB60-FA43-854B-059B493D31A0}"/>
              </a:ext>
            </a:extLst>
          </p:cNvPr>
          <p:cNvCxnSpPr>
            <a:cxnSpLocks/>
            <a:stCxn id="9" idx="4"/>
            <a:endCxn id="55" idx="0"/>
          </p:cNvCxnSpPr>
          <p:nvPr/>
        </p:nvCxnSpPr>
        <p:spPr>
          <a:xfrm flipH="1">
            <a:off x="2469256" y="2937647"/>
            <a:ext cx="4427414" cy="135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54BFB2-76A1-2D40-9CCD-1CA6674DDCDE}"/>
              </a:ext>
            </a:extLst>
          </p:cNvPr>
          <p:cNvCxnSpPr>
            <a:cxnSpLocks/>
            <a:stCxn id="7" idx="4"/>
            <a:endCxn id="47" idx="0"/>
          </p:cNvCxnSpPr>
          <p:nvPr/>
        </p:nvCxnSpPr>
        <p:spPr>
          <a:xfrm>
            <a:off x="5169804" y="2941845"/>
            <a:ext cx="829398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E2D075-F915-2D4C-9F93-4EBA58D51056}"/>
              </a:ext>
            </a:extLst>
          </p:cNvPr>
          <p:cNvCxnSpPr>
            <a:cxnSpLocks/>
            <a:stCxn id="7" idx="4"/>
            <a:endCxn id="55" idx="0"/>
          </p:cNvCxnSpPr>
          <p:nvPr/>
        </p:nvCxnSpPr>
        <p:spPr>
          <a:xfrm flipH="1">
            <a:off x="2469256" y="2941845"/>
            <a:ext cx="2700548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074FAA-D45E-9742-99BA-6A44F39D21F7}"/>
              </a:ext>
            </a:extLst>
          </p:cNvPr>
          <p:cNvCxnSpPr>
            <a:cxnSpLocks/>
            <a:stCxn id="7" idx="4"/>
            <a:endCxn id="52" idx="0"/>
          </p:cNvCxnSpPr>
          <p:nvPr/>
        </p:nvCxnSpPr>
        <p:spPr>
          <a:xfrm>
            <a:off x="5169804" y="2941845"/>
            <a:ext cx="2594315" cy="1344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903AF1-E690-FD41-9C25-EDBAF2DB2A98}"/>
              </a:ext>
            </a:extLst>
          </p:cNvPr>
          <p:cNvSpPr txBox="1"/>
          <p:nvPr/>
        </p:nvSpPr>
        <p:spPr>
          <a:xfrm>
            <a:off x="2294080" y="3904131"/>
            <a:ext cx="34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26B285-9775-1E47-AEB5-EBBE3F6562A0}"/>
              </a:ext>
            </a:extLst>
          </p:cNvPr>
          <p:cNvSpPr txBox="1"/>
          <p:nvPr/>
        </p:nvSpPr>
        <p:spPr>
          <a:xfrm>
            <a:off x="3949951" y="390610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3646CA-C508-C849-B1F4-A3D71639529C}"/>
              </a:ext>
            </a:extLst>
          </p:cNvPr>
          <p:cNvSpPr txBox="1"/>
          <p:nvPr/>
        </p:nvSpPr>
        <p:spPr>
          <a:xfrm>
            <a:off x="5360912" y="39166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97554D-5965-F545-B344-96B9D57C0DF8}"/>
              </a:ext>
            </a:extLst>
          </p:cNvPr>
          <p:cNvSpPr txBox="1"/>
          <p:nvPr/>
        </p:nvSpPr>
        <p:spPr>
          <a:xfrm>
            <a:off x="6902652" y="39504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2577CB-3B75-9C44-A107-33302C2448F1}"/>
              </a:ext>
            </a:extLst>
          </p:cNvPr>
          <p:cNvSpPr txBox="1"/>
          <p:nvPr/>
        </p:nvSpPr>
        <p:spPr>
          <a:xfrm>
            <a:off x="7084709" y="31111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D9CC9B-8BAC-2A47-96BF-57AAE1DCB3B6}"/>
              </a:ext>
            </a:extLst>
          </p:cNvPr>
          <p:cNvSpPr txBox="1"/>
          <p:nvPr/>
        </p:nvSpPr>
        <p:spPr>
          <a:xfrm>
            <a:off x="6636242" y="31633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14E8A6-E4A7-F84A-BC12-E04EEA373A40}"/>
              </a:ext>
            </a:extLst>
          </p:cNvPr>
          <p:cNvSpPr txBox="1"/>
          <p:nvPr/>
        </p:nvSpPr>
        <p:spPr>
          <a:xfrm>
            <a:off x="6448203" y="30745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4B10A2-C801-C64F-B9B9-8FA548F9AE5D}"/>
              </a:ext>
            </a:extLst>
          </p:cNvPr>
          <p:cNvSpPr txBox="1"/>
          <p:nvPr/>
        </p:nvSpPr>
        <p:spPr>
          <a:xfrm>
            <a:off x="6391846" y="28040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51EF20-B236-FF40-9FB1-B85195FE8BAF}"/>
              </a:ext>
            </a:extLst>
          </p:cNvPr>
          <p:cNvCxnSpPr>
            <a:cxnSpLocks/>
            <a:stCxn id="58" idx="3"/>
            <a:endCxn id="9" idx="7"/>
          </p:cNvCxnSpPr>
          <p:nvPr/>
        </p:nvCxnSpPr>
        <p:spPr>
          <a:xfrm flipH="1">
            <a:off x="7143172" y="1986894"/>
            <a:ext cx="322362" cy="351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7878B405-8797-6941-A796-AF47A456C2C5}"/>
                  </a:ext>
                </a:extLst>
              </p:cNvPr>
              <p:cNvSpPr/>
              <p:nvPr/>
            </p:nvSpPr>
            <p:spPr>
              <a:xfrm>
                <a:off x="4119129" y="1549187"/>
                <a:ext cx="946865" cy="46284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00</a:t>
                </a:r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7878B405-8797-6941-A796-AF47A456C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29" y="1549187"/>
                <a:ext cx="946865" cy="462840"/>
              </a:xfrm>
              <a:prstGeom prst="triangle">
                <a:avLst/>
              </a:prstGeom>
              <a:blipFill>
                <a:blip r:embed="rId2"/>
                <a:stretch>
                  <a:fillRect b="-2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13A047-0470-144D-87CC-F92A2E7D350D}"/>
                  </a:ext>
                </a:extLst>
              </p:cNvPr>
              <p:cNvSpPr txBox="1"/>
              <p:nvPr/>
            </p:nvSpPr>
            <p:spPr>
              <a:xfrm>
                <a:off x="3996289" y="2323171"/>
                <a:ext cx="55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b="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13A047-0470-144D-87CC-F92A2E7D3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289" y="2323171"/>
                <a:ext cx="552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0F876C53-CDED-C548-B81F-98DACB93090E}"/>
                  </a:ext>
                </a:extLst>
              </p:cNvPr>
              <p:cNvSpPr/>
              <p:nvPr/>
            </p:nvSpPr>
            <p:spPr>
              <a:xfrm>
                <a:off x="6992101" y="1524054"/>
                <a:ext cx="946865" cy="46284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10</a:t>
                </a:r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0F876C53-CDED-C548-B81F-98DACB93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101" y="1524054"/>
                <a:ext cx="946865" cy="462840"/>
              </a:xfrm>
              <a:prstGeom prst="triangle">
                <a:avLst/>
              </a:prstGeom>
              <a:blipFill>
                <a:blip r:embed="rId4"/>
                <a:stretch>
                  <a:fillRect b="-23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7A6E314-9DF5-0E4D-BC84-3B6E99501456}"/>
              </a:ext>
            </a:extLst>
          </p:cNvPr>
          <p:cNvSpPr txBox="1"/>
          <p:nvPr/>
        </p:nvSpPr>
        <p:spPr>
          <a:xfrm>
            <a:off x="5725642" y="5963245"/>
            <a:ext cx="547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2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0A1C02-35DE-E144-A56C-41631022BD5F}"/>
              </a:ext>
            </a:extLst>
          </p:cNvPr>
          <p:cNvSpPr txBox="1"/>
          <p:nvPr/>
        </p:nvSpPr>
        <p:spPr>
          <a:xfrm>
            <a:off x="7486458" y="5992132"/>
            <a:ext cx="54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3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4B83BA-FA97-BB45-B854-DE03F829519F}"/>
              </a:ext>
            </a:extLst>
          </p:cNvPr>
          <p:cNvSpPr txBox="1"/>
          <p:nvPr/>
        </p:nvSpPr>
        <p:spPr>
          <a:xfrm>
            <a:off x="2214738" y="5963245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0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7FF31B-43E8-B142-9A4D-CB7D398DB4C8}"/>
              </a:ext>
            </a:extLst>
          </p:cNvPr>
          <p:cNvSpPr txBox="1"/>
          <p:nvPr/>
        </p:nvSpPr>
        <p:spPr>
          <a:xfrm>
            <a:off x="3984627" y="5963244"/>
            <a:ext cx="507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1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AD734-429A-E6D7-6CFE-1263A98B4DCF}"/>
              </a:ext>
            </a:extLst>
          </p:cNvPr>
          <p:cNvSpPr txBox="1"/>
          <p:nvPr/>
        </p:nvSpPr>
        <p:spPr>
          <a:xfrm>
            <a:off x="8939196" y="4292366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3200" baseline="-250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4j</a:t>
            </a:r>
          </a:p>
          <a:p>
            <a:pPr algn="ctr"/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D070F-0E14-735D-A1A3-1965E220D232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9520097" y="5435600"/>
            <a:ext cx="4101" cy="54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C6A372-E080-98C5-532E-53055B4A80F7}"/>
              </a:ext>
            </a:extLst>
          </p:cNvPr>
          <p:cNvSpPr txBox="1"/>
          <p:nvPr/>
        </p:nvSpPr>
        <p:spPr>
          <a:xfrm>
            <a:off x="9266395" y="5984186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4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43FDD-DD6E-5273-7E6C-499F1FC2B5E3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5169804" y="2941845"/>
            <a:ext cx="4354394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DB4421-A28D-7EA3-DA02-E4474778167A}"/>
              </a:ext>
            </a:extLst>
          </p:cNvPr>
          <p:cNvSpPr txBox="1"/>
          <p:nvPr/>
        </p:nvSpPr>
        <p:spPr>
          <a:xfrm>
            <a:off x="8566458" y="4069619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FB121B-91F3-A469-729E-D1FE1A5F98E7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>
            <a:off x="6896670" y="2937647"/>
            <a:ext cx="2627528" cy="135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91A43-2805-0325-9D55-941E4D7B91C8}"/>
              </a:ext>
            </a:extLst>
          </p:cNvPr>
          <p:cNvSpPr txBox="1"/>
          <p:nvPr/>
        </p:nvSpPr>
        <p:spPr>
          <a:xfrm>
            <a:off x="7186314" y="283485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17F61-244D-FCAA-9190-011CF78772F2}"/>
                  </a:ext>
                </a:extLst>
              </p:cNvPr>
              <p:cNvSpPr txBox="1"/>
              <p:nvPr/>
            </p:nvSpPr>
            <p:spPr>
              <a:xfrm>
                <a:off x="7507713" y="2357384"/>
                <a:ext cx="55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CA" b="0" i="1" baseline="-25000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17F61-244D-FCAA-9190-011CF787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713" y="2357384"/>
                <a:ext cx="552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2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68578-F462-7F43-B25F-05A88DFC9B4D}"/>
              </a:ext>
            </a:extLst>
          </p:cNvPr>
          <p:cNvSpPr txBox="1"/>
          <p:nvPr/>
        </p:nvSpPr>
        <p:spPr>
          <a:xfrm>
            <a:off x="3649282" y="4292366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1j</a:t>
            </a:r>
          </a:p>
          <a:p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1043E-B119-0241-BEFA-3293C9C797E1}"/>
              </a:ext>
            </a:extLst>
          </p:cNvPr>
          <p:cNvSpPr/>
          <p:nvPr/>
        </p:nvSpPr>
        <p:spPr>
          <a:xfrm>
            <a:off x="4821196" y="2239845"/>
            <a:ext cx="697215" cy="702000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</a:rPr>
              <a:t>0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9FE71F-24EE-8E46-A633-AC7B03A06B6E}"/>
              </a:ext>
            </a:extLst>
          </p:cNvPr>
          <p:cNvSpPr/>
          <p:nvPr/>
        </p:nvSpPr>
        <p:spPr>
          <a:xfrm>
            <a:off x="6548062" y="2235647"/>
            <a:ext cx="697215" cy="702000"/>
          </a:xfrm>
          <a:prstGeom prst="ellipse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</a:rPr>
              <a:t>1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23CEA8C-677E-B645-9BD1-7AD72D52CFA8}"/>
              </a:ext>
            </a:extLst>
          </p:cNvPr>
          <p:cNvSpPr/>
          <p:nvPr/>
        </p:nvSpPr>
        <p:spPr>
          <a:xfrm>
            <a:off x="7219287" y="2398492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D8A9ABE-0DBD-C64D-8B36-4288CE9E1FF8}"/>
              </a:ext>
            </a:extLst>
          </p:cNvPr>
          <p:cNvSpPr/>
          <p:nvPr/>
        </p:nvSpPr>
        <p:spPr>
          <a:xfrm rot="10800000">
            <a:off x="4474098" y="2398492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5DF19-EF71-1B42-A786-4BEAB15382BE}"/>
              </a:ext>
            </a:extLst>
          </p:cNvPr>
          <p:cNvCxnSpPr>
            <a:cxnSpLocks/>
            <a:stCxn id="65" idx="0"/>
            <a:endCxn id="5" idx="2"/>
          </p:cNvCxnSpPr>
          <p:nvPr/>
        </p:nvCxnSpPr>
        <p:spPr>
          <a:xfrm flipH="1" flipV="1">
            <a:off x="4234284" y="5435600"/>
            <a:ext cx="4046" cy="527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0B19A2-FA0F-294E-A029-534349A95A76}"/>
              </a:ext>
            </a:extLst>
          </p:cNvPr>
          <p:cNvSpPr txBox="1"/>
          <p:nvPr/>
        </p:nvSpPr>
        <p:spPr>
          <a:xfrm>
            <a:off x="5414200" y="4292366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pPr algn="ctr"/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2j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46FD47-73AC-0C4A-8851-C15C195F718C}"/>
              </a:ext>
            </a:extLst>
          </p:cNvPr>
          <p:cNvCxnSpPr>
            <a:cxnSpLocks/>
            <a:stCxn id="61" idx="0"/>
            <a:endCxn id="47" idx="2"/>
          </p:cNvCxnSpPr>
          <p:nvPr/>
        </p:nvCxnSpPr>
        <p:spPr>
          <a:xfrm flipV="1">
            <a:off x="5999202" y="5435600"/>
            <a:ext cx="0" cy="527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E977D5-A68E-5046-A9EF-BAAF2A06AAB8}"/>
              </a:ext>
            </a:extLst>
          </p:cNvPr>
          <p:cNvSpPr txBox="1"/>
          <p:nvPr/>
        </p:nvSpPr>
        <p:spPr>
          <a:xfrm>
            <a:off x="7179117" y="4285937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300" dirty="0">
              <a:latin typeface="Helvetica" pitchFamily="2" charset="0"/>
            </a:endParaRPr>
          </a:p>
          <a:p>
            <a:pPr algn="ctr"/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3j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AA0DDF-8253-1347-9DD6-60D6123AFA4D}"/>
              </a:ext>
            </a:extLst>
          </p:cNvPr>
          <p:cNvCxnSpPr>
            <a:cxnSpLocks/>
            <a:stCxn id="62" idx="0"/>
            <a:endCxn id="52" idx="2"/>
          </p:cNvCxnSpPr>
          <p:nvPr/>
        </p:nvCxnSpPr>
        <p:spPr>
          <a:xfrm flipV="1">
            <a:off x="7760018" y="5429171"/>
            <a:ext cx="4101" cy="562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409D7F-3555-3D4A-B66E-1CD920C1460F}"/>
              </a:ext>
            </a:extLst>
          </p:cNvPr>
          <p:cNvSpPr txBox="1"/>
          <p:nvPr/>
        </p:nvSpPr>
        <p:spPr>
          <a:xfrm>
            <a:off x="1884254" y="4292366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3200" baseline="-250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0j</a:t>
            </a:r>
          </a:p>
          <a:p>
            <a:pPr algn="ctr"/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68E587-9AB7-CA4B-BD21-8B88FC188DF2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V="1">
            <a:off x="2468440" y="5435600"/>
            <a:ext cx="816" cy="527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4422E6-BFA9-1741-BFC7-F25ECB3742C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4234284" y="2941845"/>
            <a:ext cx="935520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638C98-C2A9-E342-98F9-A8103EBAFA8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 flipH="1">
            <a:off x="5999202" y="2937647"/>
            <a:ext cx="897468" cy="135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1EF86B-0BCB-BA43-A5AF-3E2703B13A13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4592562" y="2012027"/>
            <a:ext cx="330739" cy="330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76AEB1-68BE-DC49-B3BC-CABD324541E3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6896670" y="2937647"/>
            <a:ext cx="867449" cy="1348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83AFF2-352E-6344-B01C-2E6C9BD9D59E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flipH="1">
            <a:off x="4234284" y="2937647"/>
            <a:ext cx="2662386" cy="135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C59B1B-EB60-FA43-854B-059B493D31A0}"/>
              </a:ext>
            </a:extLst>
          </p:cNvPr>
          <p:cNvCxnSpPr>
            <a:cxnSpLocks/>
            <a:stCxn id="9" idx="4"/>
            <a:endCxn id="55" idx="0"/>
          </p:cNvCxnSpPr>
          <p:nvPr/>
        </p:nvCxnSpPr>
        <p:spPr>
          <a:xfrm flipH="1">
            <a:off x="2469256" y="2937647"/>
            <a:ext cx="4427414" cy="135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54BFB2-76A1-2D40-9CCD-1CA6674DDCDE}"/>
              </a:ext>
            </a:extLst>
          </p:cNvPr>
          <p:cNvCxnSpPr>
            <a:cxnSpLocks/>
            <a:stCxn id="7" idx="4"/>
            <a:endCxn id="47" idx="0"/>
          </p:cNvCxnSpPr>
          <p:nvPr/>
        </p:nvCxnSpPr>
        <p:spPr>
          <a:xfrm>
            <a:off x="5169804" y="2941845"/>
            <a:ext cx="829398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E2D075-F915-2D4C-9F93-4EBA58D51056}"/>
              </a:ext>
            </a:extLst>
          </p:cNvPr>
          <p:cNvCxnSpPr>
            <a:cxnSpLocks/>
            <a:stCxn id="7" idx="4"/>
            <a:endCxn id="55" idx="0"/>
          </p:cNvCxnSpPr>
          <p:nvPr/>
        </p:nvCxnSpPr>
        <p:spPr>
          <a:xfrm flipH="1">
            <a:off x="2469256" y="2941845"/>
            <a:ext cx="2700548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074FAA-D45E-9742-99BA-6A44F39D21F7}"/>
              </a:ext>
            </a:extLst>
          </p:cNvPr>
          <p:cNvCxnSpPr>
            <a:cxnSpLocks/>
            <a:stCxn id="7" idx="4"/>
            <a:endCxn id="52" idx="0"/>
          </p:cNvCxnSpPr>
          <p:nvPr/>
        </p:nvCxnSpPr>
        <p:spPr>
          <a:xfrm>
            <a:off x="5169804" y="2941845"/>
            <a:ext cx="2594315" cy="1344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903AF1-E690-FD41-9C25-EDBAF2DB2A98}"/>
              </a:ext>
            </a:extLst>
          </p:cNvPr>
          <p:cNvSpPr txBox="1"/>
          <p:nvPr/>
        </p:nvSpPr>
        <p:spPr>
          <a:xfrm>
            <a:off x="2294080" y="3904131"/>
            <a:ext cx="34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26B285-9775-1E47-AEB5-EBBE3F6562A0}"/>
              </a:ext>
            </a:extLst>
          </p:cNvPr>
          <p:cNvSpPr txBox="1"/>
          <p:nvPr/>
        </p:nvSpPr>
        <p:spPr>
          <a:xfrm>
            <a:off x="3949951" y="390610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3646CA-C508-C849-B1F4-A3D71639529C}"/>
              </a:ext>
            </a:extLst>
          </p:cNvPr>
          <p:cNvSpPr txBox="1"/>
          <p:nvPr/>
        </p:nvSpPr>
        <p:spPr>
          <a:xfrm>
            <a:off x="5360912" y="39166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97554D-5965-F545-B344-96B9D57C0DF8}"/>
              </a:ext>
            </a:extLst>
          </p:cNvPr>
          <p:cNvSpPr txBox="1"/>
          <p:nvPr/>
        </p:nvSpPr>
        <p:spPr>
          <a:xfrm>
            <a:off x="6902652" y="39504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51EF20-B236-FF40-9FB1-B85195FE8BAF}"/>
              </a:ext>
            </a:extLst>
          </p:cNvPr>
          <p:cNvCxnSpPr>
            <a:cxnSpLocks/>
            <a:stCxn id="58" idx="3"/>
            <a:endCxn id="9" idx="7"/>
          </p:cNvCxnSpPr>
          <p:nvPr/>
        </p:nvCxnSpPr>
        <p:spPr>
          <a:xfrm flipH="1">
            <a:off x="7143172" y="1986894"/>
            <a:ext cx="322362" cy="351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7878B405-8797-6941-A796-AF47A456C2C5}"/>
                  </a:ext>
                </a:extLst>
              </p:cNvPr>
              <p:cNvSpPr/>
              <p:nvPr/>
            </p:nvSpPr>
            <p:spPr>
              <a:xfrm>
                <a:off x="4119129" y="1549187"/>
                <a:ext cx="946865" cy="46284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00</a:t>
                </a:r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7878B405-8797-6941-A796-AF47A456C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29" y="1549187"/>
                <a:ext cx="946865" cy="462840"/>
              </a:xfrm>
              <a:prstGeom prst="triangle">
                <a:avLst/>
              </a:prstGeom>
              <a:blipFill>
                <a:blip r:embed="rId2"/>
                <a:stretch>
                  <a:fillRect b="-2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13A047-0470-144D-87CC-F92A2E7D350D}"/>
                  </a:ext>
                </a:extLst>
              </p:cNvPr>
              <p:cNvSpPr txBox="1"/>
              <p:nvPr/>
            </p:nvSpPr>
            <p:spPr>
              <a:xfrm>
                <a:off x="3996289" y="2323171"/>
                <a:ext cx="55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b="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13A047-0470-144D-87CC-F92A2E7D3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289" y="2323171"/>
                <a:ext cx="552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0F876C53-CDED-C548-B81F-98DACB93090E}"/>
                  </a:ext>
                </a:extLst>
              </p:cNvPr>
              <p:cNvSpPr/>
              <p:nvPr/>
            </p:nvSpPr>
            <p:spPr>
              <a:xfrm>
                <a:off x="6992101" y="1524054"/>
                <a:ext cx="946865" cy="46284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10</a:t>
                </a:r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0F876C53-CDED-C548-B81F-98DACB93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101" y="1524054"/>
                <a:ext cx="946865" cy="462840"/>
              </a:xfrm>
              <a:prstGeom prst="triangle">
                <a:avLst/>
              </a:prstGeom>
              <a:blipFill>
                <a:blip r:embed="rId4"/>
                <a:stretch>
                  <a:fillRect b="-23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7A6E314-9DF5-0E4D-BC84-3B6E99501456}"/>
              </a:ext>
            </a:extLst>
          </p:cNvPr>
          <p:cNvSpPr txBox="1"/>
          <p:nvPr/>
        </p:nvSpPr>
        <p:spPr>
          <a:xfrm>
            <a:off x="5725642" y="5963245"/>
            <a:ext cx="547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2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0A1C02-35DE-E144-A56C-41631022BD5F}"/>
              </a:ext>
            </a:extLst>
          </p:cNvPr>
          <p:cNvSpPr txBox="1"/>
          <p:nvPr/>
        </p:nvSpPr>
        <p:spPr>
          <a:xfrm>
            <a:off x="7486458" y="5992132"/>
            <a:ext cx="54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3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4B83BA-FA97-BB45-B854-DE03F829519F}"/>
              </a:ext>
            </a:extLst>
          </p:cNvPr>
          <p:cNvSpPr txBox="1"/>
          <p:nvPr/>
        </p:nvSpPr>
        <p:spPr>
          <a:xfrm>
            <a:off x="2214738" y="5963245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0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7FF31B-43E8-B142-9A4D-CB7D398DB4C8}"/>
              </a:ext>
            </a:extLst>
          </p:cNvPr>
          <p:cNvSpPr txBox="1"/>
          <p:nvPr/>
        </p:nvSpPr>
        <p:spPr>
          <a:xfrm>
            <a:off x="3984627" y="5963244"/>
            <a:ext cx="507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1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AD734-429A-E6D7-6CFE-1263A98B4DCF}"/>
              </a:ext>
            </a:extLst>
          </p:cNvPr>
          <p:cNvSpPr txBox="1"/>
          <p:nvPr/>
        </p:nvSpPr>
        <p:spPr>
          <a:xfrm>
            <a:off x="8939196" y="4292366"/>
            <a:ext cx="1170003" cy="1143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3200" baseline="-250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  <a:r>
              <a:rPr lang="en-US" sz="3200" baseline="-25000" dirty="0">
                <a:latin typeface="Helvetica" pitchFamily="2" charset="0"/>
                <a:cs typeface="Times New Roman" panose="02020603050405020304" pitchFamily="18" charset="0"/>
              </a:rPr>
              <a:t>4j</a:t>
            </a:r>
          </a:p>
          <a:p>
            <a:pPr algn="ctr"/>
            <a:endParaRPr lang="en-US" sz="23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D070F-0E14-735D-A1A3-1965E220D232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9520097" y="5435600"/>
            <a:ext cx="4101" cy="54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C6A372-E080-98C5-532E-53055B4A80F7}"/>
              </a:ext>
            </a:extLst>
          </p:cNvPr>
          <p:cNvSpPr txBox="1"/>
          <p:nvPr/>
        </p:nvSpPr>
        <p:spPr>
          <a:xfrm>
            <a:off x="9266395" y="5984186"/>
            <a:ext cx="50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ymbol" pitchFamily="2" charset="2"/>
              </a:rPr>
              <a:t>e</a:t>
            </a:r>
            <a:r>
              <a:rPr lang="en-US" sz="2200" baseline="-25000" dirty="0">
                <a:latin typeface="Symbol" pitchFamily="2" charset="2"/>
              </a:rPr>
              <a:t>4</a:t>
            </a:r>
            <a:r>
              <a:rPr lang="en-US" sz="2200" baseline="-25000" dirty="0"/>
              <a:t>j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43FDD-DD6E-5273-7E6C-499F1FC2B5E3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5169804" y="2941845"/>
            <a:ext cx="4354394" cy="1350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DB4421-A28D-7EA3-DA02-E4474778167A}"/>
              </a:ext>
            </a:extLst>
          </p:cNvPr>
          <p:cNvSpPr txBox="1"/>
          <p:nvPr/>
        </p:nvSpPr>
        <p:spPr>
          <a:xfrm>
            <a:off x="8566458" y="4069619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FB121B-91F3-A469-729E-D1FE1A5F98E7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>
            <a:off x="6896670" y="2937647"/>
            <a:ext cx="2627528" cy="135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17F61-244D-FCAA-9190-011CF78772F2}"/>
                  </a:ext>
                </a:extLst>
              </p:cNvPr>
              <p:cNvSpPr txBox="1"/>
              <p:nvPr/>
            </p:nvSpPr>
            <p:spPr>
              <a:xfrm>
                <a:off x="7507713" y="2357384"/>
                <a:ext cx="552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CA" b="0" i="1" baseline="-25000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17F61-244D-FCAA-9190-011CF787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713" y="2357384"/>
                <a:ext cx="552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C1AFE56-F111-7C57-43C8-47812F93A8B9}"/>
              </a:ext>
            </a:extLst>
          </p:cNvPr>
          <p:cNvSpPr/>
          <p:nvPr/>
        </p:nvSpPr>
        <p:spPr>
          <a:xfrm rot="2812122">
            <a:off x="4066405" y="3496627"/>
            <a:ext cx="421758" cy="404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30823-A823-2F6B-31D8-B2DDDF53CB9C}"/>
              </a:ext>
            </a:extLst>
          </p:cNvPr>
          <p:cNvSpPr txBox="1"/>
          <p:nvPr/>
        </p:nvSpPr>
        <p:spPr>
          <a:xfrm>
            <a:off x="3969679" y="3546421"/>
            <a:ext cx="57259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Helvetica" pitchFamily="2" charset="0"/>
              </a:rPr>
              <a:t>Time</a:t>
            </a:r>
            <a:r>
              <a:rPr lang="en-US" sz="1100" baseline="-25000" dirty="0">
                <a:solidFill>
                  <a:sysClr val="windowText" lastClr="000000"/>
                </a:solidFill>
                <a:latin typeface="Helvetica" pitchFamily="2" charset="0"/>
              </a:rPr>
              <a:t>0j</a:t>
            </a:r>
            <a:endParaRPr lang="en-US" sz="1100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18EBE-6FBA-8146-362B-238BBA1E9402}"/>
              </a:ext>
            </a:extLst>
          </p:cNvPr>
          <p:cNvSpPr/>
          <p:nvPr/>
        </p:nvSpPr>
        <p:spPr>
          <a:xfrm rot="2812122">
            <a:off x="4715060" y="3721708"/>
            <a:ext cx="421758" cy="404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E1E16-7DDE-DC86-1910-302CB892B252}"/>
              </a:ext>
            </a:extLst>
          </p:cNvPr>
          <p:cNvSpPr txBox="1"/>
          <p:nvPr/>
        </p:nvSpPr>
        <p:spPr>
          <a:xfrm>
            <a:off x="4618334" y="3771502"/>
            <a:ext cx="59343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Helvetica" pitchFamily="2" charset="0"/>
              </a:rPr>
              <a:t>Time</a:t>
            </a:r>
            <a:r>
              <a:rPr lang="en-US" sz="1100" baseline="-25000" dirty="0">
                <a:solidFill>
                  <a:sysClr val="windowText" lastClr="000000"/>
                </a:solidFill>
                <a:latin typeface="Helvetica" pitchFamily="2" charset="0"/>
              </a:rPr>
              <a:t>1j</a:t>
            </a:r>
            <a:endParaRPr lang="en-US" sz="1100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C150C-0414-25BC-6311-CF37B1FB515D}"/>
              </a:ext>
            </a:extLst>
          </p:cNvPr>
          <p:cNvSpPr/>
          <p:nvPr/>
        </p:nvSpPr>
        <p:spPr>
          <a:xfrm rot="2812122">
            <a:off x="5996730" y="3721708"/>
            <a:ext cx="421758" cy="404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0B5B8E-C48E-26B7-3293-5F16E143BA53}"/>
              </a:ext>
            </a:extLst>
          </p:cNvPr>
          <p:cNvSpPr txBox="1"/>
          <p:nvPr/>
        </p:nvSpPr>
        <p:spPr>
          <a:xfrm>
            <a:off x="5900004" y="3771502"/>
            <a:ext cx="5725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Helvetica" pitchFamily="2" charset="0"/>
              </a:rPr>
              <a:t>Time</a:t>
            </a:r>
            <a:r>
              <a:rPr lang="en-US" sz="1100" baseline="-25000" dirty="0">
                <a:solidFill>
                  <a:sysClr val="windowText" lastClr="000000"/>
                </a:solidFill>
                <a:latin typeface="Helvetica" pitchFamily="2" charset="0"/>
              </a:rPr>
              <a:t>2j</a:t>
            </a:r>
            <a:endParaRPr lang="en-US" sz="1100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E03915-9AC1-FE26-7158-2E8280452654}"/>
              </a:ext>
            </a:extLst>
          </p:cNvPr>
          <p:cNvSpPr/>
          <p:nvPr/>
        </p:nvSpPr>
        <p:spPr>
          <a:xfrm rot="2812122">
            <a:off x="7356323" y="3703963"/>
            <a:ext cx="421758" cy="404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4E5C4-7578-F5FF-76B3-EB6C2523E732}"/>
              </a:ext>
            </a:extLst>
          </p:cNvPr>
          <p:cNvSpPr txBox="1"/>
          <p:nvPr/>
        </p:nvSpPr>
        <p:spPr>
          <a:xfrm>
            <a:off x="7259597" y="3753757"/>
            <a:ext cx="57259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Helvetica" pitchFamily="2" charset="0"/>
              </a:rPr>
              <a:t>Time</a:t>
            </a:r>
            <a:r>
              <a:rPr lang="en-US" sz="1100" baseline="-25000" dirty="0">
                <a:solidFill>
                  <a:sysClr val="windowText" lastClr="000000"/>
                </a:solidFill>
                <a:latin typeface="Helvetica" pitchFamily="2" charset="0"/>
              </a:rPr>
              <a:t>3j</a:t>
            </a:r>
            <a:endParaRPr lang="en-US" sz="1100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FA30B2-4F40-27FF-A705-163E69D38C85}"/>
              </a:ext>
            </a:extLst>
          </p:cNvPr>
          <p:cNvSpPr/>
          <p:nvPr/>
        </p:nvSpPr>
        <p:spPr>
          <a:xfrm rot="2812122">
            <a:off x="8195326" y="3434658"/>
            <a:ext cx="421758" cy="404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C4475-C43A-20ED-4DD8-1DA08918C023}"/>
              </a:ext>
            </a:extLst>
          </p:cNvPr>
          <p:cNvSpPr txBox="1"/>
          <p:nvPr/>
        </p:nvSpPr>
        <p:spPr>
          <a:xfrm>
            <a:off x="8098600" y="3484452"/>
            <a:ext cx="5725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Helvetica" pitchFamily="2" charset="0"/>
              </a:rPr>
              <a:t>Time</a:t>
            </a:r>
            <a:r>
              <a:rPr lang="en-US" sz="1100" baseline="-25000" dirty="0">
                <a:solidFill>
                  <a:sysClr val="windowText" lastClr="000000"/>
                </a:solidFill>
                <a:latin typeface="Helvetica" pitchFamily="2" charset="0"/>
              </a:rPr>
              <a:t>4j</a:t>
            </a:r>
            <a:endParaRPr lang="en-US" sz="1100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2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84BA6DFA-D2A1-D142-9CC7-64DB7ABCB5C0}"/>
              </a:ext>
            </a:extLst>
          </p:cNvPr>
          <p:cNvSpPr txBox="1"/>
          <p:nvPr/>
        </p:nvSpPr>
        <p:spPr>
          <a:xfrm>
            <a:off x="47239" y="1926564"/>
            <a:ext cx="3917759" cy="46644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90000" rtlCol="0">
            <a:normAutofit/>
          </a:bodyPr>
          <a:lstStyle/>
          <a:p>
            <a:endParaRPr lang="en-US" sz="1600" dirty="0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1043E-B119-0241-BEFA-3293C9C797E1}"/>
              </a:ext>
            </a:extLst>
          </p:cNvPr>
          <p:cNvSpPr/>
          <p:nvPr/>
        </p:nvSpPr>
        <p:spPr>
          <a:xfrm>
            <a:off x="810171" y="2846680"/>
            <a:ext cx="697215" cy="702000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30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1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0j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9FE71F-24EE-8E46-A633-AC7B03A06B6E}"/>
              </a:ext>
            </a:extLst>
          </p:cNvPr>
          <p:cNvSpPr/>
          <p:nvPr/>
        </p:nvSpPr>
        <p:spPr>
          <a:xfrm>
            <a:off x="2575089" y="2880537"/>
            <a:ext cx="697215" cy="702000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30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1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1j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23CEA8C-677E-B645-9BD1-7AD72D52CFA8}"/>
              </a:ext>
            </a:extLst>
          </p:cNvPr>
          <p:cNvSpPr/>
          <p:nvPr/>
        </p:nvSpPr>
        <p:spPr>
          <a:xfrm>
            <a:off x="3272304" y="3066479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D8A9ABE-0DBD-C64D-8B36-4288CE9E1FF8}"/>
              </a:ext>
            </a:extLst>
          </p:cNvPr>
          <p:cNvSpPr/>
          <p:nvPr/>
        </p:nvSpPr>
        <p:spPr>
          <a:xfrm rot="10800000">
            <a:off x="445760" y="2981709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99DD17F2-DBE8-614C-974B-EDB1EA75E6A0}"/>
                  </a:ext>
                </a:extLst>
              </p:cNvPr>
              <p:cNvSpPr/>
              <p:nvPr/>
            </p:nvSpPr>
            <p:spPr>
              <a:xfrm>
                <a:off x="239568" y="2021819"/>
                <a:ext cx="1083033" cy="550643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30000" dirty="0">
                    <a:latin typeface="Helvetica" pitchFamily="2" charset="0"/>
                  </a:rPr>
                  <a:t>1</a:t>
                </a:r>
                <a:r>
                  <a:rPr lang="en-US" sz="1600" baseline="-25000" dirty="0">
                    <a:latin typeface="Helvetica" pitchFamily="2" charset="0"/>
                  </a:rPr>
                  <a:t>00</a:t>
                </a:r>
                <a:endParaRPr lang="en-US" sz="1600" dirty="0">
                  <a:latin typeface="Helvetica" pitchFamily="2" charset="0"/>
                </a:endParaRPr>
              </a:p>
              <a:p>
                <a:pPr algn="ctr"/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99DD17F2-DBE8-614C-974B-EDB1EA75E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68" y="2021819"/>
                <a:ext cx="1083033" cy="550643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9409D7F-3555-3D4A-B66E-1CD920C1460F}"/>
              </a:ext>
            </a:extLst>
          </p:cNvPr>
          <p:cNvSpPr txBox="1"/>
          <p:nvPr/>
        </p:nvSpPr>
        <p:spPr>
          <a:xfrm>
            <a:off x="202388" y="5064132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T0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6D69C2-70C5-124A-A56D-6DF99F786CA0}"/>
              </a:ext>
            </a:extLst>
          </p:cNvPr>
          <p:cNvSpPr txBox="1"/>
          <p:nvPr/>
        </p:nvSpPr>
        <p:spPr>
          <a:xfrm>
            <a:off x="330654" y="6177049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1</a:t>
            </a:r>
            <a:r>
              <a:rPr lang="en-US" baseline="-25000" dirty="0">
                <a:latin typeface="Symbol" pitchFamily="2" charset="2"/>
              </a:rPr>
              <a:t>0</a:t>
            </a:r>
            <a:r>
              <a:rPr lang="en-US" baseline="-25000" dirty="0"/>
              <a:t>j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68E587-9AB7-CA4B-BD21-8B88FC188DF2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519997" y="5702703"/>
            <a:ext cx="0" cy="5481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4422E6-BFA9-1741-BFC7-F25ECB3742C0}"/>
              </a:ext>
            </a:extLst>
          </p:cNvPr>
          <p:cNvCxnSpPr>
            <a:cxnSpLocks/>
            <a:stCxn id="7" idx="4"/>
            <a:endCxn id="60" idx="0"/>
          </p:cNvCxnSpPr>
          <p:nvPr/>
        </p:nvCxnSpPr>
        <p:spPr>
          <a:xfrm>
            <a:off x="1158779" y="3548680"/>
            <a:ext cx="356931" cy="1495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638C98-C2A9-E342-98F9-A8103EBAFA8E}"/>
              </a:ext>
            </a:extLst>
          </p:cNvPr>
          <p:cNvCxnSpPr>
            <a:cxnSpLocks/>
            <a:stCxn id="9" idx="4"/>
            <a:endCxn id="62" idx="0"/>
          </p:cNvCxnSpPr>
          <p:nvPr/>
        </p:nvCxnSpPr>
        <p:spPr>
          <a:xfrm>
            <a:off x="2923697" y="3582537"/>
            <a:ext cx="583439" cy="1468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1EF86B-0BCB-BA43-A5AF-3E2703B13A13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781085" y="2572462"/>
            <a:ext cx="131191" cy="37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9B95AE2E-E99C-8645-975E-4B67C1C95F70}"/>
              </a:ext>
            </a:extLst>
          </p:cNvPr>
          <p:cNvSpPr/>
          <p:nvPr/>
        </p:nvSpPr>
        <p:spPr>
          <a:xfrm>
            <a:off x="289512" y="2591760"/>
            <a:ext cx="3443288" cy="458237"/>
          </a:xfrm>
          <a:custGeom>
            <a:avLst/>
            <a:gdLst>
              <a:gd name="connsiteX0" fmla="*/ 0 w 3443288"/>
              <a:gd name="connsiteY0" fmla="*/ 358225 h 458237"/>
              <a:gd name="connsiteX1" fmla="*/ 1700213 w 3443288"/>
              <a:gd name="connsiteY1" fmla="*/ 1037 h 458237"/>
              <a:gd name="connsiteX2" fmla="*/ 3443288 w 3443288"/>
              <a:gd name="connsiteY2" fmla="*/ 458237 h 45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88" h="458237">
                <a:moveTo>
                  <a:pt x="0" y="358225"/>
                </a:moveTo>
                <a:cubicBezTo>
                  <a:pt x="563166" y="171296"/>
                  <a:pt x="1126332" y="-15632"/>
                  <a:pt x="1700213" y="1037"/>
                </a:cubicBezTo>
                <a:cubicBezTo>
                  <a:pt x="2274094" y="17706"/>
                  <a:pt x="2858691" y="237971"/>
                  <a:pt x="3443288" y="4582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76AEB1-68BE-DC49-B3BC-CABD324541E3}"/>
              </a:ext>
            </a:extLst>
          </p:cNvPr>
          <p:cNvCxnSpPr>
            <a:cxnSpLocks/>
            <a:stCxn id="9" idx="4"/>
            <a:endCxn id="61" idx="0"/>
          </p:cNvCxnSpPr>
          <p:nvPr/>
        </p:nvCxnSpPr>
        <p:spPr>
          <a:xfrm flipH="1">
            <a:off x="2510429" y="3582537"/>
            <a:ext cx="413268" cy="1481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83AFF2-352E-6344-B01C-2E6C9BD9D59E}"/>
              </a:ext>
            </a:extLst>
          </p:cNvPr>
          <p:cNvCxnSpPr>
            <a:cxnSpLocks/>
            <a:stCxn id="9" idx="4"/>
            <a:endCxn id="60" idx="0"/>
          </p:cNvCxnSpPr>
          <p:nvPr/>
        </p:nvCxnSpPr>
        <p:spPr>
          <a:xfrm flipH="1">
            <a:off x="1515710" y="3582537"/>
            <a:ext cx="1407987" cy="1461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C59B1B-EB60-FA43-854B-059B493D31A0}"/>
              </a:ext>
            </a:extLst>
          </p:cNvPr>
          <p:cNvCxnSpPr>
            <a:cxnSpLocks/>
            <a:stCxn id="9" idx="4"/>
            <a:endCxn id="60" idx="0"/>
          </p:cNvCxnSpPr>
          <p:nvPr/>
        </p:nvCxnSpPr>
        <p:spPr>
          <a:xfrm flipH="1">
            <a:off x="1515710" y="3582537"/>
            <a:ext cx="1407987" cy="1461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54BFB2-76A1-2D40-9CCD-1CA6674DDCDE}"/>
              </a:ext>
            </a:extLst>
          </p:cNvPr>
          <p:cNvCxnSpPr>
            <a:cxnSpLocks/>
            <a:stCxn id="7" idx="4"/>
            <a:endCxn id="61" idx="0"/>
          </p:cNvCxnSpPr>
          <p:nvPr/>
        </p:nvCxnSpPr>
        <p:spPr>
          <a:xfrm>
            <a:off x="1158779" y="3548680"/>
            <a:ext cx="1351650" cy="1515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E2D075-F915-2D4C-9F93-4EBA58D51056}"/>
              </a:ext>
            </a:extLst>
          </p:cNvPr>
          <p:cNvCxnSpPr>
            <a:cxnSpLocks/>
            <a:stCxn id="7" idx="4"/>
            <a:endCxn id="55" idx="0"/>
          </p:cNvCxnSpPr>
          <p:nvPr/>
        </p:nvCxnSpPr>
        <p:spPr>
          <a:xfrm flipH="1">
            <a:off x="519997" y="3548680"/>
            <a:ext cx="638782" cy="1515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074FAA-D45E-9742-99BA-6A44F39D21F7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>
            <a:off x="1158779" y="3548680"/>
            <a:ext cx="2348357" cy="1502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903AF1-E690-FD41-9C25-EDBAF2DB2A98}"/>
              </a:ext>
            </a:extLst>
          </p:cNvPr>
          <p:cNvSpPr txBox="1"/>
          <p:nvPr/>
        </p:nvSpPr>
        <p:spPr>
          <a:xfrm>
            <a:off x="239568" y="4735386"/>
            <a:ext cx="334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26B285-9775-1E47-AEB5-EBBE3F6562A0}"/>
              </a:ext>
            </a:extLst>
          </p:cNvPr>
          <p:cNvSpPr txBox="1"/>
          <p:nvPr/>
        </p:nvSpPr>
        <p:spPr>
          <a:xfrm>
            <a:off x="1179539" y="47257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3646CA-C508-C849-B1F4-A3D71639529C}"/>
              </a:ext>
            </a:extLst>
          </p:cNvPr>
          <p:cNvSpPr txBox="1"/>
          <p:nvPr/>
        </p:nvSpPr>
        <p:spPr>
          <a:xfrm>
            <a:off x="2027998" y="47257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97554D-5965-F545-B344-96B9D57C0DF8}"/>
              </a:ext>
            </a:extLst>
          </p:cNvPr>
          <p:cNvSpPr txBox="1"/>
          <p:nvPr/>
        </p:nvSpPr>
        <p:spPr>
          <a:xfrm>
            <a:off x="2931657" y="47220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2577CB-3B75-9C44-A107-33302C2448F1}"/>
              </a:ext>
            </a:extLst>
          </p:cNvPr>
          <p:cNvSpPr txBox="1"/>
          <p:nvPr/>
        </p:nvSpPr>
        <p:spPr>
          <a:xfrm>
            <a:off x="3278676" y="427841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D9CC9B-8BAC-2A47-96BF-57AAE1DCB3B6}"/>
              </a:ext>
            </a:extLst>
          </p:cNvPr>
          <p:cNvSpPr txBox="1"/>
          <p:nvPr/>
        </p:nvSpPr>
        <p:spPr>
          <a:xfrm>
            <a:off x="2788775" y="404265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14E8A6-E4A7-F84A-BC12-E04EEA373A40}"/>
              </a:ext>
            </a:extLst>
          </p:cNvPr>
          <p:cNvSpPr txBox="1"/>
          <p:nvPr/>
        </p:nvSpPr>
        <p:spPr>
          <a:xfrm>
            <a:off x="2448029" y="3929600"/>
            <a:ext cx="31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4B10A2-C801-C64F-B9B9-8FA548F9AE5D}"/>
              </a:ext>
            </a:extLst>
          </p:cNvPr>
          <p:cNvSpPr txBox="1"/>
          <p:nvPr/>
        </p:nvSpPr>
        <p:spPr>
          <a:xfrm>
            <a:off x="2289321" y="350198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2CBC0E-16DA-BA4C-BA39-44E300D4D2BB}"/>
              </a:ext>
            </a:extLst>
          </p:cNvPr>
          <p:cNvSpPr/>
          <p:nvPr/>
        </p:nvSpPr>
        <p:spPr>
          <a:xfrm>
            <a:off x="5649754" y="304103"/>
            <a:ext cx="697215" cy="702000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84E414-45B8-FD4B-AD16-72E7161437B2}"/>
              </a:ext>
            </a:extLst>
          </p:cNvPr>
          <p:cNvSpPr txBox="1"/>
          <p:nvPr/>
        </p:nvSpPr>
        <p:spPr>
          <a:xfrm>
            <a:off x="1198101" y="5043783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T1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86D8F5-E394-7E4C-874A-C3055B08A703}"/>
              </a:ext>
            </a:extLst>
          </p:cNvPr>
          <p:cNvSpPr txBox="1"/>
          <p:nvPr/>
        </p:nvSpPr>
        <p:spPr>
          <a:xfrm>
            <a:off x="2192820" y="5064133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T2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2FD6F6-4D00-0347-A8DD-A428849B8918}"/>
              </a:ext>
            </a:extLst>
          </p:cNvPr>
          <p:cNvSpPr txBox="1"/>
          <p:nvPr/>
        </p:nvSpPr>
        <p:spPr>
          <a:xfrm>
            <a:off x="3189527" y="5051285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T3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1C6E40-D273-7448-B5EF-57231621677B}"/>
              </a:ext>
            </a:extLst>
          </p:cNvPr>
          <p:cNvCxnSpPr>
            <a:cxnSpLocks/>
          </p:cNvCxnSpPr>
          <p:nvPr/>
        </p:nvCxnSpPr>
        <p:spPr>
          <a:xfrm flipH="1">
            <a:off x="519996" y="3569690"/>
            <a:ext cx="2403700" cy="1481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441A970-E6C4-A746-9012-1765DC4E6B9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515710" y="5682354"/>
            <a:ext cx="0" cy="517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957C5FF-103F-BC43-94EC-17E606B6CC0C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2510429" y="5702704"/>
            <a:ext cx="0" cy="548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328906-DA75-324B-96D5-823AFDA5465F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3502204" y="5689856"/>
            <a:ext cx="4932" cy="550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4A37ED-2615-B644-8CED-4856C84073DB}"/>
              </a:ext>
            </a:extLst>
          </p:cNvPr>
          <p:cNvCxnSpPr>
            <a:cxnSpLocks/>
            <a:stCxn id="42" idx="4"/>
            <a:endCxn id="141" idx="0"/>
          </p:cNvCxnSpPr>
          <p:nvPr/>
        </p:nvCxnSpPr>
        <p:spPr>
          <a:xfrm flipH="1">
            <a:off x="2006119" y="1006103"/>
            <a:ext cx="3992243" cy="920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2C291AF-7C3F-8D41-85D6-ED9E2EACA173}"/>
              </a:ext>
            </a:extLst>
          </p:cNvPr>
          <p:cNvCxnSpPr>
            <a:cxnSpLocks/>
            <a:stCxn id="42" idx="4"/>
            <a:endCxn id="190" idx="0"/>
          </p:cNvCxnSpPr>
          <p:nvPr/>
        </p:nvCxnSpPr>
        <p:spPr>
          <a:xfrm>
            <a:off x="5998362" y="1006103"/>
            <a:ext cx="12352" cy="921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7E86F43-3EFA-E744-B1D9-BF757E2D1DE9}"/>
              </a:ext>
            </a:extLst>
          </p:cNvPr>
          <p:cNvCxnSpPr>
            <a:cxnSpLocks/>
            <a:stCxn id="273" idx="3"/>
            <a:endCxn id="9" idx="7"/>
          </p:cNvCxnSpPr>
          <p:nvPr/>
        </p:nvCxnSpPr>
        <p:spPr>
          <a:xfrm flipH="1">
            <a:off x="3170199" y="2568411"/>
            <a:ext cx="39115" cy="414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B57A01-029C-D549-A144-1D27D456BBB5}"/>
                  </a:ext>
                </a:extLst>
              </p:cNvPr>
              <p:cNvSpPr txBox="1"/>
              <p:nvPr/>
            </p:nvSpPr>
            <p:spPr>
              <a:xfrm>
                <a:off x="6538" y="2997221"/>
                <a:ext cx="618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400" b="0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acc>
                      <m:r>
                        <a:rPr lang="en-CA" sz="1400" b="0" i="1" baseline="30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B57A01-029C-D549-A144-1D27D456B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" y="2997221"/>
                <a:ext cx="618671" cy="307777"/>
              </a:xfrm>
              <a:prstGeom prst="rect">
                <a:avLst/>
              </a:prstGeom>
              <a:blipFill>
                <a:blip r:embed="rId4"/>
                <a:stretch>
                  <a:fillRect t="-4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517511C-F986-C847-9F0A-B24B155B2992}"/>
                  </a:ext>
                </a:extLst>
              </p:cNvPr>
              <p:cNvSpPr txBox="1"/>
              <p:nvPr/>
            </p:nvSpPr>
            <p:spPr>
              <a:xfrm>
                <a:off x="3506758" y="3027901"/>
                <a:ext cx="552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400" b="0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acc>
                      <m:r>
                        <a:rPr lang="en-CA" sz="1400" b="0" i="1" baseline="30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sz="1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CA" sz="1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517511C-F986-C847-9F0A-B24B155B2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58" y="3027901"/>
                <a:ext cx="552931" cy="307777"/>
              </a:xfrm>
              <a:prstGeom prst="rect">
                <a:avLst/>
              </a:prstGeom>
              <a:blipFill>
                <a:blip r:embed="rId5"/>
                <a:stretch>
                  <a:fillRect t="-4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9B708972-02A1-FA46-9000-B104ABF48EE6}"/>
              </a:ext>
            </a:extLst>
          </p:cNvPr>
          <p:cNvSpPr txBox="1"/>
          <p:nvPr/>
        </p:nvSpPr>
        <p:spPr>
          <a:xfrm>
            <a:off x="4051834" y="1927506"/>
            <a:ext cx="3917759" cy="46644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90000" rtlCol="0">
            <a:normAutofit/>
          </a:bodyPr>
          <a:lstStyle/>
          <a:p>
            <a:endParaRPr lang="en-US" sz="1600" dirty="0">
              <a:latin typeface="Helvetica" pitchFamily="2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2CDBF0D-8547-A847-877E-A5BAC0251BD6}"/>
              </a:ext>
            </a:extLst>
          </p:cNvPr>
          <p:cNvSpPr/>
          <p:nvPr/>
        </p:nvSpPr>
        <p:spPr>
          <a:xfrm>
            <a:off x="4814766" y="2847622"/>
            <a:ext cx="697215" cy="702000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30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2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0j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5C79325-8D29-3143-A355-4E98505C5A08}"/>
              </a:ext>
            </a:extLst>
          </p:cNvPr>
          <p:cNvSpPr/>
          <p:nvPr/>
        </p:nvSpPr>
        <p:spPr>
          <a:xfrm>
            <a:off x="6579684" y="2881479"/>
            <a:ext cx="697215" cy="702000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30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2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1j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079FC6C-FBCB-EF49-884B-869BAAC843C8}"/>
              </a:ext>
            </a:extLst>
          </p:cNvPr>
          <p:cNvSpPr/>
          <p:nvPr/>
        </p:nvSpPr>
        <p:spPr>
          <a:xfrm>
            <a:off x="7276899" y="3067421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114C4751-81EE-BF48-8135-D48DD6DB68AB}"/>
              </a:ext>
            </a:extLst>
          </p:cNvPr>
          <p:cNvSpPr/>
          <p:nvPr/>
        </p:nvSpPr>
        <p:spPr>
          <a:xfrm rot="10800000">
            <a:off x="4450355" y="2982651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063599-AA14-C343-BB50-01A848B23A68}"/>
              </a:ext>
            </a:extLst>
          </p:cNvPr>
          <p:cNvSpPr txBox="1"/>
          <p:nvPr/>
        </p:nvSpPr>
        <p:spPr>
          <a:xfrm>
            <a:off x="4206983" y="5065074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T0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1670BDB-9EB4-3242-8F8D-747F7B949E09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4524592" y="5703645"/>
            <a:ext cx="0" cy="5481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56A7985-8ECC-B84B-9F8A-05C2E843C393}"/>
              </a:ext>
            </a:extLst>
          </p:cNvPr>
          <p:cNvCxnSpPr>
            <a:cxnSpLocks/>
            <a:stCxn id="191" idx="4"/>
            <a:endCxn id="217" idx="0"/>
          </p:cNvCxnSpPr>
          <p:nvPr/>
        </p:nvCxnSpPr>
        <p:spPr>
          <a:xfrm>
            <a:off x="5163374" y="3549622"/>
            <a:ext cx="356931" cy="1495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E33399C-FC34-4849-A67E-3D7B6BAAF16C}"/>
              </a:ext>
            </a:extLst>
          </p:cNvPr>
          <p:cNvCxnSpPr>
            <a:cxnSpLocks/>
            <a:stCxn id="192" idx="4"/>
            <a:endCxn id="219" idx="0"/>
          </p:cNvCxnSpPr>
          <p:nvPr/>
        </p:nvCxnSpPr>
        <p:spPr>
          <a:xfrm>
            <a:off x="6928292" y="3583479"/>
            <a:ext cx="583439" cy="1468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D25E0D3-83EF-2141-BD82-5D52099ED538}"/>
              </a:ext>
            </a:extLst>
          </p:cNvPr>
          <p:cNvCxnSpPr>
            <a:cxnSpLocks/>
            <a:stCxn id="276" idx="3"/>
            <a:endCxn id="191" idx="1"/>
          </p:cNvCxnSpPr>
          <p:nvPr/>
        </p:nvCxnSpPr>
        <p:spPr>
          <a:xfrm>
            <a:off x="4794347" y="2552326"/>
            <a:ext cx="122524" cy="398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reeform 201">
            <a:extLst>
              <a:ext uri="{FF2B5EF4-FFF2-40B4-BE49-F238E27FC236}">
                <a16:creationId xmlns:a16="http://schemas.microsoft.com/office/drawing/2014/main" id="{CA2587C7-EA7C-DF48-8B9A-F7FCD896D6B2}"/>
              </a:ext>
            </a:extLst>
          </p:cNvPr>
          <p:cNvSpPr/>
          <p:nvPr/>
        </p:nvSpPr>
        <p:spPr>
          <a:xfrm>
            <a:off x="4294107" y="2592702"/>
            <a:ext cx="3443288" cy="458237"/>
          </a:xfrm>
          <a:custGeom>
            <a:avLst/>
            <a:gdLst>
              <a:gd name="connsiteX0" fmla="*/ 0 w 3443288"/>
              <a:gd name="connsiteY0" fmla="*/ 358225 h 458237"/>
              <a:gd name="connsiteX1" fmla="*/ 1700213 w 3443288"/>
              <a:gd name="connsiteY1" fmla="*/ 1037 h 458237"/>
              <a:gd name="connsiteX2" fmla="*/ 3443288 w 3443288"/>
              <a:gd name="connsiteY2" fmla="*/ 458237 h 45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88" h="458237">
                <a:moveTo>
                  <a:pt x="0" y="358225"/>
                </a:moveTo>
                <a:cubicBezTo>
                  <a:pt x="563166" y="171296"/>
                  <a:pt x="1126332" y="-15632"/>
                  <a:pt x="1700213" y="1037"/>
                </a:cubicBezTo>
                <a:cubicBezTo>
                  <a:pt x="2274094" y="17706"/>
                  <a:pt x="2858691" y="237971"/>
                  <a:pt x="3443288" y="4582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A25C05E-53B8-A647-BC84-5ABB2DD84EB1}"/>
              </a:ext>
            </a:extLst>
          </p:cNvPr>
          <p:cNvCxnSpPr>
            <a:cxnSpLocks/>
            <a:stCxn id="192" idx="4"/>
            <a:endCxn id="218" idx="0"/>
          </p:cNvCxnSpPr>
          <p:nvPr/>
        </p:nvCxnSpPr>
        <p:spPr>
          <a:xfrm flipH="1">
            <a:off x="6515024" y="3583479"/>
            <a:ext cx="413268" cy="1481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665685A-FD2F-E74F-BADC-434069CE4EA9}"/>
              </a:ext>
            </a:extLst>
          </p:cNvPr>
          <p:cNvCxnSpPr>
            <a:cxnSpLocks/>
            <a:stCxn id="192" idx="4"/>
            <a:endCxn id="217" idx="0"/>
          </p:cNvCxnSpPr>
          <p:nvPr/>
        </p:nvCxnSpPr>
        <p:spPr>
          <a:xfrm flipH="1">
            <a:off x="5520305" y="3583479"/>
            <a:ext cx="1407987" cy="1461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3241157-841E-E84E-AFAD-DF2E4EFE05F3}"/>
              </a:ext>
            </a:extLst>
          </p:cNvPr>
          <p:cNvCxnSpPr>
            <a:cxnSpLocks/>
            <a:stCxn id="192" idx="4"/>
            <a:endCxn id="217" idx="0"/>
          </p:cNvCxnSpPr>
          <p:nvPr/>
        </p:nvCxnSpPr>
        <p:spPr>
          <a:xfrm flipH="1">
            <a:off x="5520305" y="3583479"/>
            <a:ext cx="1407987" cy="1461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43052B1-C7FE-A549-AFB7-A12DAB83A8D2}"/>
              </a:ext>
            </a:extLst>
          </p:cNvPr>
          <p:cNvCxnSpPr>
            <a:cxnSpLocks/>
            <a:stCxn id="191" idx="4"/>
            <a:endCxn id="218" idx="0"/>
          </p:cNvCxnSpPr>
          <p:nvPr/>
        </p:nvCxnSpPr>
        <p:spPr>
          <a:xfrm>
            <a:off x="5163374" y="3549622"/>
            <a:ext cx="1351650" cy="1515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FBAFCF4-ED4A-FF4B-8F8B-DB3D0745C3D2}"/>
              </a:ext>
            </a:extLst>
          </p:cNvPr>
          <p:cNvCxnSpPr>
            <a:cxnSpLocks/>
            <a:stCxn id="191" idx="4"/>
            <a:endCxn id="196" idx="0"/>
          </p:cNvCxnSpPr>
          <p:nvPr/>
        </p:nvCxnSpPr>
        <p:spPr>
          <a:xfrm flipH="1">
            <a:off x="4524592" y="3549622"/>
            <a:ext cx="638782" cy="1515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8228DD7-A9D5-B242-8B74-087CBB169A07}"/>
              </a:ext>
            </a:extLst>
          </p:cNvPr>
          <p:cNvCxnSpPr>
            <a:cxnSpLocks/>
            <a:stCxn id="191" idx="4"/>
            <a:endCxn id="219" idx="0"/>
          </p:cNvCxnSpPr>
          <p:nvPr/>
        </p:nvCxnSpPr>
        <p:spPr>
          <a:xfrm>
            <a:off x="5163374" y="3549622"/>
            <a:ext cx="2348357" cy="1502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6B38FF3-BFC5-DF47-990D-F258994CF6C3}"/>
              </a:ext>
            </a:extLst>
          </p:cNvPr>
          <p:cNvSpPr txBox="1"/>
          <p:nvPr/>
        </p:nvSpPr>
        <p:spPr>
          <a:xfrm>
            <a:off x="4244163" y="4736328"/>
            <a:ext cx="334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D253964-5081-0340-A9C8-4A4F5DFD3EBE}"/>
              </a:ext>
            </a:extLst>
          </p:cNvPr>
          <p:cNvSpPr txBox="1"/>
          <p:nvPr/>
        </p:nvSpPr>
        <p:spPr>
          <a:xfrm>
            <a:off x="5184134" y="47266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60D1A35-178D-AD4A-A812-ED56CFEE550A}"/>
              </a:ext>
            </a:extLst>
          </p:cNvPr>
          <p:cNvSpPr txBox="1"/>
          <p:nvPr/>
        </p:nvSpPr>
        <p:spPr>
          <a:xfrm>
            <a:off x="6032593" y="47266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20F9D56-8875-B348-B00C-3BD901C3AE82}"/>
              </a:ext>
            </a:extLst>
          </p:cNvPr>
          <p:cNvSpPr txBox="1"/>
          <p:nvPr/>
        </p:nvSpPr>
        <p:spPr>
          <a:xfrm>
            <a:off x="6936252" y="47229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AA66FB7-A64F-0C4F-89C7-1FA453255263}"/>
              </a:ext>
            </a:extLst>
          </p:cNvPr>
          <p:cNvSpPr txBox="1"/>
          <p:nvPr/>
        </p:nvSpPr>
        <p:spPr>
          <a:xfrm>
            <a:off x="7283271" y="42793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3C5700C-C06E-FF41-A576-1827D98A47D3}"/>
              </a:ext>
            </a:extLst>
          </p:cNvPr>
          <p:cNvSpPr txBox="1"/>
          <p:nvPr/>
        </p:nvSpPr>
        <p:spPr>
          <a:xfrm>
            <a:off x="6793370" y="404359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01D435-E455-FC4F-A8B1-CBCEB1A80931}"/>
              </a:ext>
            </a:extLst>
          </p:cNvPr>
          <p:cNvSpPr txBox="1"/>
          <p:nvPr/>
        </p:nvSpPr>
        <p:spPr>
          <a:xfrm>
            <a:off x="6452624" y="3930542"/>
            <a:ext cx="31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CAA23C8-CC66-A54F-BEEA-393DD160C886}"/>
              </a:ext>
            </a:extLst>
          </p:cNvPr>
          <p:cNvSpPr txBox="1"/>
          <p:nvPr/>
        </p:nvSpPr>
        <p:spPr>
          <a:xfrm>
            <a:off x="6293916" y="350292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F92DDA0-E2F2-0E40-AE88-47BF67034939}"/>
              </a:ext>
            </a:extLst>
          </p:cNvPr>
          <p:cNvSpPr txBox="1"/>
          <p:nvPr/>
        </p:nvSpPr>
        <p:spPr>
          <a:xfrm>
            <a:off x="5202696" y="5044725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T1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3C89F8-6C2F-124B-ABFD-E0560CEBDEBB}"/>
              </a:ext>
            </a:extLst>
          </p:cNvPr>
          <p:cNvSpPr txBox="1"/>
          <p:nvPr/>
        </p:nvSpPr>
        <p:spPr>
          <a:xfrm>
            <a:off x="6197415" y="5065075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T2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99F421A-C432-C54E-B99D-6751E42DC711}"/>
              </a:ext>
            </a:extLst>
          </p:cNvPr>
          <p:cNvSpPr txBox="1"/>
          <p:nvPr/>
        </p:nvSpPr>
        <p:spPr>
          <a:xfrm>
            <a:off x="7194122" y="5052227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T3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88ACDA6-01D4-EF4D-AB48-E4EBAF68B698}"/>
              </a:ext>
            </a:extLst>
          </p:cNvPr>
          <p:cNvCxnSpPr>
            <a:cxnSpLocks/>
          </p:cNvCxnSpPr>
          <p:nvPr/>
        </p:nvCxnSpPr>
        <p:spPr>
          <a:xfrm flipH="1">
            <a:off x="4524591" y="3570632"/>
            <a:ext cx="2403700" cy="1481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44356B6-E403-4945-A250-40042E9CD5EA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520305" y="5683296"/>
            <a:ext cx="0" cy="517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B4782D9-39A7-FB4F-B07B-B55EA3DEEE73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6515024" y="5703646"/>
            <a:ext cx="0" cy="548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321901-AB2B-9941-A73E-43B560D490A4}"/>
              </a:ext>
            </a:extLst>
          </p:cNvPr>
          <p:cNvCxnSpPr>
            <a:cxnSpLocks/>
            <a:endCxn id="219" idx="2"/>
          </p:cNvCxnSpPr>
          <p:nvPr/>
        </p:nvCxnSpPr>
        <p:spPr>
          <a:xfrm flipV="1">
            <a:off x="7506799" y="5690798"/>
            <a:ext cx="4932" cy="550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043E836-2FD7-1F43-A42F-52235383F82E}"/>
              </a:ext>
            </a:extLst>
          </p:cNvPr>
          <p:cNvCxnSpPr>
            <a:cxnSpLocks/>
            <a:stCxn id="278" idx="3"/>
            <a:endCxn id="192" idx="7"/>
          </p:cNvCxnSpPr>
          <p:nvPr/>
        </p:nvCxnSpPr>
        <p:spPr>
          <a:xfrm flipH="1">
            <a:off x="7174794" y="2556377"/>
            <a:ext cx="34252" cy="427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095213B-1D68-B142-9DA3-51CFF04720FD}"/>
                  </a:ext>
                </a:extLst>
              </p:cNvPr>
              <p:cNvSpPr txBox="1"/>
              <p:nvPr/>
            </p:nvSpPr>
            <p:spPr>
              <a:xfrm>
                <a:off x="7519863" y="2965749"/>
                <a:ext cx="552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400" b="0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acc>
                      <m:r>
                        <a:rPr lang="en-CA" sz="1400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1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CA" sz="1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095213B-1D68-B142-9DA3-51CFF047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863" y="2965749"/>
                <a:ext cx="552931" cy="307777"/>
              </a:xfrm>
              <a:prstGeom prst="rect">
                <a:avLst/>
              </a:prstGeom>
              <a:blipFill>
                <a:blip r:embed="rId6"/>
                <a:stretch>
                  <a:fillRect t="-4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TextBox 230">
            <a:extLst>
              <a:ext uri="{FF2B5EF4-FFF2-40B4-BE49-F238E27FC236}">
                <a16:creationId xmlns:a16="http://schemas.microsoft.com/office/drawing/2014/main" id="{822A3659-836D-B040-B11A-C41932EB029A}"/>
              </a:ext>
            </a:extLst>
          </p:cNvPr>
          <p:cNvSpPr txBox="1"/>
          <p:nvPr/>
        </p:nvSpPr>
        <p:spPr>
          <a:xfrm>
            <a:off x="8068619" y="1943591"/>
            <a:ext cx="4076142" cy="46644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90000" rtlCol="0">
            <a:normAutofit/>
          </a:bodyPr>
          <a:lstStyle/>
          <a:p>
            <a:endParaRPr lang="en-US" sz="1600" dirty="0">
              <a:latin typeface="Helvetica" pitchFamily="2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FA7FBAEB-F8EE-414B-ABC8-948DDCE06F2C}"/>
              </a:ext>
            </a:extLst>
          </p:cNvPr>
          <p:cNvSpPr/>
          <p:nvPr/>
        </p:nvSpPr>
        <p:spPr>
          <a:xfrm>
            <a:off x="8957864" y="2863707"/>
            <a:ext cx="697215" cy="702000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30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3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0j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BF5C098-1C73-074F-9D42-DAA4133955DA}"/>
              </a:ext>
            </a:extLst>
          </p:cNvPr>
          <p:cNvSpPr/>
          <p:nvPr/>
        </p:nvSpPr>
        <p:spPr>
          <a:xfrm>
            <a:off x="10722782" y="2897564"/>
            <a:ext cx="697215" cy="702000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b</a:t>
            </a:r>
            <a:r>
              <a:rPr lang="en-US" sz="1600" baseline="30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3</a:t>
            </a:r>
            <a:r>
              <a:rPr lang="en-US" sz="1600" baseline="-25000" dirty="0">
                <a:ln>
                  <a:solidFill>
                    <a:schemeClr val="tx1"/>
                  </a:solidFill>
                </a:ln>
                <a:effectLst/>
                <a:latin typeface="Helvetica" pitchFamily="2" charset="0"/>
                <a:cs typeface="Times New Roman" panose="02020603050405020304" pitchFamily="18" charset="0"/>
              </a:rPr>
              <a:t>1j</a:t>
            </a:r>
            <a:endParaRPr lang="en-US" sz="1600" dirty="0">
              <a:ln>
                <a:solidFill>
                  <a:schemeClr val="tx1"/>
                </a:solidFill>
              </a:ln>
              <a:effectLst/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9E94C875-8A15-BD44-90FB-4402E7568D83}"/>
              </a:ext>
            </a:extLst>
          </p:cNvPr>
          <p:cNvSpPr/>
          <p:nvPr/>
        </p:nvSpPr>
        <p:spPr>
          <a:xfrm>
            <a:off x="11419997" y="3083506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F326C6EE-25AE-824C-9516-A17FA1E04A11}"/>
              </a:ext>
            </a:extLst>
          </p:cNvPr>
          <p:cNvSpPr/>
          <p:nvPr/>
        </p:nvSpPr>
        <p:spPr>
          <a:xfrm rot="10800000">
            <a:off x="8593453" y="2998736"/>
            <a:ext cx="364411" cy="330116"/>
          </a:xfrm>
          <a:custGeom>
            <a:avLst/>
            <a:gdLst>
              <a:gd name="connsiteX0" fmla="*/ 21210 w 364411"/>
              <a:gd name="connsiteY0" fmla="*/ 115757 h 330116"/>
              <a:gd name="connsiteX1" fmla="*/ 192660 w 364411"/>
              <a:gd name="connsiteY1" fmla="*/ 1457 h 330116"/>
              <a:gd name="connsiteX2" fmla="*/ 364110 w 364411"/>
              <a:gd name="connsiteY2" fmla="*/ 187195 h 330116"/>
              <a:gd name="connsiteX3" fmla="*/ 149797 w 364411"/>
              <a:gd name="connsiteY3" fmla="*/ 330070 h 330116"/>
              <a:gd name="connsiteX4" fmla="*/ 6922 w 364411"/>
              <a:gd name="connsiteY4" fmla="*/ 172907 h 330116"/>
              <a:gd name="connsiteX5" fmla="*/ 35497 w 364411"/>
              <a:gd name="connsiteY5" fmla="*/ 187195 h 33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1" h="330116">
                <a:moveTo>
                  <a:pt x="21210" y="115757"/>
                </a:moveTo>
                <a:cubicBezTo>
                  <a:pt x="78360" y="52654"/>
                  <a:pt x="135510" y="-10449"/>
                  <a:pt x="192660" y="1457"/>
                </a:cubicBezTo>
                <a:cubicBezTo>
                  <a:pt x="249810" y="13363"/>
                  <a:pt x="371254" y="132426"/>
                  <a:pt x="364110" y="187195"/>
                </a:cubicBezTo>
                <a:cubicBezTo>
                  <a:pt x="356966" y="241964"/>
                  <a:pt x="209328" y="332451"/>
                  <a:pt x="149797" y="330070"/>
                </a:cubicBezTo>
                <a:cubicBezTo>
                  <a:pt x="90266" y="327689"/>
                  <a:pt x="25972" y="196719"/>
                  <a:pt x="6922" y="172907"/>
                </a:cubicBezTo>
                <a:cubicBezTo>
                  <a:pt x="-12128" y="149095"/>
                  <a:pt x="11684" y="168145"/>
                  <a:pt x="35497" y="187195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082295A-51FF-124B-A19A-14748DF21B5F}"/>
              </a:ext>
            </a:extLst>
          </p:cNvPr>
          <p:cNvSpPr txBox="1"/>
          <p:nvPr/>
        </p:nvSpPr>
        <p:spPr>
          <a:xfrm>
            <a:off x="8350081" y="5081159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T0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78C5150-62A0-7C47-B6C5-829E436EE4F0}"/>
              </a:ext>
            </a:extLst>
          </p:cNvPr>
          <p:cNvCxnSpPr>
            <a:cxnSpLocks/>
            <a:endCxn id="237" idx="2"/>
          </p:cNvCxnSpPr>
          <p:nvPr/>
        </p:nvCxnSpPr>
        <p:spPr>
          <a:xfrm flipV="1">
            <a:off x="8667690" y="5719730"/>
            <a:ext cx="0" cy="5481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DAA4DBD-A2B1-C445-9F83-8FB9B94AE513}"/>
              </a:ext>
            </a:extLst>
          </p:cNvPr>
          <p:cNvCxnSpPr>
            <a:cxnSpLocks/>
            <a:stCxn id="232" idx="4"/>
            <a:endCxn id="258" idx="0"/>
          </p:cNvCxnSpPr>
          <p:nvPr/>
        </p:nvCxnSpPr>
        <p:spPr>
          <a:xfrm>
            <a:off x="9306472" y="3565707"/>
            <a:ext cx="356931" cy="1495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9F9C146-73EE-1441-8A87-F8C38CFF80B3}"/>
              </a:ext>
            </a:extLst>
          </p:cNvPr>
          <p:cNvCxnSpPr>
            <a:cxnSpLocks/>
            <a:stCxn id="233" idx="4"/>
            <a:endCxn id="260" idx="0"/>
          </p:cNvCxnSpPr>
          <p:nvPr/>
        </p:nvCxnSpPr>
        <p:spPr>
          <a:xfrm>
            <a:off x="11071390" y="3599564"/>
            <a:ext cx="583439" cy="1468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0C99BAB-29D0-E94B-8071-5F708E0EA64A}"/>
              </a:ext>
            </a:extLst>
          </p:cNvPr>
          <p:cNvCxnSpPr>
            <a:cxnSpLocks/>
            <a:stCxn id="279" idx="3"/>
            <a:endCxn id="232" idx="1"/>
          </p:cNvCxnSpPr>
          <p:nvPr/>
        </p:nvCxnSpPr>
        <p:spPr>
          <a:xfrm>
            <a:off x="8802110" y="2611324"/>
            <a:ext cx="257859" cy="355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242">
            <a:extLst>
              <a:ext uri="{FF2B5EF4-FFF2-40B4-BE49-F238E27FC236}">
                <a16:creationId xmlns:a16="http://schemas.microsoft.com/office/drawing/2014/main" id="{EBAC4AA3-D6DC-B847-A570-A802CBF44EE2}"/>
              </a:ext>
            </a:extLst>
          </p:cNvPr>
          <p:cNvSpPr/>
          <p:nvPr/>
        </p:nvSpPr>
        <p:spPr>
          <a:xfrm>
            <a:off x="8437205" y="2608787"/>
            <a:ext cx="3443288" cy="458237"/>
          </a:xfrm>
          <a:custGeom>
            <a:avLst/>
            <a:gdLst>
              <a:gd name="connsiteX0" fmla="*/ 0 w 3443288"/>
              <a:gd name="connsiteY0" fmla="*/ 358225 h 458237"/>
              <a:gd name="connsiteX1" fmla="*/ 1700213 w 3443288"/>
              <a:gd name="connsiteY1" fmla="*/ 1037 h 458237"/>
              <a:gd name="connsiteX2" fmla="*/ 3443288 w 3443288"/>
              <a:gd name="connsiteY2" fmla="*/ 458237 h 45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88" h="458237">
                <a:moveTo>
                  <a:pt x="0" y="358225"/>
                </a:moveTo>
                <a:cubicBezTo>
                  <a:pt x="563166" y="171296"/>
                  <a:pt x="1126332" y="-15632"/>
                  <a:pt x="1700213" y="1037"/>
                </a:cubicBezTo>
                <a:cubicBezTo>
                  <a:pt x="2274094" y="17706"/>
                  <a:pt x="2858691" y="237971"/>
                  <a:pt x="3443288" y="4582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E2FCC19-7E74-AA4E-8D5E-2C4C913F4587}"/>
              </a:ext>
            </a:extLst>
          </p:cNvPr>
          <p:cNvCxnSpPr>
            <a:cxnSpLocks/>
            <a:stCxn id="233" idx="4"/>
            <a:endCxn id="259" idx="0"/>
          </p:cNvCxnSpPr>
          <p:nvPr/>
        </p:nvCxnSpPr>
        <p:spPr>
          <a:xfrm flipH="1">
            <a:off x="10658122" y="3599564"/>
            <a:ext cx="413268" cy="1481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0927B4C-EE75-C04D-A2A5-A4237963E7C6}"/>
              </a:ext>
            </a:extLst>
          </p:cNvPr>
          <p:cNvCxnSpPr>
            <a:cxnSpLocks/>
            <a:stCxn id="233" idx="4"/>
            <a:endCxn id="258" idx="0"/>
          </p:cNvCxnSpPr>
          <p:nvPr/>
        </p:nvCxnSpPr>
        <p:spPr>
          <a:xfrm flipH="1">
            <a:off x="9663403" y="3599564"/>
            <a:ext cx="1407987" cy="1461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3564A27-3EAB-A548-AD2F-FAF4F06EC0DD}"/>
              </a:ext>
            </a:extLst>
          </p:cNvPr>
          <p:cNvCxnSpPr>
            <a:cxnSpLocks/>
            <a:stCxn id="233" idx="4"/>
            <a:endCxn id="258" idx="0"/>
          </p:cNvCxnSpPr>
          <p:nvPr/>
        </p:nvCxnSpPr>
        <p:spPr>
          <a:xfrm flipH="1">
            <a:off x="9663403" y="3599564"/>
            <a:ext cx="1407987" cy="1461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7D16D818-F44C-A84C-B325-D7E7BBA6BA80}"/>
              </a:ext>
            </a:extLst>
          </p:cNvPr>
          <p:cNvCxnSpPr>
            <a:cxnSpLocks/>
            <a:stCxn id="232" idx="4"/>
            <a:endCxn id="259" idx="0"/>
          </p:cNvCxnSpPr>
          <p:nvPr/>
        </p:nvCxnSpPr>
        <p:spPr>
          <a:xfrm>
            <a:off x="9306472" y="3565707"/>
            <a:ext cx="1351650" cy="1515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A42757A-6315-CB47-879B-035D5ABE8391}"/>
              </a:ext>
            </a:extLst>
          </p:cNvPr>
          <p:cNvCxnSpPr>
            <a:cxnSpLocks/>
            <a:stCxn id="232" idx="4"/>
            <a:endCxn id="237" idx="0"/>
          </p:cNvCxnSpPr>
          <p:nvPr/>
        </p:nvCxnSpPr>
        <p:spPr>
          <a:xfrm flipH="1">
            <a:off x="8667690" y="3565707"/>
            <a:ext cx="638782" cy="1515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D71C5BB-055C-7946-A374-DC0E3E5502B8}"/>
              </a:ext>
            </a:extLst>
          </p:cNvPr>
          <p:cNvCxnSpPr>
            <a:cxnSpLocks/>
            <a:stCxn id="232" idx="4"/>
            <a:endCxn id="260" idx="0"/>
          </p:cNvCxnSpPr>
          <p:nvPr/>
        </p:nvCxnSpPr>
        <p:spPr>
          <a:xfrm>
            <a:off x="9306472" y="3565707"/>
            <a:ext cx="2348357" cy="1502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6C9CEF24-DEC3-6F40-BC1B-07AE3A198337}"/>
              </a:ext>
            </a:extLst>
          </p:cNvPr>
          <p:cNvSpPr txBox="1"/>
          <p:nvPr/>
        </p:nvSpPr>
        <p:spPr>
          <a:xfrm>
            <a:off x="8387261" y="4752413"/>
            <a:ext cx="334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1812BA8D-7396-1B42-9F3A-68B72D7AA05D}"/>
              </a:ext>
            </a:extLst>
          </p:cNvPr>
          <p:cNvSpPr txBox="1"/>
          <p:nvPr/>
        </p:nvSpPr>
        <p:spPr>
          <a:xfrm>
            <a:off x="9327232" y="474276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DEB4904-D524-2743-BD37-03C5B9EE2DAD}"/>
              </a:ext>
            </a:extLst>
          </p:cNvPr>
          <p:cNvSpPr txBox="1"/>
          <p:nvPr/>
        </p:nvSpPr>
        <p:spPr>
          <a:xfrm>
            <a:off x="10175691" y="474276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3F5257A-47FC-9745-99C2-12BF037359B7}"/>
              </a:ext>
            </a:extLst>
          </p:cNvPr>
          <p:cNvSpPr txBox="1"/>
          <p:nvPr/>
        </p:nvSpPr>
        <p:spPr>
          <a:xfrm>
            <a:off x="11079350" y="473906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0A79C82-9597-5D4F-9BB7-ADA873D067A7}"/>
              </a:ext>
            </a:extLst>
          </p:cNvPr>
          <p:cNvSpPr txBox="1"/>
          <p:nvPr/>
        </p:nvSpPr>
        <p:spPr>
          <a:xfrm>
            <a:off x="11426369" y="42954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7F1D90C-44C9-AE45-B431-0B486D77CF93}"/>
              </a:ext>
            </a:extLst>
          </p:cNvPr>
          <p:cNvSpPr txBox="1"/>
          <p:nvPr/>
        </p:nvSpPr>
        <p:spPr>
          <a:xfrm>
            <a:off x="10936468" y="40596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5BE550B-BC27-AC41-B4A9-544D1E518D0B}"/>
              </a:ext>
            </a:extLst>
          </p:cNvPr>
          <p:cNvSpPr txBox="1"/>
          <p:nvPr/>
        </p:nvSpPr>
        <p:spPr>
          <a:xfrm>
            <a:off x="10595722" y="3946627"/>
            <a:ext cx="31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29D928B-F666-514F-BDB1-BE1FC704D1C0}"/>
              </a:ext>
            </a:extLst>
          </p:cNvPr>
          <p:cNvSpPr txBox="1"/>
          <p:nvPr/>
        </p:nvSpPr>
        <p:spPr>
          <a:xfrm>
            <a:off x="10437014" y="35190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4EDA9B7-45C2-7C4E-A38A-D12FA2AA5978}"/>
              </a:ext>
            </a:extLst>
          </p:cNvPr>
          <p:cNvSpPr txBox="1"/>
          <p:nvPr/>
        </p:nvSpPr>
        <p:spPr>
          <a:xfrm>
            <a:off x="9345794" y="5060810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T1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3024B81-2482-114D-B551-F764758666BD}"/>
              </a:ext>
            </a:extLst>
          </p:cNvPr>
          <p:cNvSpPr txBox="1"/>
          <p:nvPr/>
        </p:nvSpPr>
        <p:spPr>
          <a:xfrm>
            <a:off x="10340513" y="5081160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T2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FB1FE9C-3003-8940-8D82-C4F398C8E6AB}"/>
              </a:ext>
            </a:extLst>
          </p:cNvPr>
          <p:cNvSpPr txBox="1"/>
          <p:nvPr/>
        </p:nvSpPr>
        <p:spPr>
          <a:xfrm>
            <a:off x="11337220" y="5068312"/>
            <a:ext cx="635217" cy="63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Helvetica" pitchFamily="2" charset="0"/>
                <a:cs typeface="Times New Roman" panose="02020603050405020304" pitchFamily="18" charset="0"/>
              </a:rPr>
              <a:t>Stress</a:t>
            </a:r>
          </a:p>
          <a:p>
            <a:pPr algn="ctr"/>
            <a:r>
              <a:rPr lang="en-US" sz="1600" baseline="-25000" dirty="0">
                <a:latin typeface="Helvetica" pitchFamily="2" charset="0"/>
                <a:cs typeface="Times New Roman" panose="02020603050405020304" pitchFamily="18" charset="0"/>
              </a:rPr>
              <a:t>T3</a:t>
            </a:r>
            <a:endParaRPr lang="en-US" sz="16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1E52629-8ABD-3246-9E03-31E91698429C}"/>
              </a:ext>
            </a:extLst>
          </p:cNvPr>
          <p:cNvCxnSpPr>
            <a:cxnSpLocks/>
          </p:cNvCxnSpPr>
          <p:nvPr/>
        </p:nvCxnSpPr>
        <p:spPr>
          <a:xfrm flipH="1">
            <a:off x="8667689" y="3586717"/>
            <a:ext cx="2403700" cy="1481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CD9B3E1-D039-174B-975A-B0FBA0D74F10}"/>
              </a:ext>
            </a:extLst>
          </p:cNvPr>
          <p:cNvCxnSpPr>
            <a:cxnSpLocks/>
            <a:endCxn id="258" idx="2"/>
          </p:cNvCxnSpPr>
          <p:nvPr/>
        </p:nvCxnSpPr>
        <p:spPr>
          <a:xfrm flipV="1">
            <a:off x="9663403" y="5699381"/>
            <a:ext cx="0" cy="517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3BABCC3-43A1-CC43-927B-E5C31B2F33A0}"/>
              </a:ext>
            </a:extLst>
          </p:cNvPr>
          <p:cNvCxnSpPr>
            <a:cxnSpLocks/>
            <a:endCxn id="259" idx="2"/>
          </p:cNvCxnSpPr>
          <p:nvPr/>
        </p:nvCxnSpPr>
        <p:spPr>
          <a:xfrm flipV="1">
            <a:off x="10658122" y="5719731"/>
            <a:ext cx="0" cy="548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CD44F54-CDA9-EA4D-8764-6AC42CA5E11C}"/>
              </a:ext>
            </a:extLst>
          </p:cNvPr>
          <p:cNvCxnSpPr>
            <a:cxnSpLocks/>
            <a:endCxn id="260" idx="2"/>
          </p:cNvCxnSpPr>
          <p:nvPr/>
        </p:nvCxnSpPr>
        <p:spPr>
          <a:xfrm flipV="1">
            <a:off x="11649897" y="5706883"/>
            <a:ext cx="4932" cy="550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2711CAD-45D8-DD4A-BC87-083D1C962A88}"/>
              </a:ext>
            </a:extLst>
          </p:cNvPr>
          <p:cNvCxnSpPr>
            <a:cxnSpLocks/>
            <a:stCxn id="280" idx="3"/>
            <a:endCxn id="233" idx="7"/>
          </p:cNvCxnSpPr>
          <p:nvPr/>
        </p:nvCxnSpPr>
        <p:spPr>
          <a:xfrm flipH="1">
            <a:off x="11317892" y="2591859"/>
            <a:ext cx="14213" cy="40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BDC7DAC5-F540-4443-8B6D-8AD3245E7549}"/>
                  </a:ext>
                </a:extLst>
              </p:cNvPr>
              <p:cNvSpPr txBox="1"/>
              <p:nvPr/>
            </p:nvSpPr>
            <p:spPr>
              <a:xfrm>
                <a:off x="8086464" y="2957452"/>
                <a:ext cx="552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400" b="0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acc>
                      <m:r>
                        <a:rPr lang="en-CA" sz="1400" b="0" i="1" baseline="30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BDC7DAC5-F540-4443-8B6D-8AD3245E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464" y="2957452"/>
                <a:ext cx="552931" cy="307777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CF1869E5-CFE8-9344-A46D-C3B4025318BF}"/>
                  </a:ext>
                </a:extLst>
              </p:cNvPr>
              <p:cNvSpPr txBox="1"/>
              <p:nvPr/>
            </p:nvSpPr>
            <p:spPr>
              <a:xfrm>
                <a:off x="11653738" y="3021075"/>
                <a:ext cx="552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400" b="0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acc>
                      <m:r>
                        <a:rPr lang="en-CA" sz="1400" b="0" i="1" baseline="30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sz="1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CA" sz="1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CF1869E5-CFE8-9344-A46D-C3B40253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738" y="3021075"/>
                <a:ext cx="552931" cy="307777"/>
              </a:xfrm>
              <a:prstGeom prst="rect">
                <a:avLst/>
              </a:prstGeom>
              <a:blipFill>
                <a:blip r:embed="rId8"/>
                <a:stretch>
                  <a:fillRect t="-4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539CF69-9E52-E646-A8DE-6042A07F677B}"/>
              </a:ext>
            </a:extLst>
          </p:cNvPr>
          <p:cNvCxnSpPr>
            <a:cxnSpLocks/>
            <a:stCxn id="42" idx="4"/>
            <a:endCxn id="231" idx="0"/>
          </p:cNvCxnSpPr>
          <p:nvPr/>
        </p:nvCxnSpPr>
        <p:spPr>
          <a:xfrm>
            <a:off x="5998362" y="1006103"/>
            <a:ext cx="4108328" cy="937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riangle 272">
                <a:extLst>
                  <a:ext uri="{FF2B5EF4-FFF2-40B4-BE49-F238E27FC236}">
                    <a16:creationId xmlns:a16="http://schemas.microsoft.com/office/drawing/2014/main" id="{971A0333-2AF5-ED4E-B437-51C1C56B07D1}"/>
                  </a:ext>
                </a:extLst>
              </p:cNvPr>
              <p:cNvSpPr/>
              <p:nvPr/>
            </p:nvSpPr>
            <p:spPr>
              <a:xfrm>
                <a:off x="2665444" y="1984850"/>
                <a:ext cx="1087740" cy="58356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1600" baseline="30000" dirty="0">
                    <a:latin typeface="Helvetica" pitchFamily="2" charset="0"/>
                  </a:rPr>
                  <a:t>1</a:t>
                </a:r>
                <a:r>
                  <a:rPr lang="en-US" sz="1600" baseline="-25000" dirty="0">
                    <a:latin typeface="Helvetica" pitchFamily="2" charset="0"/>
                  </a:rPr>
                  <a:t>00</a:t>
                </a:r>
                <a:endParaRPr lang="en-US" sz="1600" dirty="0">
                  <a:latin typeface="Helvetica" pitchFamily="2" charset="0"/>
                </a:endParaRPr>
              </a:p>
              <a:p>
                <a:pPr algn="ctr"/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73" name="Triangle 272">
                <a:extLst>
                  <a:ext uri="{FF2B5EF4-FFF2-40B4-BE49-F238E27FC236}">
                    <a16:creationId xmlns:a16="http://schemas.microsoft.com/office/drawing/2014/main" id="{971A0333-2AF5-ED4E-B437-51C1C56B0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44" y="1984850"/>
                <a:ext cx="1087740" cy="583561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629A1701-7191-BF4E-8A51-31A4C8220151}"/>
                  </a:ext>
                </a:extLst>
              </p:cNvPr>
              <p:cNvSpPr txBox="1"/>
              <p:nvPr/>
            </p:nvSpPr>
            <p:spPr>
              <a:xfrm>
                <a:off x="3971579" y="2949486"/>
                <a:ext cx="618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400" b="0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acc>
                      <m:r>
                        <a:rPr lang="en-CA" sz="1400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629A1701-7191-BF4E-8A51-31A4C8220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79" y="2949486"/>
                <a:ext cx="618671" cy="307777"/>
              </a:xfrm>
              <a:prstGeom prst="rect">
                <a:avLst/>
              </a:prstGeom>
              <a:blipFill>
                <a:blip r:embed="rId10"/>
                <a:stretch>
                  <a:fillRect t="-4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riangle 275">
                <a:extLst>
                  <a:ext uri="{FF2B5EF4-FFF2-40B4-BE49-F238E27FC236}">
                    <a16:creationId xmlns:a16="http://schemas.microsoft.com/office/drawing/2014/main" id="{43FDB8A7-47D4-8548-85C9-91F17740DAFC}"/>
                  </a:ext>
                </a:extLst>
              </p:cNvPr>
              <p:cNvSpPr/>
              <p:nvPr/>
            </p:nvSpPr>
            <p:spPr>
              <a:xfrm>
                <a:off x="4244163" y="1994717"/>
                <a:ext cx="1100368" cy="557609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en-CA" sz="16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00</a:t>
                </a:r>
                <a:endParaRPr lang="en-US" sz="1600" dirty="0">
                  <a:latin typeface="Helvetica" pitchFamily="2" charset="0"/>
                </a:endParaRPr>
              </a:p>
              <a:p>
                <a:pPr algn="ctr"/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76" name="Triangle 275">
                <a:extLst>
                  <a:ext uri="{FF2B5EF4-FFF2-40B4-BE49-F238E27FC236}">
                    <a16:creationId xmlns:a16="http://schemas.microsoft.com/office/drawing/2014/main" id="{43FDB8A7-47D4-8548-85C9-91F17740D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163" y="1994717"/>
                <a:ext cx="1100368" cy="557609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riangle 277">
                <a:extLst>
                  <a:ext uri="{FF2B5EF4-FFF2-40B4-BE49-F238E27FC236}">
                    <a16:creationId xmlns:a16="http://schemas.microsoft.com/office/drawing/2014/main" id="{85F9C4F6-A1A5-824E-BD20-F2367E156FD6}"/>
                  </a:ext>
                </a:extLst>
              </p:cNvPr>
              <p:cNvSpPr/>
              <p:nvPr/>
            </p:nvSpPr>
            <p:spPr>
              <a:xfrm>
                <a:off x="6658862" y="2009914"/>
                <a:ext cx="1100368" cy="546463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en-CA" sz="16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0</a:t>
                </a:r>
                <a:endParaRPr lang="en-US" sz="1600" dirty="0">
                  <a:latin typeface="Helvetica" pitchFamily="2" charset="0"/>
                </a:endParaRPr>
              </a:p>
              <a:p>
                <a:pPr algn="ctr"/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78" name="Triangle 277">
                <a:extLst>
                  <a:ext uri="{FF2B5EF4-FFF2-40B4-BE49-F238E27FC236}">
                    <a16:creationId xmlns:a16="http://schemas.microsoft.com/office/drawing/2014/main" id="{85F9C4F6-A1A5-824E-BD20-F2367E156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862" y="2009914"/>
                <a:ext cx="1100368" cy="546463"/>
              </a:xfrm>
              <a:prstGeom prst="triangl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riangle 278">
                <a:extLst>
                  <a:ext uri="{FF2B5EF4-FFF2-40B4-BE49-F238E27FC236}">
                    <a16:creationId xmlns:a16="http://schemas.microsoft.com/office/drawing/2014/main" id="{60E8D4A4-1386-D544-B26A-5E63430C83EC}"/>
                  </a:ext>
                </a:extLst>
              </p:cNvPr>
              <p:cNvSpPr/>
              <p:nvPr/>
            </p:nvSpPr>
            <p:spPr>
              <a:xfrm>
                <a:off x="8204011" y="2038846"/>
                <a:ext cx="1196197" cy="572478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en-CA" sz="16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00</a:t>
                </a:r>
                <a:endParaRPr lang="en-US" sz="1600" dirty="0">
                  <a:latin typeface="Helvetica" pitchFamily="2" charset="0"/>
                </a:endParaRPr>
              </a:p>
              <a:p>
                <a:pPr algn="ctr"/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79" name="Triangle 278">
                <a:extLst>
                  <a:ext uri="{FF2B5EF4-FFF2-40B4-BE49-F238E27FC236}">
                    <a16:creationId xmlns:a16="http://schemas.microsoft.com/office/drawing/2014/main" id="{60E8D4A4-1386-D544-B26A-5E63430C8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11" y="2038846"/>
                <a:ext cx="1196197" cy="572478"/>
              </a:xfrm>
              <a:prstGeom prst="triangl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riangle 279">
                <a:extLst>
                  <a:ext uri="{FF2B5EF4-FFF2-40B4-BE49-F238E27FC236}">
                    <a16:creationId xmlns:a16="http://schemas.microsoft.com/office/drawing/2014/main" id="{ABA128BC-719E-8348-BB3A-FF59E9A6E958}"/>
                  </a:ext>
                </a:extLst>
              </p:cNvPr>
              <p:cNvSpPr/>
              <p:nvPr/>
            </p:nvSpPr>
            <p:spPr>
              <a:xfrm>
                <a:off x="10734006" y="2004674"/>
                <a:ext cx="1196197" cy="587185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en-CA" sz="16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CA" sz="1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baseline="-25000" dirty="0">
                    <a:latin typeface="Helvetica" pitchFamily="2" charset="0"/>
                  </a:rPr>
                  <a:t>0</a:t>
                </a:r>
                <a:endParaRPr lang="en-US" sz="1600" dirty="0">
                  <a:latin typeface="Helvetica" pitchFamily="2" charset="0"/>
                </a:endParaRPr>
              </a:p>
              <a:p>
                <a:pPr algn="ctr"/>
                <a:endParaRPr lang="en-US" sz="1600" dirty="0">
                  <a:ln>
                    <a:solidFill>
                      <a:schemeClr val="tx1"/>
                    </a:solidFill>
                  </a:ln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80" name="Triangle 279">
                <a:extLst>
                  <a:ext uri="{FF2B5EF4-FFF2-40B4-BE49-F238E27FC236}">
                    <a16:creationId xmlns:a16="http://schemas.microsoft.com/office/drawing/2014/main" id="{ABA128BC-719E-8348-BB3A-FF59E9A6E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006" y="2004674"/>
                <a:ext cx="1196197" cy="587185"/>
              </a:xfrm>
              <a:prstGeom prst="triangl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>
            <a:extLst>
              <a:ext uri="{FF2B5EF4-FFF2-40B4-BE49-F238E27FC236}">
                <a16:creationId xmlns:a16="http://schemas.microsoft.com/office/drawing/2014/main" id="{A938BF0D-D0B5-C147-8CD6-D0D409DB7CA0}"/>
              </a:ext>
            </a:extLst>
          </p:cNvPr>
          <p:cNvSpPr txBox="1"/>
          <p:nvPr/>
        </p:nvSpPr>
        <p:spPr>
          <a:xfrm>
            <a:off x="1322601" y="6164496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1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A21EDD0-D295-9F47-8B9C-48398AF964F7}"/>
              </a:ext>
            </a:extLst>
          </p:cNvPr>
          <p:cNvSpPr txBox="1"/>
          <p:nvPr/>
        </p:nvSpPr>
        <p:spPr>
          <a:xfrm>
            <a:off x="2323626" y="6164496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1</a:t>
            </a:r>
            <a:r>
              <a:rPr lang="en-US" baseline="-25000" dirty="0">
                <a:latin typeface="Symbol" pitchFamily="2" charset="2"/>
              </a:rPr>
              <a:t>2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DBF08D1-F6E4-234F-BD5C-91421039AD9C}"/>
              </a:ext>
            </a:extLst>
          </p:cNvPr>
          <p:cNvSpPr txBox="1"/>
          <p:nvPr/>
        </p:nvSpPr>
        <p:spPr>
          <a:xfrm>
            <a:off x="3307170" y="6175974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1</a:t>
            </a:r>
            <a:r>
              <a:rPr lang="en-US" baseline="-25000" dirty="0">
                <a:latin typeface="Symbol" pitchFamily="2" charset="2"/>
              </a:rPr>
              <a:t>3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E37E12F6-C7B4-784D-84B6-8B73DB0E7D4A}"/>
              </a:ext>
            </a:extLst>
          </p:cNvPr>
          <p:cNvSpPr txBox="1"/>
          <p:nvPr/>
        </p:nvSpPr>
        <p:spPr>
          <a:xfrm>
            <a:off x="4352584" y="6164524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2</a:t>
            </a:r>
            <a:r>
              <a:rPr lang="en-US" baseline="-25000" dirty="0">
                <a:latin typeface="Symbol" pitchFamily="2" charset="2"/>
              </a:rPr>
              <a:t>0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14B2A6D-13BC-B046-A653-1315D89A7A04}"/>
              </a:ext>
            </a:extLst>
          </p:cNvPr>
          <p:cNvSpPr txBox="1"/>
          <p:nvPr/>
        </p:nvSpPr>
        <p:spPr>
          <a:xfrm>
            <a:off x="5344531" y="6151971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2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0CE8BC-AE9C-C947-B096-CA3C09D4CDBF}"/>
              </a:ext>
            </a:extLst>
          </p:cNvPr>
          <p:cNvSpPr txBox="1"/>
          <p:nvPr/>
        </p:nvSpPr>
        <p:spPr>
          <a:xfrm>
            <a:off x="6345556" y="6151971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2</a:t>
            </a:r>
            <a:r>
              <a:rPr lang="en-US" baseline="-25000" dirty="0">
                <a:latin typeface="Symbol" pitchFamily="2" charset="2"/>
              </a:rPr>
              <a:t>2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574BFD7-7995-CC4F-BCB1-BD4A00DD030A}"/>
              </a:ext>
            </a:extLst>
          </p:cNvPr>
          <p:cNvSpPr txBox="1"/>
          <p:nvPr/>
        </p:nvSpPr>
        <p:spPr>
          <a:xfrm>
            <a:off x="7329100" y="6163449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2</a:t>
            </a:r>
            <a:r>
              <a:rPr lang="en-US" baseline="-25000" dirty="0">
                <a:latin typeface="Symbol" pitchFamily="2" charset="2"/>
              </a:rPr>
              <a:t>3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A374D11-CC51-0E40-B074-FE93C071CA68}"/>
              </a:ext>
            </a:extLst>
          </p:cNvPr>
          <p:cNvSpPr txBox="1"/>
          <p:nvPr/>
        </p:nvSpPr>
        <p:spPr>
          <a:xfrm>
            <a:off x="8506172" y="6172545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3</a:t>
            </a:r>
            <a:r>
              <a:rPr lang="en-US" baseline="-25000" dirty="0">
                <a:latin typeface="Symbol" pitchFamily="2" charset="2"/>
              </a:rPr>
              <a:t>0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5DE2C0B-E825-A042-A433-AF55BFE78CFA}"/>
              </a:ext>
            </a:extLst>
          </p:cNvPr>
          <p:cNvSpPr txBox="1"/>
          <p:nvPr/>
        </p:nvSpPr>
        <p:spPr>
          <a:xfrm>
            <a:off x="9498119" y="6159992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3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DB2B28-C155-0B41-90D2-372C008B03B2}"/>
              </a:ext>
            </a:extLst>
          </p:cNvPr>
          <p:cNvSpPr txBox="1"/>
          <p:nvPr/>
        </p:nvSpPr>
        <p:spPr>
          <a:xfrm>
            <a:off x="10499144" y="6159992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3</a:t>
            </a:r>
            <a:r>
              <a:rPr lang="en-US" baseline="-25000" dirty="0">
                <a:latin typeface="Symbol" pitchFamily="2" charset="2"/>
              </a:rPr>
              <a:t>2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6937681-6B15-6447-869A-FA1DC43ECCE2}"/>
              </a:ext>
            </a:extLst>
          </p:cNvPr>
          <p:cNvSpPr txBox="1"/>
          <p:nvPr/>
        </p:nvSpPr>
        <p:spPr>
          <a:xfrm>
            <a:off x="11482688" y="6171470"/>
            <a:ext cx="5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  <a:r>
              <a:rPr lang="en-US" baseline="30000" dirty="0">
                <a:latin typeface="Symbol" pitchFamily="2" charset="2"/>
              </a:rPr>
              <a:t>3</a:t>
            </a:r>
            <a:r>
              <a:rPr lang="en-US" baseline="-25000" dirty="0">
                <a:latin typeface="Symbol" pitchFamily="2" charset="2"/>
              </a:rPr>
              <a:t>3</a:t>
            </a:r>
            <a:r>
              <a:rPr lang="en-US" baseline="-25000" dirty="0"/>
              <a:t>j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53F3F2-94F6-9E47-9C3F-9EEABD8C2742}"/>
              </a:ext>
            </a:extLst>
          </p:cNvPr>
          <p:cNvSpPr txBox="1"/>
          <p:nvPr/>
        </p:nvSpPr>
        <p:spPr>
          <a:xfrm>
            <a:off x="8293497" y="153896"/>
            <a:ext cx="38095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A categorical latent variable specifies three response groups</a:t>
            </a:r>
          </a:p>
        </p:txBody>
      </p:sp>
    </p:spTree>
    <p:extLst>
      <p:ext uri="{BB962C8B-B14F-4D97-AF65-F5344CB8AC3E}">
        <p14:creationId xmlns:p14="http://schemas.microsoft.com/office/powerpoint/2010/main" val="141938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3F074BE-C153-164A-AF69-4A1279798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" t="-12931" r="1687"/>
          <a:stretch/>
        </p:blipFill>
        <p:spPr>
          <a:xfrm>
            <a:off x="89794" y="1072449"/>
            <a:ext cx="5459309" cy="3932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2C06D43-1A1B-4745-B292-FE8F5B373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978" b="-5508"/>
          <a:stretch/>
        </p:blipFill>
        <p:spPr>
          <a:xfrm>
            <a:off x="5611711" y="1072449"/>
            <a:ext cx="6490495" cy="3932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16957-7776-F24F-857C-2A5F2F5E0D6B}"/>
              </a:ext>
            </a:extLst>
          </p:cNvPr>
          <p:cNvSpPr txBox="1"/>
          <p:nvPr/>
        </p:nvSpPr>
        <p:spPr>
          <a:xfrm>
            <a:off x="89794" y="108931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A: OLS path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38F7A-EA23-304B-9B6B-B0A44F6EE19F}"/>
              </a:ext>
            </a:extLst>
          </p:cNvPr>
          <p:cNvSpPr txBox="1"/>
          <p:nvPr/>
        </p:nvSpPr>
        <p:spPr>
          <a:xfrm>
            <a:off x="5611711" y="108520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B: Multilevel path diagram</a:t>
            </a:r>
          </a:p>
        </p:txBody>
      </p:sp>
    </p:spTree>
    <p:extLst>
      <p:ext uri="{BB962C8B-B14F-4D97-AF65-F5344CB8AC3E}">
        <p14:creationId xmlns:p14="http://schemas.microsoft.com/office/powerpoint/2010/main" val="39206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3107F6C-2F7B-2846-A762-B2A48BA26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0161"/>
          <a:stretch/>
        </p:blipFill>
        <p:spPr>
          <a:xfrm rot="16200000">
            <a:off x="3652883" y="1584169"/>
            <a:ext cx="6680200" cy="368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525E1-3E85-DB45-AF7C-B0D7F6BCB976}"/>
              </a:ext>
            </a:extLst>
          </p:cNvPr>
          <p:cNvSpPr txBox="1"/>
          <p:nvPr/>
        </p:nvSpPr>
        <p:spPr>
          <a:xfrm rot="16200000">
            <a:off x="3227115" y="4356692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B: Latent growth curve path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6584ABA-4BCB-2B43-A56F-B585B1EC7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61" t="-10978" r="-1461" b="-5508"/>
          <a:stretch/>
        </p:blipFill>
        <p:spPr>
          <a:xfrm rot="16200000">
            <a:off x="-269253" y="1462592"/>
            <a:ext cx="6680200" cy="3932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0BEA5F-3045-D644-BC92-F6DBDAFF8B4F}"/>
              </a:ext>
            </a:extLst>
          </p:cNvPr>
          <p:cNvSpPr txBox="1"/>
          <p:nvPr/>
        </p:nvSpPr>
        <p:spPr>
          <a:xfrm rot="16200000">
            <a:off x="-239519" y="4960958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A: Multilevel path diagram</a:t>
            </a:r>
          </a:p>
        </p:txBody>
      </p:sp>
    </p:spTree>
    <p:extLst>
      <p:ext uri="{BB962C8B-B14F-4D97-AF65-F5344CB8AC3E}">
        <p14:creationId xmlns:p14="http://schemas.microsoft.com/office/powerpoint/2010/main" val="347603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18035</TotalTime>
  <Words>627</Words>
  <Application>Microsoft Macintosh PowerPoint</Application>
  <PresentationFormat>Widescreen</PresentationFormat>
  <Paragraphs>352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122</cp:revision>
  <dcterms:created xsi:type="dcterms:W3CDTF">2020-08-06T15:25:19Z</dcterms:created>
  <dcterms:modified xsi:type="dcterms:W3CDTF">2022-11-21T00:44:15Z</dcterms:modified>
</cp:coreProperties>
</file>