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2111851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595"/>
  </p:normalViewPr>
  <p:slideViewPr>
    <p:cSldViewPr snapToGrid="0" snapToObjects="1">
      <p:cViewPr>
        <p:scale>
          <a:sx n="50" d="100"/>
          <a:sy n="50" d="100"/>
        </p:scale>
        <p:origin x="4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9814" y="1944130"/>
            <a:ext cx="15838885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814" y="6239364"/>
            <a:ext cx="15838885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12936" y="632461"/>
            <a:ext cx="4553679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898" y="632461"/>
            <a:ext cx="13397057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99" y="2961568"/>
            <a:ext cx="18214717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899" y="7949758"/>
            <a:ext cx="18214717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898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247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632462"/>
            <a:ext cx="18214717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649" y="2912070"/>
            <a:ext cx="8934120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4649" y="4339231"/>
            <a:ext cx="8934120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1247" y="2912070"/>
            <a:ext cx="8978119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91247" y="4339231"/>
            <a:ext cx="8978119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8119" y="1710395"/>
            <a:ext cx="10691247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78119" y="1710395"/>
            <a:ext cx="10691247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898" y="632462"/>
            <a:ext cx="18214717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898" y="3162304"/>
            <a:ext cx="18214717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1898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34D1-918D-A04F-ADE0-AF041D21BD3B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95508" y="11010318"/>
            <a:ext cx="712749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14950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925601-EAEF-7348-94FC-1BAC9AC7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93613" y="2408956"/>
            <a:ext cx="10119165" cy="6746109"/>
          </a:xfrm>
          <a:prstGeom prst="rect">
            <a:avLst/>
          </a:prstGeom>
        </p:spPr>
      </p:pic>
      <p:sp>
        <p:nvSpPr>
          <p:cNvPr id="32" name="Frame 31">
            <a:extLst>
              <a:ext uri="{FF2B5EF4-FFF2-40B4-BE49-F238E27FC236}">
                <a16:creationId xmlns:a16="http://schemas.microsoft.com/office/drawing/2014/main" id="{DE044A02-DFF5-ED46-85B8-8D49856BC3FC}"/>
              </a:ext>
            </a:extLst>
          </p:cNvPr>
          <p:cNvSpPr/>
          <p:nvPr/>
        </p:nvSpPr>
        <p:spPr>
          <a:xfrm>
            <a:off x="7649462" y="5873336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236DF5-59F4-2041-8A0A-1A314114B71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583473" y="1459641"/>
            <a:ext cx="6051968" cy="1411268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4573DA-55C8-104D-BD2C-A98F14FD3C1A}"/>
              </a:ext>
            </a:extLst>
          </p:cNvPr>
          <p:cNvSpPr txBox="1"/>
          <p:nvPr/>
        </p:nvSpPr>
        <p:spPr>
          <a:xfrm rot="10800000">
            <a:off x="9898627" y="1144369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Random effects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24B7D-02DB-834D-AF69-55966284289C}"/>
              </a:ext>
            </a:extLst>
          </p:cNvPr>
          <p:cNvSpPr txBox="1"/>
          <p:nvPr/>
        </p:nvSpPr>
        <p:spPr>
          <a:xfrm rot="10800000">
            <a:off x="7685232" y="11443692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Fixed effects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56C4662F-D97A-3F4C-8B2B-A79231364359}"/>
              </a:ext>
            </a:extLst>
          </p:cNvPr>
          <p:cNvSpPr/>
          <p:nvPr/>
        </p:nvSpPr>
        <p:spPr>
          <a:xfrm>
            <a:off x="7635441" y="2971059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22A16438-CFE9-F440-A4C8-7E7F50953824}"/>
              </a:ext>
            </a:extLst>
          </p:cNvPr>
          <p:cNvSpPr/>
          <p:nvPr/>
        </p:nvSpPr>
        <p:spPr>
          <a:xfrm>
            <a:off x="7635441" y="89491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DDD1FB4F-08CC-3140-B341-4DB578E3720D}"/>
              </a:ext>
            </a:extLst>
          </p:cNvPr>
          <p:cNvSpPr/>
          <p:nvPr/>
        </p:nvSpPr>
        <p:spPr>
          <a:xfrm>
            <a:off x="7642386" y="8735668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06D875-CB2A-9F48-B395-5E5BF11CF9FB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995448" y="4341209"/>
            <a:ext cx="4639993" cy="1074289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2FCA62-3DF5-A24F-B494-90EB3D3C39F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339904" y="6364905"/>
            <a:ext cx="3309558" cy="878581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EBC20-E6B2-4748-AC1D-DCAF35B1946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684579" y="9620574"/>
            <a:ext cx="957807" cy="485244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E14CFE-D172-4541-AA34-CED0A2F5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52148" y="6192542"/>
            <a:ext cx="2510437" cy="2101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D7ACE-8340-334A-9C1B-6704024D4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70148" y="6143019"/>
            <a:ext cx="2510437" cy="2200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E46C7-0C78-E546-95CF-C3BD228B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576152" y="3303787"/>
            <a:ext cx="2491520" cy="2130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19FA0-D682-4A45-B924-5D642C206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85777" y="3296524"/>
            <a:ext cx="2477882" cy="2130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152FD-30BD-2F4F-B9CD-E047B7505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571066" y="9047847"/>
            <a:ext cx="2567770" cy="2101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5D21CC-5470-3C40-8A19-5ACCD0CF13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9999067" y="9070597"/>
            <a:ext cx="2522268" cy="2101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B2929-A15C-414D-91DA-D6CF280C6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7599139" y="464917"/>
            <a:ext cx="2511625" cy="2023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A30268-3CDA-5D4C-B76E-6224227812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9989557" y="423528"/>
            <a:ext cx="2511628" cy="2072229"/>
          </a:xfrm>
          <a:prstGeom prst="rect">
            <a:avLst/>
          </a:prstGeom>
        </p:spPr>
      </p:pic>
      <p:sp>
        <p:nvSpPr>
          <p:cNvPr id="43" name="Frame 42">
            <a:extLst>
              <a:ext uri="{FF2B5EF4-FFF2-40B4-BE49-F238E27FC236}">
                <a16:creationId xmlns:a16="http://schemas.microsoft.com/office/drawing/2014/main" id="{DE0CDE70-310C-C046-B0EB-7AC6CDA1E04F}"/>
              </a:ext>
            </a:extLst>
          </p:cNvPr>
          <p:cNvSpPr/>
          <p:nvPr/>
        </p:nvSpPr>
        <p:spPr>
          <a:xfrm rot="5400000">
            <a:off x="12525174" y="1730279"/>
            <a:ext cx="3568076" cy="3026801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3D64A6-B626-4342-BA9A-E533C15D6E82}"/>
              </a:ext>
            </a:extLst>
          </p:cNvPr>
          <p:cNvCxnSpPr>
            <a:cxnSpLocks/>
          </p:cNvCxnSpPr>
          <p:nvPr/>
        </p:nvCxnSpPr>
        <p:spPr>
          <a:xfrm>
            <a:off x="14131613" y="10358198"/>
            <a:ext cx="0" cy="869262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2681BC-4976-B044-8537-C8935658C214}"/>
              </a:ext>
            </a:extLst>
          </p:cNvPr>
          <p:cNvCxnSpPr>
            <a:cxnSpLocks/>
          </p:cNvCxnSpPr>
          <p:nvPr/>
        </p:nvCxnSpPr>
        <p:spPr>
          <a:xfrm>
            <a:off x="13399944" y="10358198"/>
            <a:ext cx="0" cy="8692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E3183BF-E970-404B-92C1-B5919AF9C0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12704770" y="1953726"/>
            <a:ext cx="3174250" cy="269063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1785BAC-ED75-C844-A6B7-2A477F494578}"/>
              </a:ext>
            </a:extLst>
          </p:cNvPr>
          <p:cNvSpPr txBox="1"/>
          <p:nvPr/>
        </p:nvSpPr>
        <p:spPr>
          <a:xfrm rot="16200000">
            <a:off x="12630907" y="8474265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Likert-unit parameter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4C6268-57C6-6C40-AE05-05265BF17C77}"/>
              </a:ext>
            </a:extLst>
          </p:cNvPr>
          <p:cNvSpPr txBox="1"/>
          <p:nvPr/>
        </p:nvSpPr>
        <p:spPr>
          <a:xfrm rot="16200000">
            <a:off x="11615909" y="8258449"/>
            <a:ext cx="3568077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Day-unit parameter</a:t>
            </a:r>
          </a:p>
        </p:txBody>
      </p:sp>
    </p:spTree>
    <p:extLst>
      <p:ext uri="{BB962C8B-B14F-4D97-AF65-F5344CB8AC3E}">
        <p14:creationId xmlns:p14="http://schemas.microsoft.com/office/powerpoint/2010/main" val="151234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A50565-432E-7444-8555-25E68531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46697" y="6841324"/>
            <a:ext cx="4285194" cy="2856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F72D0-A597-BC4A-B3C2-75DDC9B4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20943" y="6784372"/>
            <a:ext cx="4285196" cy="2856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2AAA1C-FD16-FA42-ADF8-DBA119DF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052947" y="6841322"/>
            <a:ext cx="4285196" cy="2856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31AF-2A55-2D40-9F68-7CEBAE4DC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72451" y="1123506"/>
            <a:ext cx="4285192" cy="2856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EF61E-592C-BF49-AC02-B9E5BFC8A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546696" y="1149628"/>
            <a:ext cx="4285196" cy="2856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366C1D-FBD7-C44A-9BE9-38ECA1AD9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587603" y="1149629"/>
            <a:ext cx="4285195" cy="2856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64A58F-0E23-B448-B505-C619E1FE9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1052947" y="1123502"/>
            <a:ext cx="4285196" cy="28567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E64D25-87F1-384F-97B9-DC79F82C29C9}"/>
              </a:ext>
            </a:extLst>
          </p:cNvPr>
          <p:cNvSpPr txBox="1"/>
          <p:nvPr/>
        </p:nvSpPr>
        <p:spPr>
          <a:xfrm rot="16200000">
            <a:off x="884647" y="2327153"/>
            <a:ext cx="1754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37710-FF09-B749-ACC7-04190861D933}"/>
              </a:ext>
            </a:extLst>
          </p:cNvPr>
          <p:cNvSpPr txBox="1"/>
          <p:nvPr/>
        </p:nvSpPr>
        <p:spPr>
          <a:xfrm rot="16200000">
            <a:off x="820846" y="7862655"/>
            <a:ext cx="1327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8FA01-824F-3548-9A8E-A6647465017C}"/>
              </a:ext>
            </a:extLst>
          </p:cNvPr>
          <p:cNvSpPr txBox="1"/>
          <p:nvPr/>
        </p:nvSpPr>
        <p:spPr>
          <a:xfrm rot="16200000">
            <a:off x="-768502" y="9878361"/>
            <a:ext cx="2895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Number of </a:t>
            </a:r>
          </a:p>
          <a:p>
            <a:r>
              <a:rPr lang="en-US" sz="3000" b="1" dirty="0">
                <a:latin typeface="Helvetica" pitchFamily="2" charset="0"/>
              </a:rPr>
              <a:t>measurements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CECC4-B4CB-E041-867A-F9075144053A}"/>
              </a:ext>
            </a:extLst>
          </p:cNvPr>
          <p:cNvSpPr txBox="1"/>
          <p:nvPr/>
        </p:nvSpPr>
        <p:spPr>
          <a:xfrm rot="16200000">
            <a:off x="949278" y="5124559"/>
            <a:ext cx="1183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.  . 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A0ED6-85C6-9845-AA78-BC231E2773EF}"/>
              </a:ext>
            </a:extLst>
          </p:cNvPr>
          <p:cNvSpPr txBox="1"/>
          <p:nvPr/>
        </p:nvSpPr>
        <p:spPr>
          <a:xfrm rot="16200000">
            <a:off x="-939406" y="5223174"/>
            <a:ext cx="3026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Sample size (</a:t>
            </a:r>
            <a:r>
              <a:rPr lang="en-US" sz="3000" b="1" i="1" dirty="0">
                <a:latin typeface="Helvetica" pitchFamily="2" charset="0"/>
              </a:rPr>
              <a:t>N</a:t>
            </a:r>
            <a:r>
              <a:rPr lang="en-US" sz="3000" b="1" dirty="0">
                <a:latin typeface="Helvetica" pitchFamily="2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32B206-F758-3244-B324-520448785F55}"/>
              </a:ext>
            </a:extLst>
          </p:cNvPr>
          <p:cNvSpPr txBox="1"/>
          <p:nvPr/>
        </p:nvSpPr>
        <p:spPr>
          <a:xfrm rot="16200000">
            <a:off x="2529929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17A6B-F8FC-034F-A2D9-C772D653A86C}"/>
              </a:ext>
            </a:extLst>
          </p:cNvPr>
          <p:cNvSpPr txBox="1"/>
          <p:nvPr/>
        </p:nvSpPr>
        <p:spPr>
          <a:xfrm rot="16200000">
            <a:off x="6419027" y="10768804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4ABE1-E9E4-3F4E-AE8A-8FBCE871E8B0}"/>
              </a:ext>
            </a:extLst>
          </p:cNvPr>
          <p:cNvSpPr txBox="1"/>
          <p:nvPr/>
        </p:nvSpPr>
        <p:spPr>
          <a:xfrm rot="16200000">
            <a:off x="9162387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51C78-F378-2541-905B-A90B5907E71E}"/>
              </a:ext>
            </a:extLst>
          </p:cNvPr>
          <p:cNvSpPr txBox="1"/>
          <p:nvPr/>
        </p:nvSpPr>
        <p:spPr>
          <a:xfrm rot="16200000">
            <a:off x="12558277" y="10768803"/>
            <a:ext cx="8613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11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42F8E7B-34A8-F84D-BAF0-3A0EE407E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4646096" y="3081207"/>
            <a:ext cx="6003087" cy="48379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1D8753-4D1D-134F-9778-A1CFF3EA08DD}"/>
              </a:ext>
            </a:extLst>
          </p:cNvPr>
          <p:cNvCxnSpPr>
            <a:cxnSpLocks/>
          </p:cNvCxnSpPr>
          <p:nvPr/>
        </p:nvCxnSpPr>
        <p:spPr>
          <a:xfrm flipV="1">
            <a:off x="3333473" y="5237730"/>
            <a:ext cx="11729748" cy="129869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540BA2-EEEE-4749-88D5-A13EE96E8B2D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3323290" y="4666239"/>
            <a:ext cx="10184" cy="1403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1BA668C-F5C4-D74E-8E13-41D61AAA2E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190875" y="6784371"/>
            <a:ext cx="4285197" cy="285679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7A5DFA-D25B-E44A-B0E5-9972A296E17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6689295" y="4720625"/>
            <a:ext cx="0" cy="14064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63C502-35AC-CB47-B81F-3FFCBCD4CAE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730200" y="4720625"/>
            <a:ext cx="1" cy="13495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404523-F32E-7F4B-BA25-491D77E156BA}"/>
              </a:ext>
            </a:extLst>
          </p:cNvPr>
          <p:cNvCxnSpPr>
            <a:cxnSpLocks/>
          </p:cNvCxnSpPr>
          <p:nvPr/>
        </p:nvCxnSpPr>
        <p:spPr>
          <a:xfrm>
            <a:off x="12958700" y="4711413"/>
            <a:ext cx="0" cy="12402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053301-3A55-3B4A-A6FC-2BA9106EB350}"/>
              </a:ext>
            </a:extLst>
          </p:cNvPr>
          <p:cNvSpPr/>
          <p:nvPr/>
        </p:nvSpPr>
        <p:spPr>
          <a:xfrm>
            <a:off x="17150577" y="3702205"/>
            <a:ext cx="1543442" cy="3311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 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3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C6102-04B3-C849-B793-EC4679A4B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211" y="7863841"/>
            <a:ext cx="4285192" cy="2856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5D7D7-34E3-4248-B44B-1238F476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31811" y="5329647"/>
            <a:ext cx="4285194" cy="28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0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32</Words>
  <Application>Microsoft Macintosh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Sciarra</dc:creator>
  <cp:lastModifiedBy>Sebastian Sciarra</cp:lastModifiedBy>
  <cp:revision>9</cp:revision>
  <dcterms:created xsi:type="dcterms:W3CDTF">2022-04-05T15:25:08Z</dcterms:created>
  <dcterms:modified xsi:type="dcterms:W3CDTF">2022-04-12T17:21:54Z</dcterms:modified>
</cp:coreProperties>
</file>