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4597"/>
  </p:normalViewPr>
  <p:slideViewPr>
    <p:cSldViewPr snapToGrid="0" snapToObjects="1">
      <p:cViewPr varScale="1">
        <p:scale>
          <a:sx n="58" d="100"/>
          <a:sy n="58" d="100"/>
        </p:scale>
        <p:origin x="3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CF8F81-BE78-E647-8D35-33DE0DC41B3F}"/>
              </a:ext>
            </a:extLst>
          </p:cNvPr>
          <p:cNvCxnSpPr>
            <a:cxnSpLocks/>
          </p:cNvCxnSpPr>
          <p:nvPr/>
        </p:nvCxnSpPr>
        <p:spPr>
          <a:xfrm>
            <a:off x="6520942" y="9596661"/>
            <a:ext cx="1381247" cy="61944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D43B65-1C3C-6142-BE86-7035CAA151AD}"/>
              </a:ext>
            </a:extLst>
          </p:cNvPr>
          <p:cNvCxnSpPr>
            <a:cxnSpLocks/>
          </p:cNvCxnSpPr>
          <p:nvPr/>
        </p:nvCxnSpPr>
        <p:spPr>
          <a:xfrm>
            <a:off x="3976577" y="6314750"/>
            <a:ext cx="3708655" cy="1177623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9C6DB1-527D-B849-821F-8CE8CE7EA34F}"/>
              </a:ext>
            </a:extLst>
          </p:cNvPr>
          <p:cNvCxnSpPr>
            <a:cxnSpLocks/>
          </p:cNvCxnSpPr>
          <p:nvPr/>
        </p:nvCxnSpPr>
        <p:spPr>
          <a:xfrm flipV="1">
            <a:off x="2720898" y="4688020"/>
            <a:ext cx="4925673" cy="8764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</p:cNvCxnSpPr>
          <p:nvPr/>
        </p:nvCxnSpPr>
        <p:spPr>
          <a:xfrm flipV="1">
            <a:off x="1382751" y="1709257"/>
            <a:ext cx="6263820" cy="1177623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10244003" y="11417598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B22035-96B2-3242-AD28-4224C603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636137" y="6165269"/>
            <a:ext cx="2548094" cy="22405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2F1439-C926-0D4F-A26E-3835F5C2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29908" y="6140375"/>
            <a:ext cx="2548093" cy="22894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300D08-9DFB-FA4B-98C5-F851E7212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673192" y="3308983"/>
            <a:ext cx="2491517" cy="21597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9CDC97-2F7D-6A48-BE11-28A914BDC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93965" y="3274052"/>
            <a:ext cx="2491520" cy="22296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B794A8-7F44-104B-94A2-B1288CA0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496313" y="9048994"/>
            <a:ext cx="2495749" cy="20495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8A4C9E-5DDE-574C-950F-5C854A5D1E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854254" y="9070408"/>
            <a:ext cx="2565275" cy="21291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E41765-06D4-014A-931C-09678FE385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7604193" y="526503"/>
            <a:ext cx="2493712" cy="20239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1AD228-F0D1-EB48-B273-4549FB82A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9931483" y="487600"/>
            <a:ext cx="2410818" cy="20239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8D5B82-D014-F44E-8B08-A9E692095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12556700" y="4553708"/>
            <a:ext cx="2647097" cy="2225968"/>
          </a:xfrm>
          <a:prstGeom prst="rect">
            <a:avLst/>
          </a:prstGeom>
        </p:spPr>
      </p:pic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37730"/>
            <a:ext cx="11729748" cy="129869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C6102-04B3-C849-B793-EC4679A4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211" y="7863841"/>
            <a:ext cx="4285192" cy="2856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5D7D7-34E3-4248-B44B-1238F476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31811" y="5329647"/>
            <a:ext cx="4285194" cy="28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28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7</cp:revision>
  <dcterms:created xsi:type="dcterms:W3CDTF">2022-04-05T15:25:08Z</dcterms:created>
  <dcterms:modified xsi:type="dcterms:W3CDTF">2022-04-11T15:28:42Z</dcterms:modified>
</cp:coreProperties>
</file>