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1"/>
    <p:restoredTop sz="94597"/>
  </p:normalViewPr>
  <p:slideViewPr>
    <p:cSldViewPr snapToGrid="0" snapToObjects="1">
      <p:cViewPr>
        <p:scale>
          <a:sx n="62" d="100"/>
          <a:sy n="62" d="100"/>
        </p:scale>
        <p:origin x="-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152FD-30BD-2F4F-B9CD-E047B7505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71066" y="9047847"/>
            <a:ext cx="2567770" cy="2101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37730"/>
            <a:ext cx="11729748" cy="129869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D734ED-237C-CC3D-4ACA-920287CB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34" y="0"/>
            <a:ext cx="12548511" cy="1188000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3956030" y="9596219"/>
            <a:ext cx="1771649" cy="977265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CF97B-20A6-A38B-8AAB-0B00D926D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552" y="1"/>
            <a:ext cx="12458447" cy="11794734"/>
          </a:xfr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0E004EB3-DECF-B598-9F39-7EE853778CC5}"/>
              </a:ext>
            </a:extLst>
          </p:cNvPr>
          <p:cNvSpPr/>
          <p:nvPr/>
        </p:nvSpPr>
        <p:spPr>
          <a:xfrm>
            <a:off x="11928000" y="9526488"/>
            <a:ext cx="1611517" cy="977265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34</Words>
  <Application>Microsoft Macintosh PowerPoint</Application>
  <PresentationFormat>Custom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10</cp:revision>
  <dcterms:created xsi:type="dcterms:W3CDTF">2022-04-05T15:25:08Z</dcterms:created>
  <dcterms:modified xsi:type="dcterms:W3CDTF">2022-06-01T15:58:56Z</dcterms:modified>
</cp:coreProperties>
</file>