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4597"/>
  </p:normalViewPr>
  <p:slideViewPr>
    <p:cSldViewPr snapToGrid="0" snapToObjects="1">
      <p:cViewPr>
        <p:scale>
          <a:sx n="49" d="100"/>
          <a:sy n="49" d="100"/>
        </p:scale>
        <p:origin x="7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37730"/>
            <a:ext cx="11729748" cy="129869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5CA3F-53B7-1B68-DF6D-E2563C713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" b="558"/>
          <a:stretch/>
        </p:blipFill>
        <p:spPr>
          <a:xfrm>
            <a:off x="3806780" y="0"/>
            <a:ext cx="11689492" cy="1179413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0659009" y="9418985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0E53A-4FB7-86CD-C2FA-8C6267E90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"/>
          <a:stretch/>
        </p:blipFill>
        <p:spPr>
          <a:xfrm>
            <a:off x="3345269" y="131955"/>
            <a:ext cx="11517887" cy="1161535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3091518" y="9379032"/>
            <a:ext cx="1548037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25-1160-2B45-EFEB-61DF5FB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42" y="1679936"/>
            <a:ext cx="7730476" cy="63281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F366E4-38E7-5CD0-1774-BE8323FF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42" y="8014927"/>
            <a:ext cx="8128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36</Words>
  <Application>Microsoft Macintosh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17</cp:revision>
  <dcterms:created xsi:type="dcterms:W3CDTF">2022-04-05T15:25:08Z</dcterms:created>
  <dcterms:modified xsi:type="dcterms:W3CDTF">2022-08-31T16:01:13Z</dcterms:modified>
</cp:coreProperties>
</file>