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FE39-2109-D247-BA72-8ABF1468ABF2}" type="datetimeFigureOut">
              <a:rPr lang="en-US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B0B2-6AA8-7141-8425-9CF36D758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5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FE39-2109-D247-BA72-8ABF1468ABF2}" type="datetimeFigureOut">
              <a:rPr lang="en-US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B0B2-6AA8-7141-8425-9CF36D758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FE39-2109-D247-BA72-8ABF1468ABF2}" type="datetimeFigureOut">
              <a:rPr lang="en-US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B0B2-6AA8-7141-8425-9CF36D758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2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FE39-2109-D247-BA72-8ABF1468ABF2}" type="datetimeFigureOut">
              <a:rPr lang="en-US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B0B2-6AA8-7141-8425-9CF36D758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5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FE39-2109-D247-BA72-8ABF1468ABF2}" type="datetimeFigureOut">
              <a:rPr lang="en-US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B0B2-6AA8-7141-8425-9CF36D758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6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FE39-2109-D247-BA72-8ABF1468ABF2}" type="datetimeFigureOut">
              <a:rPr lang="en-US" smtClean="0"/>
              <a:t>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B0B2-6AA8-7141-8425-9CF36D758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FE39-2109-D247-BA72-8ABF1468ABF2}" type="datetimeFigureOut">
              <a:rPr lang="en-US" smtClean="0"/>
              <a:t>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B0B2-6AA8-7141-8425-9CF36D758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4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FE39-2109-D247-BA72-8ABF1468ABF2}" type="datetimeFigureOut">
              <a:rPr lang="en-US" smtClean="0"/>
              <a:t>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B0B2-6AA8-7141-8425-9CF36D758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3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FE39-2109-D247-BA72-8ABF1468ABF2}" type="datetimeFigureOut">
              <a:rPr lang="en-US" smtClean="0"/>
              <a:t>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B0B2-6AA8-7141-8425-9CF36D758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8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FE39-2109-D247-BA72-8ABF1468ABF2}" type="datetimeFigureOut">
              <a:rPr lang="en-US" smtClean="0"/>
              <a:t>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B0B2-6AA8-7141-8425-9CF36D758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9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FE39-2109-D247-BA72-8ABF1468ABF2}" type="datetimeFigureOut">
              <a:rPr lang="en-US" smtClean="0"/>
              <a:t>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B0B2-6AA8-7141-8425-9CF36D758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4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1FE39-2109-D247-BA72-8ABF1468ABF2}" type="datetimeFigureOut">
              <a:rPr lang="en-US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FB0B2-6AA8-7141-8425-9CF36D758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4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3478465" y="2601891"/>
            <a:ext cx="2009357" cy="135525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</a:p>
          <a:p>
            <a:pPr algn="ctr"/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065985" y="3778649"/>
            <a:ext cx="2009357" cy="1355250"/>
          </a:xfrm>
          <a:prstGeom prst="ellipse">
            <a:avLst/>
          </a:prstGeom>
          <a:solidFill>
            <a:srgbClr val="C1C1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Formulate Hypotheses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65985" y="3778649"/>
            <a:ext cx="2009357" cy="1355250"/>
          </a:xfrm>
          <a:prstGeom prst="ellipse">
            <a:avLst/>
          </a:prstGeom>
          <a:solidFill>
            <a:srgbClr val="C1C1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Make</a:t>
            </a:r>
            <a:r>
              <a:rPr lang="en-US" dirty="0" smtClean="0"/>
              <a:t> 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Models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78465" y="2601891"/>
            <a:ext cx="2009357" cy="135525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Test Your Models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0" name="Up Arrow 9"/>
          <p:cNvSpPr/>
          <p:nvPr/>
        </p:nvSpPr>
        <p:spPr>
          <a:xfrm rot="7734528">
            <a:off x="5370978" y="1165179"/>
            <a:ext cx="795665" cy="675789"/>
          </a:xfrm>
          <a:prstGeom prst="up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78465" y="243622"/>
            <a:ext cx="2009357" cy="135525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Observations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065985" y="1436491"/>
            <a:ext cx="2009357" cy="135525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Think of Questions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478465" y="5020172"/>
            <a:ext cx="2009357" cy="1355250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 Predictions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808639" y="3778649"/>
            <a:ext cx="2009357" cy="135525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Data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08639" y="1436491"/>
            <a:ext cx="2009357" cy="135525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 Theories</a:t>
            </a:r>
            <a:endParaRPr lang="en-US" dirty="0"/>
          </a:p>
        </p:txBody>
      </p:sp>
      <p:sp>
        <p:nvSpPr>
          <p:cNvPr id="19" name="Up Arrow 18"/>
          <p:cNvSpPr/>
          <p:nvPr/>
        </p:nvSpPr>
        <p:spPr>
          <a:xfrm rot="10800000">
            <a:off x="6679707" y="2963554"/>
            <a:ext cx="795665" cy="675789"/>
          </a:xfrm>
          <a:prstGeom prst="up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17933617">
            <a:off x="2733492" y="2375202"/>
            <a:ext cx="795665" cy="675789"/>
          </a:xfrm>
          <a:prstGeom prst="up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 rot="18507836">
            <a:off x="2568601" y="4872499"/>
            <a:ext cx="795665" cy="675789"/>
          </a:xfrm>
          <a:prstGeom prst="up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3229761">
            <a:off x="2713984" y="3440754"/>
            <a:ext cx="795665" cy="675789"/>
          </a:xfrm>
          <a:prstGeom prst="up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 rot="7403985">
            <a:off x="5404151" y="3545004"/>
            <a:ext cx="795665" cy="675789"/>
          </a:xfrm>
          <a:prstGeom prst="up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14274856">
            <a:off x="5407635" y="4796005"/>
            <a:ext cx="795665" cy="675789"/>
          </a:xfrm>
          <a:prstGeom prst="up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730868"/>
              </p:ext>
            </p:extLst>
          </p:nvPr>
        </p:nvGraphicFramePr>
        <p:xfrm>
          <a:off x="1351028" y="3065696"/>
          <a:ext cx="6039528" cy="22250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06588"/>
                <a:gridCol w="1006588"/>
                <a:gridCol w="1006588"/>
                <a:gridCol w="1006588"/>
                <a:gridCol w="1006588"/>
                <a:gridCol w="100658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r>
                        <a:rPr lang="en-US" baseline="0" dirty="0" smtClean="0"/>
                        <a:t>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920" y="777220"/>
            <a:ext cx="2136452" cy="14243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38" y="649657"/>
            <a:ext cx="2451828" cy="1736222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5643184" y="6051323"/>
            <a:ext cx="3410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pperplate Gothic Bold"/>
                <a:cs typeface="Copperplate Gothic Bold"/>
              </a:rPr>
              <a:t>http://</a:t>
            </a:r>
            <a:r>
              <a:rPr lang="en-US" dirty="0" err="1" smtClean="0">
                <a:latin typeface="Copperplate Gothic Bold"/>
                <a:cs typeface="Copperplate Gothic Bold"/>
              </a:rPr>
              <a:t>scidash.github.io</a:t>
            </a:r>
            <a:endParaRPr lang="en-US" dirty="0">
              <a:latin typeface="Copperplate Gothic Bold"/>
              <a:cs typeface="Copperplate Gothic Bold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82219" y="6420655"/>
            <a:ext cx="2732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pperplate Gothic Bold"/>
                <a:cs typeface="Copperplate Gothic Bold"/>
              </a:rPr>
              <a:t>h</a:t>
            </a:r>
            <a:r>
              <a:rPr lang="en-US" dirty="0" smtClean="0">
                <a:latin typeface="Copperplate Gothic Bold"/>
                <a:cs typeface="Copperplate Gothic Bold"/>
              </a:rPr>
              <a:t>ttp://</a:t>
            </a:r>
            <a:r>
              <a:rPr lang="en-US" dirty="0" err="1" smtClean="0">
                <a:latin typeface="Copperplate Gothic Bold"/>
                <a:cs typeface="Copperplate Gothic Bold"/>
              </a:rPr>
              <a:t>r</a:t>
            </a:r>
            <a:r>
              <a:rPr lang="en-US" dirty="0" err="1" smtClean="0">
                <a:latin typeface="Copperplate Gothic Bold"/>
                <a:cs typeface="Copperplate Gothic Bold"/>
              </a:rPr>
              <a:t>ick.gerk.in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59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7" grpId="0" animBg="1"/>
      <p:bldP spid="7" grpId="1" animBg="1"/>
      <p:bldP spid="8" grpId="0" animBg="1"/>
      <p:bldP spid="8" grpId="1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50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RG</dc:creator>
  <cp:lastModifiedBy>RG</cp:lastModifiedBy>
  <cp:revision>5</cp:revision>
  <dcterms:created xsi:type="dcterms:W3CDTF">2016-02-12T23:29:08Z</dcterms:created>
  <dcterms:modified xsi:type="dcterms:W3CDTF">2016-02-13T00:22:11Z</dcterms:modified>
</cp:coreProperties>
</file>