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498" r:id="rId2"/>
    <p:sldId id="2503" r:id="rId3"/>
    <p:sldId id="256" r:id="rId4"/>
    <p:sldId id="2504" r:id="rId5"/>
    <p:sldId id="2506" r:id="rId6"/>
    <p:sldId id="2507" r:id="rId7"/>
    <p:sldId id="2508" r:id="rId8"/>
    <p:sldId id="2499" r:id="rId9"/>
    <p:sldId id="2512" r:id="rId10"/>
    <p:sldId id="2509" r:id="rId11"/>
    <p:sldId id="2510" r:id="rId12"/>
    <p:sldId id="2511" r:id="rId13"/>
    <p:sldId id="24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52" autoAdjust="0"/>
  </p:normalViewPr>
  <p:slideViewPr>
    <p:cSldViewPr snapToGrid="0">
      <p:cViewPr varScale="1">
        <p:scale>
          <a:sx n="94" d="100"/>
          <a:sy n="94" d="100"/>
        </p:scale>
        <p:origin x="12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5259B-E9C3-427F-A431-DFA30F3C58D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78024-1757-4C39-B3BE-D88DBFF2D5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770B95B9-F39B-4779-BC27-A9554B4B6552}" type="parTrans" cxnId="{89E107A7-E594-42B3-AD65-8EA2740874C0}">
      <dgm:prSet/>
      <dgm:spPr/>
      <dgm:t>
        <a:bodyPr/>
        <a:lstStyle/>
        <a:p>
          <a:endParaRPr lang="en-US"/>
        </a:p>
      </dgm:t>
    </dgm:pt>
    <dgm:pt modelId="{07965421-E786-4A5F-A0C1-729155872664}" type="sibTrans" cxnId="{89E107A7-E594-42B3-AD65-8EA2740874C0}">
      <dgm:prSet/>
      <dgm:spPr/>
      <dgm:t>
        <a:bodyPr/>
        <a:lstStyle/>
        <a:p>
          <a:endParaRPr lang="en-US"/>
        </a:p>
      </dgm:t>
    </dgm:pt>
    <dgm:pt modelId="{83B685F2-F3E3-4826-9BF6-8252D47C7A7B}">
      <dgm:prSet phldrT="[Text]"/>
      <dgm:spPr/>
      <dgm:t>
        <a:bodyPr/>
        <a:lstStyle/>
        <a:p>
          <a:r>
            <a:rPr lang="en-US" dirty="0"/>
            <a:t>Milestone</a:t>
          </a:r>
        </a:p>
      </dgm:t>
    </dgm:pt>
    <dgm:pt modelId="{19C51DD9-725D-4089-8A95-1E7A07E7DD2B}" type="parTrans" cxnId="{48886F71-6943-45E6-A644-0C8A989270A1}">
      <dgm:prSet/>
      <dgm:spPr/>
      <dgm:t>
        <a:bodyPr/>
        <a:lstStyle/>
        <a:p>
          <a:endParaRPr lang="en-US"/>
        </a:p>
      </dgm:t>
    </dgm:pt>
    <dgm:pt modelId="{4634725F-5748-4F18-9142-896E4C2B91A6}" type="sibTrans" cxnId="{48886F71-6943-45E6-A644-0C8A989270A1}">
      <dgm:prSet/>
      <dgm:spPr/>
      <dgm:t>
        <a:bodyPr/>
        <a:lstStyle/>
        <a:p>
          <a:endParaRPr lang="en-US"/>
        </a:p>
      </dgm:t>
    </dgm:pt>
    <dgm:pt modelId="{C422E9F1-8BD2-42A1-B6B0-5457043A5021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Tracks development progress and deadlines</a:t>
          </a:r>
          <a:endParaRPr lang="en-US" dirty="0"/>
        </a:p>
      </dgm:t>
    </dgm:pt>
    <dgm:pt modelId="{95D40693-AA3F-44E6-BB6D-5CB491679BA7}" type="parTrans" cxnId="{D3B2561C-348E-4198-A299-5E76DBCE5293}">
      <dgm:prSet/>
      <dgm:spPr/>
      <dgm:t>
        <a:bodyPr/>
        <a:lstStyle/>
        <a:p>
          <a:endParaRPr lang="en-US"/>
        </a:p>
      </dgm:t>
    </dgm:pt>
    <dgm:pt modelId="{115E2B68-8904-4B84-A8AA-623FA13B8AC4}" type="sibTrans" cxnId="{D3B2561C-348E-4198-A299-5E76DBCE5293}">
      <dgm:prSet/>
      <dgm:spPr/>
      <dgm:t>
        <a:bodyPr/>
        <a:lstStyle/>
        <a:p>
          <a:endParaRPr lang="en-US"/>
        </a:p>
      </dgm:t>
    </dgm:pt>
    <dgm:pt modelId="{A0A9370C-1145-4F11-A5CF-A92440571756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87CF95F8-073B-4158-BF14-269AD5E56FDA}" type="parTrans" cxnId="{983ADBDD-29D2-408F-BCA9-627D17154D61}">
      <dgm:prSet/>
      <dgm:spPr/>
      <dgm:t>
        <a:bodyPr/>
        <a:lstStyle/>
        <a:p>
          <a:endParaRPr lang="en-US"/>
        </a:p>
      </dgm:t>
    </dgm:pt>
    <dgm:pt modelId="{B3DF3918-6529-43EF-8A2B-521E6D744652}" type="sibTrans" cxnId="{983ADBDD-29D2-408F-BCA9-627D17154D61}">
      <dgm:prSet/>
      <dgm:spPr/>
      <dgm:t>
        <a:bodyPr/>
        <a:lstStyle/>
        <a:p>
          <a:endParaRPr lang="en-US"/>
        </a:p>
      </dgm:t>
    </dgm:pt>
    <dgm:pt modelId="{E967A18B-C4BB-4C41-9871-503163FB69C6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7DEB496-AB02-4C07-AA18-6BC8FB1EB335}" type="parTrans" cxnId="{2EEDDBF0-BFA7-49F6-82B8-456DA41BF001}">
      <dgm:prSet/>
      <dgm:spPr/>
      <dgm:t>
        <a:bodyPr/>
        <a:lstStyle/>
        <a:p>
          <a:endParaRPr lang="en-US"/>
        </a:p>
      </dgm:t>
    </dgm:pt>
    <dgm:pt modelId="{7CB08097-889F-4BAC-A843-F09AAFF768EA}" type="sibTrans" cxnId="{2EEDDBF0-BFA7-49F6-82B8-456DA41BF001}">
      <dgm:prSet/>
      <dgm:spPr/>
      <dgm:t>
        <a:bodyPr/>
        <a:lstStyle/>
        <a:p>
          <a:endParaRPr lang="en-US"/>
        </a:p>
      </dgm:t>
    </dgm:pt>
    <dgm:pt modelId="{987D363B-9BD1-4BE6-94C7-1A746F9BB618}">
      <dgm:prSet phldrT="[Text]"/>
      <dgm:spPr/>
      <dgm:t>
        <a:bodyPr/>
        <a:lstStyle/>
        <a:p>
          <a:r>
            <a:rPr lang="en-US" dirty="0"/>
            <a:t>Supply Chain</a:t>
          </a:r>
        </a:p>
      </dgm:t>
    </dgm:pt>
    <dgm:pt modelId="{CA926533-552A-44CA-90E6-F9AFBA3FF6A9}" type="parTrans" cxnId="{1195CB1C-6568-417A-AA3E-1FD8C8E5024D}">
      <dgm:prSet/>
      <dgm:spPr/>
      <dgm:t>
        <a:bodyPr/>
        <a:lstStyle/>
        <a:p>
          <a:endParaRPr lang="en-US"/>
        </a:p>
      </dgm:t>
    </dgm:pt>
    <dgm:pt modelId="{9902A3A8-4AAD-4CA4-AC6E-038687A45225}" type="sibTrans" cxnId="{1195CB1C-6568-417A-AA3E-1FD8C8E5024D}">
      <dgm:prSet/>
      <dgm:spPr/>
      <dgm:t>
        <a:bodyPr/>
        <a:lstStyle/>
        <a:p>
          <a:endParaRPr lang="en-US"/>
        </a:p>
      </dgm:t>
    </dgm:pt>
    <dgm:pt modelId="{66BC527C-D9A4-4E38-B0E2-9BE6617EECDC}">
      <dgm:prSet phldrT="[Text]"/>
      <dgm:spPr/>
      <dgm:t>
        <a:bodyPr/>
        <a:lstStyle/>
        <a:p>
          <a:r>
            <a:rPr lang="en-US" dirty="0"/>
            <a:t>Finance</a:t>
          </a:r>
        </a:p>
      </dgm:t>
    </dgm:pt>
    <dgm:pt modelId="{D16608D2-D8F2-4283-822D-186D39D842FC}" type="parTrans" cxnId="{8EA60420-A761-4BD8-AC6B-046F5F70B204}">
      <dgm:prSet/>
      <dgm:spPr/>
      <dgm:t>
        <a:bodyPr/>
        <a:lstStyle/>
        <a:p>
          <a:endParaRPr lang="en-US"/>
        </a:p>
      </dgm:t>
    </dgm:pt>
    <dgm:pt modelId="{4DBCFB15-9F11-45BB-8FE7-611504CEA181}" type="sibTrans" cxnId="{8EA60420-A761-4BD8-AC6B-046F5F70B204}">
      <dgm:prSet/>
      <dgm:spPr/>
      <dgm:t>
        <a:bodyPr/>
        <a:lstStyle/>
        <a:p>
          <a:endParaRPr lang="en-US"/>
        </a:p>
      </dgm:t>
    </dgm:pt>
    <dgm:pt modelId="{A30D846F-8D00-4566-91F2-5B9956A7DF75}">
      <dgm:prSet phldrT="[Text]"/>
      <dgm:spPr/>
      <dgm:t>
        <a:bodyPr/>
        <a:lstStyle/>
        <a:p>
          <a:r>
            <a:rPr lang="en-US" dirty="0"/>
            <a:t>Launch</a:t>
          </a:r>
        </a:p>
      </dgm:t>
    </dgm:pt>
    <dgm:pt modelId="{5216B5A1-11AE-48DD-A48B-49DD2FA7D49E}" type="parTrans" cxnId="{AD7AA5A6-3A6E-4A08-A8B4-BF0001B34720}">
      <dgm:prSet/>
      <dgm:spPr/>
      <dgm:t>
        <a:bodyPr/>
        <a:lstStyle/>
        <a:p>
          <a:endParaRPr lang="en-US"/>
        </a:p>
      </dgm:t>
    </dgm:pt>
    <dgm:pt modelId="{C3E7BC7C-0495-4E5E-B228-5CF168B7DF1B}" type="sibTrans" cxnId="{AD7AA5A6-3A6E-4A08-A8B4-BF0001B34720}">
      <dgm:prSet/>
      <dgm:spPr/>
      <dgm:t>
        <a:bodyPr/>
        <a:lstStyle/>
        <a:p>
          <a:endParaRPr lang="en-US"/>
        </a:p>
      </dgm:t>
    </dgm:pt>
    <dgm:pt modelId="{0502F0E2-B79C-45C8-8C41-25D09ED21441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Includes specifications, features, and configurations</a:t>
          </a:r>
          <a:endParaRPr lang="en-US" dirty="0"/>
        </a:p>
      </dgm:t>
    </dgm:pt>
    <dgm:pt modelId="{F367FF22-C507-46F4-A680-093F39306AE8}" type="parTrans" cxnId="{E4666CFD-CAD3-40D9-80D2-D2C50C9A14B3}">
      <dgm:prSet/>
      <dgm:spPr/>
      <dgm:t>
        <a:bodyPr/>
        <a:lstStyle/>
        <a:p>
          <a:endParaRPr lang="en-US"/>
        </a:p>
      </dgm:t>
    </dgm:pt>
    <dgm:pt modelId="{5FDDB788-D475-424A-A078-4FE28A4DE160}" type="sibTrans" cxnId="{E4666CFD-CAD3-40D9-80D2-D2C50C9A14B3}">
      <dgm:prSet/>
      <dgm:spPr/>
      <dgm:t>
        <a:bodyPr/>
        <a:lstStyle/>
        <a:p>
          <a:endParaRPr lang="en-US"/>
        </a:p>
      </dgm:t>
    </dgm:pt>
    <dgm:pt modelId="{ED8A46FC-1ECC-4EE5-AB06-B8CD637377B1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CAD files, blueprints, and BOM (Bill of Materials)</a:t>
          </a:r>
          <a:endParaRPr lang="en-US" dirty="0"/>
        </a:p>
      </dgm:t>
    </dgm:pt>
    <dgm:pt modelId="{86D637D5-BDDA-467B-9C8F-118AE2F9AC30}" type="parTrans" cxnId="{5685F93C-BA12-48A0-84A8-0A9A84882D6B}">
      <dgm:prSet/>
      <dgm:spPr/>
      <dgm:t>
        <a:bodyPr/>
        <a:lstStyle/>
        <a:p>
          <a:endParaRPr lang="en-US"/>
        </a:p>
      </dgm:t>
    </dgm:pt>
    <dgm:pt modelId="{797A4083-BC50-42B8-AC6A-B4E6D605162E}" type="sibTrans" cxnId="{5685F93C-BA12-48A0-84A8-0A9A84882D6B}">
      <dgm:prSet/>
      <dgm:spPr/>
      <dgm:t>
        <a:bodyPr/>
        <a:lstStyle/>
        <a:p>
          <a:endParaRPr lang="en-US"/>
        </a:p>
      </dgm:t>
    </dgm:pt>
    <dgm:pt modelId="{FEFE7080-FDCE-4002-87CB-4C2939E8E899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Project timelines, capacity planning, and task assignments</a:t>
          </a:r>
          <a:endParaRPr lang="en-US" dirty="0"/>
        </a:p>
      </dgm:t>
    </dgm:pt>
    <dgm:pt modelId="{289015D8-EAA9-4234-B8F3-DAA849B84BA9}" type="parTrans" cxnId="{3C8BD4F8-0E20-4CF5-8AD1-0B8924BA2218}">
      <dgm:prSet/>
      <dgm:spPr/>
      <dgm:t>
        <a:bodyPr/>
        <a:lstStyle/>
        <a:p>
          <a:endParaRPr lang="en-US"/>
        </a:p>
      </dgm:t>
    </dgm:pt>
    <dgm:pt modelId="{6DA976DB-9FC4-4014-AA52-E2B52509FB1A}" type="sibTrans" cxnId="{3C8BD4F8-0E20-4CF5-8AD1-0B8924BA2218}">
      <dgm:prSet/>
      <dgm:spPr/>
      <dgm:t>
        <a:bodyPr/>
        <a:lstStyle/>
        <a:p>
          <a:endParaRPr lang="en-US"/>
        </a:p>
      </dgm:t>
    </dgm:pt>
    <dgm:pt modelId="{EC063B11-362E-467F-B955-629FD23BC5EC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Supplier information, parts availability, and logistics</a:t>
          </a:r>
          <a:endParaRPr lang="en-US" dirty="0"/>
        </a:p>
      </dgm:t>
    </dgm:pt>
    <dgm:pt modelId="{0D58D07F-D3C3-4B9D-9FF2-513F650100CA}" type="parTrans" cxnId="{E2137A69-FDE1-46DF-A696-29CA3C1B2A1C}">
      <dgm:prSet/>
      <dgm:spPr/>
      <dgm:t>
        <a:bodyPr/>
        <a:lstStyle/>
        <a:p>
          <a:endParaRPr lang="en-US"/>
        </a:p>
      </dgm:t>
    </dgm:pt>
    <dgm:pt modelId="{5AC706D4-E107-49C1-BC3D-AA690DDDEB8B}" type="sibTrans" cxnId="{E2137A69-FDE1-46DF-A696-29CA3C1B2A1C}">
      <dgm:prSet/>
      <dgm:spPr/>
      <dgm:t>
        <a:bodyPr/>
        <a:lstStyle/>
        <a:p>
          <a:endParaRPr lang="en-US"/>
        </a:p>
      </dgm:t>
    </dgm:pt>
    <dgm:pt modelId="{C4F96B1D-D9F2-45C1-97C7-7FA9C1E1DF19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Cost estimations, budgeting, and spending forecasts</a:t>
          </a:r>
          <a:endParaRPr lang="en-US" dirty="0"/>
        </a:p>
      </dgm:t>
    </dgm:pt>
    <dgm:pt modelId="{9604099C-31EC-4665-B22F-8FCECF27461D}" type="parTrans" cxnId="{1935D339-8B2A-4843-81D9-57E6B59599F8}">
      <dgm:prSet/>
      <dgm:spPr/>
      <dgm:t>
        <a:bodyPr/>
        <a:lstStyle/>
        <a:p>
          <a:endParaRPr lang="en-US"/>
        </a:p>
      </dgm:t>
    </dgm:pt>
    <dgm:pt modelId="{DD318CE9-4FD7-40AF-815C-8296AF0174F5}" type="sibTrans" cxnId="{1935D339-8B2A-4843-81D9-57E6B59599F8}">
      <dgm:prSet/>
      <dgm:spPr/>
      <dgm:t>
        <a:bodyPr/>
        <a:lstStyle/>
        <a:p>
          <a:endParaRPr lang="en-US"/>
        </a:p>
      </dgm:t>
    </dgm:pt>
    <dgm:pt modelId="{365A34C9-8405-4DEF-846E-8E04218A46DC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Market release planning, regulatory compliance, and quality checks</a:t>
          </a:r>
          <a:endParaRPr lang="en-US" dirty="0"/>
        </a:p>
      </dgm:t>
    </dgm:pt>
    <dgm:pt modelId="{66DD4E73-C6B7-47FF-A183-6DB1CE0CEA2E}" type="parTrans" cxnId="{61BA447D-69D4-4543-90D5-9CAF166E6193}">
      <dgm:prSet/>
      <dgm:spPr/>
      <dgm:t>
        <a:bodyPr/>
        <a:lstStyle/>
        <a:p>
          <a:endParaRPr lang="en-US"/>
        </a:p>
      </dgm:t>
    </dgm:pt>
    <dgm:pt modelId="{5E83615E-6046-4040-B6E0-E84B1A59FEC3}" type="sibTrans" cxnId="{61BA447D-69D4-4543-90D5-9CAF166E6193}">
      <dgm:prSet/>
      <dgm:spPr/>
      <dgm:t>
        <a:bodyPr/>
        <a:lstStyle/>
        <a:p>
          <a:endParaRPr lang="en-US"/>
        </a:p>
      </dgm:t>
    </dgm:pt>
    <dgm:pt modelId="{546DED75-887E-464C-BD28-B1B311D2E613}">
      <dgm:prSet phldrT="[Text]"/>
      <dgm:spPr/>
      <dgm:t>
        <a:bodyPr/>
        <a:lstStyle/>
        <a:p>
          <a:r>
            <a:rPr lang="en-US" dirty="0"/>
            <a:t>Engineering</a:t>
          </a:r>
        </a:p>
      </dgm:t>
    </dgm:pt>
    <dgm:pt modelId="{7BB66BA2-464F-4D50-A4FB-02398B4BB0CD}" type="parTrans" cxnId="{02888FBA-9387-425C-94F9-ED87E30F126B}">
      <dgm:prSet/>
      <dgm:spPr/>
      <dgm:t>
        <a:bodyPr/>
        <a:lstStyle/>
        <a:p>
          <a:endParaRPr lang="en-US"/>
        </a:p>
      </dgm:t>
    </dgm:pt>
    <dgm:pt modelId="{90814B63-507E-4FB6-B384-841BE4B75F84}" type="sibTrans" cxnId="{02888FBA-9387-425C-94F9-ED87E30F126B}">
      <dgm:prSet/>
      <dgm:spPr/>
      <dgm:t>
        <a:bodyPr/>
        <a:lstStyle/>
        <a:p>
          <a:endParaRPr lang="en-US"/>
        </a:p>
      </dgm:t>
    </dgm:pt>
    <dgm:pt modelId="{3605559A-4C61-42D7-8675-A683DD6CB7A0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Test results, compliance, and technical changes</a:t>
          </a:r>
          <a:endParaRPr lang="en-US" dirty="0"/>
        </a:p>
      </dgm:t>
    </dgm:pt>
    <dgm:pt modelId="{12782DB8-88DF-4A7B-B4AA-482AA7FC689E}" type="parTrans" cxnId="{DC4D5CB4-9B86-4D81-A915-BC95DEE54FFA}">
      <dgm:prSet/>
      <dgm:spPr/>
      <dgm:t>
        <a:bodyPr/>
        <a:lstStyle/>
        <a:p>
          <a:endParaRPr lang="en-US"/>
        </a:p>
      </dgm:t>
    </dgm:pt>
    <dgm:pt modelId="{55EF22B2-23B4-49DD-AE45-6FCAAECA7672}" type="sibTrans" cxnId="{DC4D5CB4-9B86-4D81-A915-BC95DEE54FFA}">
      <dgm:prSet/>
      <dgm:spPr/>
      <dgm:t>
        <a:bodyPr/>
        <a:lstStyle/>
        <a:p>
          <a:endParaRPr lang="en-US"/>
        </a:p>
      </dgm:t>
    </dgm:pt>
    <dgm:pt modelId="{715AD476-0FFA-4D2B-8FF3-5DF7E73C482F}" type="pres">
      <dgm:prSet presAssocID="{1635259B-E9C3-427F-A431-DFA30F3C58D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492C4F1-936D-4CAC-BDDC-DDC506F984BC}" type="pres">
      <dgm:prSet presAssocID="{1ED78024-1757-4C39-B3BE-D88DBFF2D5E9}" presName="composite" presStyleCnt="0"/>
      <dgm:spPr/>
    </dgm:pt>
    <dgm:pt modelId="{5348E8CE-6BDA-4612-A1D9-887ED5EAD384}" type="pres">
      <dgm:prSet presAssocID="{1ED78024-1757-4C39-B3BE-D88DBFF2D5E9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2F20A218-3D66-45F2-A7BB-F75D32C150B0}" type="pres">
      <dgm:prSet presAssocID="{1ED78024-1757-4C39-B3BE-D88DBFF2D5E9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</dgm:pt>
    <dgm:pt modelId="{BBA2DFBE-B445-47DE-BB87-754CE8921CBD}" type="pres">
      <dgm:prSet presAssocID="{1ED78024-1757-4C39-B3BE-D88DBFF2D5E9}" presName="Accent" presStyleLbl="parChTrans1D1" presStyleIdx="0" presStyleCnt="8"/>
      <dgm:spPr/>
    </dgm:pt>
    <dgm:pt modelId="{860C6D56-FB86-4593-AB4A-6153F395F6A5}" type="pres">
      <dgm:prSet presAssocID="{07965421-E786-4A5F-A0C1-729155872664}" presName="sibTrans" presStyleCnt="0"/>
      <dgm:spPr/>
    </dgm:pt>
    <dgm:pt modelId="{FB9254B9-BAA7-477A-B7C9-28719C90191E}" type="pres">
      <dgm:prSet presAssocID="{83B685F2-F3E3-4826-9BF6-8252D47C7A7B}" presName="composite" presStyleCnt="0"/>
      <dgm:spPr/>
    </dgm:pt>
    <dgm:pt modelId="{A7492F5E-5CB7-48BD-AD75-223B0F6F76B8}" type="pres">
      <dgm:prSet presAssocID="{83B685F2-F3E3-4826-9BF6-8252D47C7A7B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E9E64C8-6A52-487C-A32E-2659B390B663}" type="pres">
      <dgm:prSet presAssocID="{83B685F2-F3E3-4826-9BF6-8252D47C7A7B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</dgm:pt>
    <dgm:pt modelId="{874E9F08-D1E1-4216-A53E-9F4BB30183BB}" type="pres">
      <dgm:prSet presAssocID="{83B685F2-F3E3-4826-9BF6-8252D47C7A7B}" presName="Accent" presStyleLbl="parChTrans1D1" presStyleIdx="1" presStyleCnt="8"/>
      <dgm:spPr/>
    </dgm:pt>
    <dgm:pt modelId="{C98B73E9-8186-47B7-A4F0-D893EB8BA41B}" type="pres">
      <dgm:prSet presAssocID="{4634725F-5748-4F18-9142-896E4C2B91A6}" presName="sibTrans" presStyleCnt="0"/>
      <dgm:spPr/>
    </dgm:pt>
    <dgm:pt modelId="{584089BE-CBBE-44E8-84E3-F5A2A6CB84C0}" type="pres">
      <dgm:prSet presAssocID="{A0A9370C-1145-4F11-A5CF-A92440571756}" presName="composite" presStyleCnt="0"/>
      <dgm:spPr/>
    </dgm:pt>
    <dgm:pt modelId="{A9B4162B-E471-4FCE-970E-A7399F2734A7}" type="pres">
      <dgm:prSet presAssocID="{A0A9370C-1145-4F11-A5CF-A92440571756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A7D94709-6107-41BE-955C-380410AA5C5B}" type="pres">
      <dgm:prSet presAssocID="{A0A9370C-1145-4F11-A5CF-A92440571756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</dgm:pt>
    <dgm:pt modelId="{A49286B5-8437-4E35-A172-5DFD533F5BCC}" type="pres">
      <dgm:prSet presAssocID="{A0A9370C-1145-4F11-A5CF-A92440571756}" presName="Accent" presStyleLbl="parChTrans1D1" presStyleIdx="2" presStyleCnt="8"/>
      <dgm:spPr/>
    </dgm:pt>
    <dgm:pt modelId="{0AA0C69B-20ED-4FB5-B090-1102FE27F6DB}" type="pres">
      <dgm:prSet presAssocID="{B3DF3918-6529-43EF-8A2B-521E6D744652}" presName="sibTrans" presStyleCnt="0"/>
      <dgm:spPr/>
    </dgm:pt>
    <dgm:pt modelId="{B2383AFC-0669-4CE7-8E48-F607F59C6226}" type="pres">
      <dgm:prSet presAssocID="{E967A18B-C4BB-4C41-9871-503163FB69C6}" presName="composite" presStyleCnt="0"/>
      <dgm:spPr/>
    </dgm:pt>
    <dgm:pt modelId="{4383FE1B-E12B-4025-A4B8-7CC7C41D8E8E}" type="pres">
      <dgm:prSet presAssocID="{E967A18B-C4BB-4C41-9871-503163FB69C6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75235EA-2AD2-4780-A367-2CC98B401DBE}" type="pres">
      <dgm:prSet presAssocID="{E967A18B-C4BB-4C41-9871-503163FB69C6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</dgm:pt>
    <dgm:pt modelId="{CDBE6BA3-8F7C-4050-832E-530A69628E71}" type="pres">
      <dgm:prSet presAssocID="{E967A18B-C4BB-4C41-9871-503163FB69C6}" presName="Accent" presStyleLbl="parChTrans1D1" presStyleIdx="3" presStyleCnt="8"/>
      <dgm:spPr/>
    </dgm:pt>
    <dgm:pt modelId="{FDBD5236-2516-4DA2-8BCF-0690A6543EC3}" type="pres">
      <dgm:prSet presAssocID="{7CB08097-889F-4BAC-A843-F09AAFF768EA}" presName="sibTrans" presStyleCnt="0"/>
      <dgm:spPr/>
    </dgm:pt>
    <dgm:pt modelId="{E91C66CF-77D0-4A6E-A552-86E2F384DF8C}" type="pres">
      <dgm:prSet presAssocID="{546DED75-887E-464C-BD28-B1B311D2E613}" presName="composite" presStyleCnt="0"/>
      <dgm:spPr/>
    </dgm:pt>
    <dgm:pt modelId="{7E0D5C10-07E1-45C3-BE94-19D3A410EE12}" type="pres">
      <dgm:prSet presAssocID="{546DED75-887E-464C-BD28-B1B311D2E613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F05DA388-6491-4C6A-A030-67434FD66D38}" type="pres">
      <dgm:prSet presAssocID="{546DED75-887E-464C-BD28-B1B311D2E613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</dgm:pt>
    <dgm:pt modelId="{477326F5-AADA-4FF6-A8B2-D495238AE687}" type="pres">
      <dgm:prSet presAssocID="{546DED75-887E-464C-BD28-B1B311D2E613}" presName="Accent" presStyleLbl="parChTrans1D1" presStyleIdx="4" presStyleCnt="8"/>
      <dgm:spPr/>
    </dgm:pt>
    <dgm:pt modelId="{DC642A82-1BE1-4AF5-A656-61339B718432}" type="pres">
      <dgm:prSet presAssocID="{90814B63-507E-4FB6-B384-841BE4B75F84}" presName="sibTrans" presStyleCnt="0"/>
      <dgm:spPr/>
    </dgm:pt>
    <dgm:pt modelId="{92306D7B-69C5-4700-8E9F-CC0C643C5C33}" type="pres">
      <dgm:prSet presAssocID="{987D363B-9BD1-4BE6-94C7-1A746F9BB618}" presName="composite" presStyleCnt="0"/>
      <dgm:spPr/>
    </dgm:pt>
    <dgm:pt modelId="{FC9B1A87-C478-4761-AA9B-AA6E89DBE14C}" type="pres">
      <dgm:prSet presAssocID="{987D363B-9BD1-4BE6-94C7-1A746F9BB618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345E080E-1ADC-4E7B-89BF-7CE630788239}" type="pres">
      <dgm:prSet presAssocID="{987D363B-9BD1-4BE6-94C7-1A746F9BB618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</dgm:pt>
    <dgm:pt modelId="{63CE30A0-4EC1-4CE3-B459-4AC7B22EA502}" type="pres">
      <dgm:prSet presAssocID="{987D363B-9BD1-4BE6-94C7-1A746F9BB618}" presName="Accent" presStyleLbl="parChTrans1D1" presStyleIdx="5" presStyleCnt="8"/>
      <dgm:spPr/>
    </dgm:pt>
    <dgm:pt modelId="{D7C70DB9-0A61-4A5C-B528-60EDF956E1C1}" type="pres">
      <dgm:prSet presAssocID="{9902A3A8-4AAD-4CA4-AC6E-038687A45225}" presName="sibTrans" presStyleCnt="0"/>
      <dgm:spPr/>
    </dgm:pt>
    <dgm:pt modelId="{2AD4A631-1D7C-453A-A082-318CA4E19FA8}" type="pres">
      <dgm:prSet presAssocID="{66BC527C-D9A4-4E38-B0E2-9BE6617EECDC}" presName="composite" presStyleCnt="0"/>
      <dgm:spPr/>
    </dgm:pt>
    <dgm:pt modelId="{B4ED8C47-2CB0-42F8-A176-7EBCD945FEA8}" type="pres">
      <dgm:prSet presAssocID="{66BC527C-D9A4-4E38-B0E2-9BE6617EECDC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5BA415A-BD00-4874-9D4F-66EE6F27C939}" type="pres">
      <dgm:prSet presAssocID="{66BC527C-D9A4-4E38-B0E2-9BE6617EECDC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</dgm:pt>
    <dgm:pt modelId="{3BE4A853-A0D7-48C9-9DDA-8A9D9D47EC62}" type="pres">
      <dgm:prSet presAssocID="{66BC527C-D9A4-4E38-B0E2-9BE6617EECDC}" presName="Accent" presStyleLbl="parChTrans1D1" presStyleIdx="6" presStyleCnt="8"/>
      <dgm:spPr/>
    </dgm:pt>
    <dgm:pt modelId="{A0263883-E057-46E3-B5DA-5ECAC53A9B87}" type="pres">
      <dgm:prSet presAssocID="{4DBCFB15-9F11-45BB-8FE7-611504CEA181}" presName="sibTrans" presStyleCnt="0"/>
      <dgm:spPr/>
    </dgm:pt>
    <dgm:pt modelId="{B43B2603-DD7B-4B48-90AA-1FF4C2ECD82D}" type="pres">
      <dgm:prSet presAssocID="{A30D846F-8D00-4566-91F2-5B9956A7DF75}" presName="composite" presStyleCnt="0"/>
      <dgm:spPr/>
    </dgm:pt>
    <dgm:pt modelId="{7EE4A7C4-658B-4AEA-9CDA-1985428573E3}" type="pres">
      <dgm:prSet presAssocID="{A30D846F-8D00-4566-91F2-5B9956A7DF75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C5AEDF94-0AF6-4E7F-9767-0BBF05F3E19A}" type="pres">
      <dgm:prSet presAssocID="{A30D846F-8D00-4566-91F2-5B9956A7DF75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</dgm:pt>
    <dgm:pt modelId="{AD29E697-0002-4046-AC0C-4D8CFB66A2FF}" type="pres">
      <dgm:prSet presAssocID="{A30D846F-8D00-4566-91F2-5B9956A7DF75}" presName="Accent" presStyleLbl="parChTrans1D1" presStyleIdx="7" presStyleCnt="8"/>
      <dgm:spPr/>
    </dgm:pt>
  </dgm:ptLst>
  <dgm:cxnLst>
    <dgm:cxn modelId="{17A0190A-8955-406B-8DA4-5CE04D048AAD}" type="presOf" srcId="{EC063B11-362E-467F-B955-629FD23BC5EC}" destId="{FC9B1A87-C478-4761-AA9B-AA6E89DBE14C}" srcOrd="0" destOrd="0" presId="urn:microsoft.com/office/officeart/2011/layout/TabList"/>
    <dgm:cxn modelId="{AA2EAB19-FBB2-4678-A6CC-16F8230D0AA9}" type="presOf" srcId="{FEFE7080-FDCE-4002-87CB-4C2939E8E899}" destId="{4383FE1B-E12B-4025-A4B8-7CC7C41D8E8E}" srcOrd="0" destOrd="0" presId="urn:microsoft.com/office/officeart/2011/layout/TabList"/>
    <dgm:cxn modelId="{D3B2561C-348E-4198-A299-5E76DBCE5293}" srcId="{83B685F2-F3E3-4826-9BF6-8252D47C7A7B}" destId="{C422E9F1-8BD2-42A1-B6B0-5457043A5021}" srcOrd="0" destOrd="0" parTransId="{95D40693-AA3F-44E6-BB6D-5CB491679BA7}" sibTransId="{115E2B68-8904-4B84-A8AA-623FA13B8AC4}"/>
    <dgm:cxn modelId="{1195CB1C-6568-417A-AA3E-1FD8C8E5024D}" srcId="{1635259B-E9C3-427F-A431-DFA30F3C58D4}" destId="{987D363B-9BD1-4BE6-94C7-1A746F9BB618}" srcOrd="5" destOrd="0" parTransId="{CA926533-552A-44CA-90E6-F9AFBA3FF6A9}" sibTransId="{9902A3A8-4AAD-4CA4-AC6E-038687A45225}"/>
    <dgm:cxn modelId="{8EA60420-A761-4BD8-AC6B-046F5F70B204}" srcId="{1635259B-E9C3-427F-A431-DFA30F3C58D4}" destId="{66BC527C-D9A4-4E38-B0E2-9BE6617EECDC}" srcOrd="6" destOrd="0" parTransId="{D16608D2-D8F2-4283-822D-186D39D842FC}" sibTransId="{4DBCFB15-9F11-45BB-8FE7-611504CEA181}"/>
    <dgm:cxn modelId="{81AC0435-12C1-47EF-ADF6-02F81850122F}" type="presOf" srcId="{365A34C9-8405-4DEF-846E-8E04218A46DC}" destId="{7EE4A7C4-658B-4AEA-9CDA-1985428573E3}" srcOrd="0" destOrd="0" presId="urn:microsoft.com/office/officeart/2011/layout/TabList"/>
    <dgm:cxn modelId="{1935D339-8B2A-4843-81D9-57E6B59599F8}" srcId="{66BC527C-D9A4-4E38-B0E2-9BE6617EECDC}" destId="{C4F96B1D-D9F2-45C1-97C7-7FA9C1E1DF19}" srcOrd="0" destOrd="0" parTransId="{9604099C-31EC-4665-B22F-8FCECF27461D}" sibTransId="{DD318CE9-4FD7-40AF-815C-8296AF0174F5}"/>
    <dgm:cxn modelId="{44B3FE3A-6978-4888-A831-6B67BE8D6634}" type="presOf" srcId="{3605559A-4C61-42D7-8675-A683DD6CB7A0}" destId="{7E0D5C10-07E1-45C3-BE94-19D3A410EE12}" srcOrd="0" destOrd="0" presId="urn:microsoft.com/office/officeart/2011/layout/TabList"/>
    <dgm:cxn modelId="{5685F93C-BA12-48A0-84A8-0A9A84882D6B}" srcId="{A0A9370C-1145-4F11-A5CF-A92440571756}" destId="{ED8A46FC-1ECC-4EE5-AB06-B8CD637377B1}" srcOrd="0" destOrd="0" parTransId="{86D637D5-BDDA-467B-9C8F-118AE2F9AC30}" sibTransId="{797A4083-BC50-42B8-AC6A-B4E6D605162E}"/>
    <dgm:cxn modelId="{E414E75C-2E45-4098-ADB4-206AECD6B986}" type="presOf" srcId="{83B685F2-F3E3-4826-9BF6-8252D47C7A7B}" destId="{AE9E64C8-6A52-487C-A32E-2659B390B663}" srcOrd="0" destOrd="0" presId="urn:microsoft.com/office/officeart/2011/layout/TabList"/>
    <dgm:cxn modelId="{3BBA9C60-796A-4B3D-9577-C19F0FBF0B56}" type="presOf" srcId="{E967A18B-C4BB-4C41-9871-503163FB69C6}" destId="{175235EA-2AD2-4780-A367-2CC98B401DBE}" srcOrd="0" destOrd="0" presId="urn:microsoft.com/office/officeart/2011/layout/TabList"/>
    <dgm:cxn modelId="{A44B0365-7F57-440C-9872-198EC49EF134}" type="presOf" srcId="{A30D846F-8D00-4566-91F2-5B9956A7DF75}" destId="{C5AEDF94-0AF6-4E7F-9767-0BBF05F3E19A}" srcOrd="0" destOrd="0" presId="urn:microsoft.com/office/officeart/2011/layout/TabList"/>
    <dgm:cxn modelId="{E2137A69-FDE1-46DF-A696-29CA3C1B2A1C}" srcId="{987D363B-9BD1-4BE6-94C7-1A746F9BB618}" destId="{EC063B11-362E-467F-B955-629FD23BC5EC}" srcOrd="0" destOrd="0" parTransId="{0D58D07F-D3C3-4B9D-9FF2-513F650100CA}" sibTransId="{5AC706D4-E107-49C1-BC3D-AA690DDDEB8B}"/>
    <dgm:cxn modelId="{48886F71-6943-45E6-A644-0C8A989270A1}" srcId="{1635259B-E9C3-427F-A431-DFA30F3C58D4}" destId="{83B685F2-F3E3-4826-9BF6-8252D47C7A7B}" srcOrd="1" destOrd="0" parTransId="{19C51DD9-725D-4089-8A95-1E7A07E7DD2B}" sibTransId="{4634725F-5748-4F18-9142-896E4C2B91A6}"/>
    <dgm:cxn modelId="{D9015D75-0FBF-476D-A6E6-4DDE310D42DE}" type="presOf" srcId="{0502F0E2-B79C-45C8-8C41-25D09ED21441}" destId="{5348E8CE-6BDA-4612-A1D9-887ED5EAD384}" srcOrd="0" destOrd="0" presId="urn:microsoft.com/office/officeart/2011/layout/TabList"/>
    <dgm:cxn modelId="{61BA447D-69D4-4543-90D5-9CAF166E6193}" srcId="{A30D846F-8D00-4566-91F2-5B9956A7DF75}" destId="{365A34C9-8405-4DEF-846E-8E04218A46DC}" srcOrd="0" destOrd="0" parTransId="{66DD4E73-C6B7-47FF-A183-6DB1CE0CEA2E}" sibTransId="{5E83615E-6046-4040-B6E0-E84B1A59FEC3}"/>
    <dgm:cxn modelId="{C2EEE388-C262-4BF4-8050-686A9C7BF507}" type="presOf" srcId="{1ED78024-1757-4C39-B3BE-D88DBFF2D5E9}" destId="{2F20A218-3D66-45F2-A7BB-F75D32C150B0}" srcOrd="0" destOrd="0" presId="urn:microsoft.com/office/officeart/2011/layout/TabList"/>
    <dgm:cxn modelId="{BACA3A92-B3CD-4BFC-82FE-41B19E19A79B}" type="presOf" srcId="{1635259B-E9C3-427F-A431-DFA30F3C58D4}" destId="{715AD476-0FFA-4D2B-8FF3-5DF7E73C482F}" srcOrd="0" destOrd="0" presId="urn:microsoft.com/office/officeart/2011/layout/TabList"/>
    <dgm:cxn modelId="{AD7AA5A6-3A6E-4A08-A8B4-BF0001B34720}" srcId="{1635259B-E9C3-427F-A431-DFA30F3C58D4}" destId="{A30D846F-8D00-4566-91F2-5B9956A7DF75}" srcOrd="7" destOrd="0" parTransId="{5216B5A1-11AE-48DD-A48B-49DD2FA7D49E}" sibTransId="{C3E7BC7C-0495-4E5E-B228-5CF168B7DF1B}"/>
    <dgm:cxn modelId="{89E107A7-E594-42B3-AD65-8EA2740874C0}" srcId="{1635259B-E9C3-427F-A431-DFA30F3C58D4}" destId="{1ED78024-1757-4C39-B3BE-D88DBFF2D5E9}" srcOrd="0" destOrd="0" parTransId="{770B95B9-F39B-4779-BC27-A9554B4B6552}" sibTransId="{07965421-E786-4A5F-A0C1-729155872664}"/>
    <dgm:cxn modelId="{AD9491A7-6F26-4709-BB01-2EC5DD26D0DF}" type="presOf" srcId="{C422E9F1-8BD2-42A1-B6B0-5457043A5021}" destId="{A7492F5E-5CB7-48BD-AD75-223B0F6F76B8}" srcOrd="0" destOrd="0" presId="urn:microsoft.com/office/officeart/2011/layout/TabList"/>
    <dgm:cxn modelId="{DC4D5CB4-9B86-4D81-A915-BC95DEE54FFA}" srcId="{546DED75-887E-464C-BD28-B1B311D2E613}" destId="{3605559A-4C61-42D7-8675-A683DD6CB7A0}" srcOrd="0" destOrd="0" parTransId="{12782DB8-88DF-4A7B-B4AA-482AA7FC689E}" sibTransId="{55EF22B2-23B4-49DD-AE45-6FCAAECA7672}"/>
    <dgm:cxn modelId="{02888FBA-9387-425C-94F9-ED87E30F126B}" srcId="{1635259B-E9C3-427F-A431-DFA30F3C58D4}" destId="{546DED75-887E-464C-BD28-B1B311D2E613}" srcOrd="4" destOrd="0" parTransId="{7BB66BA2-464F-4D50-A4FB-02398B4BB0CD}" sibTransId="{90814B63-507E-4FB6-B384-841BE4B75F84}"/>
    <dgm:cxn modelId="{A51FF5BE-8EE6-4D65-A8F5-4C2C5ADC9685}" type="presOf" srcId="{546DED75-887E-464C-BD28-B1B311D2E613}" destId="{F05DA388-6491-4C6A-A030-67434FD66D38}" srcOrd="0" destOrd="0" presId="urn:microsoft.com/office/officeart/2011/layout/TabList"/>
    <dgm:cxn modelId="{59894AC2-B6D6-4CE9-AA11-3A0F7F2C66C0}" type="presOf" srcId="{C4F96B1D-D9F2-45C1-97C7-7FA9C1E1DF19}" destId="{B4ED8C47-2CB0-42F8-A176-7EBCD945FEA8}" srcOrd="0" destOrd="0" presId="urn:microsoft.com/office/officeart/2011/layout/TabList"/>
    <dgm:cxn modelId="{2122AACC-88C8-4606-AB73-99AF5BE6F81D}" type="presOf" srcId="{A0A9370C-1145-4F11-A5CF-A92440571756}" destId="{A7D94709-6107-41BE-955C-380410AA5C5B}" srcOrd="0" destOrd="0" presId="urn:microsoft.com/office/officeart/2011/layout/TabList"/>
    <dgm:cxn modelId="{983ADBDD-29D2-408F-BCA9-627D17154D61}" srcId="{1635259B-E9C3-427F-A431-DFA30F3C58D4}" destId="{A0A9370C-1145-4F11-A5CF-A92440571756}" srcOrd="2" destOrd="0" parTransId="{87CF95F8-073B-4158-BF14-269AD5E56FDA}" sibTransId="{B3DF3918-6529-43EF-8A2B-521E6D744652}"/>
    <dgm:cxn modelId="{43C670EE-D618-4478-A925-C3A0B2F6E7B8}" type="presOf" srcId="{ED8A46FC-1ECC-4EE5-AB06-B8CD637377B1}" destId="{A9B4162B-E471-4FCE-970E-A7399F2734A7}" srcOrd="0" destOrd="0" presId="urn:microsoft.com/office/officeart/2011/layout/TabList"/>
    <dgm:cxn modelId="{2D244DEF-56C2-424A-9A95-7880F33E5251}" type="presOf" srcId="{66BC527C-D9A4-4E38-B0E2-9BE6617EECDC}" destId="{15BA415A-BD00-4874-9D4F-66EE6F27C939}" srcOrd="0" destOrd="0" presId="urn:microsoft.com/office/officeart/2011/layout/TabList"/>
    <dgm:cxn modelId="{2EEDDBF0-BFA7-49F6-82B8-456DA41BF001}" srcId="{1635259B-E9C3-427F-A431-DFA30F3C58D4}" destId="{E967A18B-C4BB-4C41-9871-503163FB69C6}" srcOrd="3" destOrd="0" parTransId="{97DEB496-AB02-4C07-AA18-6BC8FB1EB335}" sibTransId="{7CB08097-889F-4BAC-A843-F09AAFF768EA}"/>
    <dgm:cxn modelId="{3C8BD4F8-0E20-4CF5-8AD1-0B8924BA2218}" srcId="{E967A18B-C4BB-4C41-9871-503163FB69C6}" destId="{FEFE7080-FDCE-4002-87CB-4C2939E8E899}" srcOrd="0" destOrd="0" parTransId="{289015D8-EAA9-4234-B8F3-DAA849B84BA9}" sibTransId="{6DA976DB-9FC4-4014-AA52-E2B52509FB1A}"/>
    <dgm:cxn modelId="{E4666CFD-CAD3-40D9-80D2-D2C50C9A14B3}" srcId="{1ED78024-1757-4C39-B3BE-D88DBFF2D5E9}" destId="{0502F0E2-B79C-45C8-8C41-25D09ED21441}" srcOrd="0" destOrd="0" parTransId="{F367FF22-C507-46F4-A680-093F39306AE8}" sibTransId="{5FDDB788-D475-424A-A078-4FE28A4DE160}"/>
    <dgm:cxn modelId="{A992E3FD-3ED5-452B-808B-9EB27CDE45E9}" type="presOf" srcId="{987D363B-9BD1-4BE6-94C7-1A746F9BB618}" destId="{345E080E-1ADC-4E7B-89BF-7CE630788239}" srcOrd="0" destOrd="0" presId="urn:microsoft.com/office/officeart/2011/layout/TabList"/>
    <dgm:cxn modelId="{00C249C0-7F80-4B0D-BD95-3EEC4E82E768}" type="presParOf" srcId="{715AD476-0FFA-4D2B-8FF3-5DF7E73C482F}" destId="{6492C4F1-936D-4CAC-BDDC-DDC506F984BC}" srcOrd="0" destOrd="0" presId="urn:microsoft.com/office/officeart/2011/layout/TabList"/>
    <dgm:cxn modelId="{E3B76EA2-3DAE-4C98-A5FE-DC81118CC9E5}" type="presParOf" srcId="{6492C4F1-936D-4CAC-BDDC-DDC506F984BC}" destId="{5348E8CE-6BDA-4612-A1D9-887ED5EAD384}" srcOrd="0" destOrd="0" presId="urn:microsoft.com/office/officeart/2011/layout/TabList"/>
    <dgm:cxn modelId="{A3DB4935-EC8D-4388-B522-FAE3E4295F57}" type="presParOf" srcId="{6492C4F1-936D-4CAC-BDDC-DDC506F984BC}" destId="{2F20A218-3D66-45F2-A7BB-F75D32C150B0}" srcOrd="1" destOrd="0" presId="urn:microsoft.com/office/officeart/2011/layout/TabList"/>
    <dgm:cxn modelId="{0D549ACD-6ED7-4EB9-9DBD-03542C5A49C8}" type="presParOf" srcId="{6492C4F1-936D-4CAC-BDDC-DDC506F984BC}" destId="{BBA2DFBE-B445-47DE-BB87-754CE8921CBD}" srcOrd="2" destOrd="0" presId="urn:microsoft.com/office/officeart/2011/layout/TabList"/>
    <dgm:cxn modelId="{A065F012-1ED9-4F26-B97D-A6235B50872B}" type="presParOf" srcId="{715AD476-0FFA-4D2B-8FF3-5DF7E73C482F}" destId="{860C6D56-FB86-4593-AB4A-6153F395F6A5}" srcOrd="1" destOrd="0" presId="urn:microsoft.com/office/officeart/2011/layout/TabList"/>
    <dgm:cxn modelId="{CC779898-AB8F-4577-9E31-E794013069F2}" type="presParOf" srcId="{715AD476-0FFA-4D2B-8FF3-5DF7E73C482F}" destId="{FB9254B9-BAA7-477A-B7C9-28719C90191E}" srcOrd="2" destOrd="0" presId="urn:microsoft.com/office/officeart/2011/layout/TabList"/>
    <dgm:cxn modelId="{B413E22A-50DA-44A8-8862-8454EA3FC6A7}" type="presParOf" srcId="{FB9254B9-BAA7-477A-B7C9-28719C90191E}" destId="{A7492F5E-5CB7-48BD-AD75-223B0F6F76B8}" srcOrd="0" destOrd="0" presId="urn:microsoft.com/office/officeart/2011/layout/TabList"/>
    <dgm:cxn modelId="{4DCC9228-9967-451A-8981-8427900DEB63}" type="presParOf" srcId="{FB9254B9-BAA7-477A-B7C9-28719C90191E}" destId="{AE9E64C8-6A52-487C-A32E-2659B390B663}" srcOrd="1" destOrd="0" presId="urn:microsoft.com/office/officeart/2011/layout/TabList"/>
    <dgm:cxn modelId="{9F4268DA-7EED-452D-90C1-0557525FCE8E}" type="presParOf" srcId="{FB9254B9-BAA7-477A-B7C9-28719C90191E}" destId="{874E9F08-D1E1-4216-A53E-9F4BB30183BB}" srcOrd="2" destOrd="0" presId="urn:microsoft.com/office/officeart/2011/layout/TabList"/>
    <dgm:cxn modelId="{5EB28C0D-DD81-48F1-9917-61A47DBB0081}" type="presParOf" srcId="{715AD476-0FFA-4D2B-8FF3-5DF7E73C482F}" destId="{C98B73E9-8186-47B7-A4F0-D893EB8BA41B}" srcOrd="3" destOrd="0" presId="urn:microsoft.com/office/officeart/2011/layout/TabList"/>
    <dgm:cxn modelId="{3DD1A990-449F-41F7-86CC-88B6CD66BC51}" type="presParOf" srcId="{715AD476-0FFA-4D2B-8FF3-5DF7E73C482F}" destId="{584089BE-CBBE-44E8-84E3-F5A2A6CB84C0}" srcOrd="4" destOrd="0" presId="urn:microsoft.com/office/officeart/2011/layout/TabList"/>
    <dgm:cxn modelId="{FCE1ACA5-3090-47E7-8B0A-D7CD893A3E82}" type="presParOf" srcId="{584089BE-CBBE-44E8-84E3-F5A2A6CB84C0}" destId="{A9B4162B-E471-4FCE-970E-A7399F2734A7}" srcOrd="0" destOrd="0" presId="urn:microsoft.com/office/officeart/2011/layout/TabList"/>
    <dgm:cxn modelId="{ED97F7D8-C79E-44E3-8E55-47DA1ABF587F}" type="presParOf" srcId="{584089BE-CBBE-44E8-84E3-F5A2A6CB84C0}" destId="{A7D94709-6107-41BE-955C-380410AA5C5B}" srcOrd="1" destOrd="0" presId="urn:microsoft.com/office/officeart/2011/layout/TabList"/>
    <dgm:cxn modelId="{C2C36042-5FD9-46C7-AD62-43DC5CBFCD79}" type="presParOf" srcId="{584089BE-CBBE-44E8-84E3-F5A2A6CB84C0}" destId="{A49286B5-8437-4E35-A172-5DFD533F5BCC}" srcOrd="2" destOrd="0" presId="urn:microsoft.com/office/officeart/2011/layout/TabList"/>
    <dgm:cxn modelId="{FB95B130-553A-4221-8862-3175183EC403}" type="presParOf" srcId="{715AD476-0FFA-4D2B-8FF3-5DF7E73C482F}" destId="{0AA0C69B-20ED-4FB5-B090-1102FE27F6DB}" srcOrd="5" destOrd="0" presId="urn:microsoft.com/office/officeart/2011/layout/TabList"/>
    <dgm:cxn modelId="{F1387A40-B0A4-4D42-BD95-017EF46001AD}" type="presParOf" srcId="{715AD476-0FFA-4D2B-8FF3-5DF7E73C482F}" destId="{B2383AFC-0669-4CE7-8E48-F607F59C6226}" srcOrd="6" destOrd="0" presId="urn:microsoft.com/office/officeart/2011/layout/TabList"/>
    <dgm:cxn modelId="{5219DB51-3318-4ECA-9CFD-6CAFE7B1A4AB}" type="presParOf" srcId="{B2383AFC-0669-4CE7-8E48-F607F59C6226}" destId="{4383FE1B-E12B-4025-A4B8-7CC7C41D8E8E}" srcOrd="0" destOrd="0" presId="urn:microsoft.com/office/officeart/2011/layout/TabList"/>
    <dgm:cxn modelId="{3D1E04B6-38E9-4255-8BC5-BF56CEDD9C03}" type="presParOf" srcId="{B2383AFC-0669-4CE7-8E48-F607F59C6226}" destId="{175235EA-2AD2-4780-A367-2CC98B401DBE}" srcOrd="1" destOrd="0" presId="urn:microsoft.com/office/officeart/2011/layout/TabList"/>
    <dgm:cxn modelId="{CF5ABFD0-B59E-4E9F-8654-13E952034783}" type="presParOf" srcId="{B2383AFC-0669-4CE7-8E48-F607F59C6226}" destId="{CDBE6BA3-8F7C-4050-832E-530A69628E71}" srcOrd="2" destOrd="0" presId="urn:microsoft.com/office/officeart/2011/layout/TabList"/>
    <dgm:cxn modelId="{EC1C82E2-6D0C-42FD-AC69-10216A5095FD}" type="presParOf" srcId="{715AD476-0FFA-4D2B-8FF3-5DF7E73C482F}" destId="{FDBD5236-2516-4DA2-8BCF-0690A6543EC3}" srcOrd="7" destOrd="0" presId="urn:microsoft.com/office/officeart/2011/layout/TabList"/>
    <dgm:cxn modelId="{4D859DA0-C5B9-4F17-868E-2C8D746AE579}" type="presParOf" srcId="{715AD476-0FFA-4D2B-8FF3-5DF7E73C482F}" destId="{E91C66CF-77D0-4A6E-A552-86E2F384DF8C}" srcOrd="8" destOrd="0" presId="urn:microsoft.com/office/officeart/2011/layout/TabList"/>
    <dgm:cxn modelId="{974E4AC0-B323-49DD-926E-E3282A2E3BA0}" type="presParOf" srcId="{E91C66CF-77D0-4A6E-A552-86E2F384DF8C}" destId="{7E0D5C10-07E1-45C3-BE94-19D3A410EE12}" srcOrd="0" destOrd="0" presId="urn:microsoft.com/office/officeart/2011/layout/TabList"/>
    <dgm:cxn modelId="{79571D26-B4D0-42E7-8BE0-2C066343132E}" type="presParOf" srcId="{E91C66CF-77D0-4A6E-A552-86E2F384DF8C}" destId="{F05DA388-6491-4C6A-A030-67434FD66D38}" srcOrd="1" destOrd="0" presId="urn:microsoft.com/office/officeart/2011/layout/TabList"/>
    <dgm:cxn modelId="{7F687917-5540-4FAE-A24B-50F518EC380C}" type="presParOf" srcId="{E91C66CF-77D0-4A6E-A552-86E2F384DF8C}" destId="{477326F5-AADA-4FF6-A8B2-D495238AE687}" srcOrd="2" destOrd="0" presId="urn:microsoft.com/office/officeart/2011/layout/TabList"/>
    <dgm:cxn modelId="{706CEF49-A13E-46BB-9545-04F5C5CC2773}" type="presParOf" srcId="{715AD476-0FFA-4D2B-8FF3-5DF7E73C482F}" destId="{DC642A82-1BE1-4AF5-A656-61339B718432}" srcOrd="9" destOrd="0" presId="urn:microsoft.com/office/officeart/2011/layout/TabList"/>
    <dgm:cxn modelId="{3B81A4D7-E7D6-4BCD-A899-AB39DBACBD8A}" type="presParOf" srcId="{715AD476-0FFA-4D2B-8FF3-5DF7E73C482F}" destId="{92306D7B-69C5-4700-8E9F-CC0C643C5C33}" srcOrd="10" destOrd="0" presId="urn:microsoft.com/office/officeart/2011/layout/TabList"/>
    <dgm:cxn modelId="{A4899F1C-DE53-4877-A63B-D3C56B3B1BDD}" type="presParOf" srcId="{92306D7B-69C5-4700-8E9F-CC0C643C5C33}" destId="{FC9B1A87-C478-4761-AA9B-AA6E89DBE14C}" srcOrd="0" destOrd="0" presId="urn:microsoft.com/office/officeart/2011/layout/TabList"/>
    <dgm:cxn modelId="{345E86D0-C0B2-43BB-97A0-23D2263EEF1D}" type="presParOf" srcId="{92306D7B-69C5-4700-8E9F-CC0C643C5C33}" destId="{345E080E-1ADC-4E7B-89BF-7CE630788239}" srcOrd="1" destOrd="0" presId="urn:microsoft.com/office/officeart/2011/layout/TabList"/>
    <dgm:cxn modelId="{144B088D-4B46-4DBA-9482-250BDBD61168}" type="presParOf" srcId="{92306D7B-69C5-4700-8E9F-CC0C643C5C33}" destId="{63CE30A0-4EC1-4CE3-B459-4AC7B22EA502}" srcOrd="2" destOrd="0" presId="urn:microsoft.com/office/officeart/2011/layout/TabList"/>
    <dgm:cxn modelId="{E6DAFBB0-3C68-4876-80CE-2F61EBE86FEF}" type="presParOf" srcId="{715AD476-0FFA-4D2B-8FF3-5DF7E73C482F}" destId="{D7C70DB9-0A61-4A5C-B528-60EDF956E1C1}" srcOrd="11" destOrd="0" presId="urn:microsoft.com/office/officeart/2011/layout/TabList"/>
    <dgm:cxn modelId="{ABEA918E-4AF9-4058-960A-458DD065E28D}" type="presParOf" srcId="{715AD476-0FFA-4D2B-8FF3-5DF7E73C482F}" destId="{2AD4A631-1D7C-453A-A082-318CA4E19FA8}" srcOrd="12" destOrd="0" presId="urn:microsoft.com/office/officeart/2011/layout/TabList"/>
    <dgm:cxn modelId="{A80FD245-271D-42E0-8141-D7BB9E176D3F}" type="presParOf" srcId="{2AD4A631-1D7C-453A-A082-318CA4E19FA8}" destId="{B4ED8C47-2CB0-42F8-A176-7EBCD945FEA8}" srcOrd="0" destOrd="0" presId="urn:microsoft.com/office/officeart/2011/layout/TabList"/>
    <dgm:cxn modelId="{2A23F8DB-AF70-406D-AF25-A955D7D12307}" type="presParOf" srcId="{2AD4A631-1D7C-453A-A082-318CA4E19FA8}" destId="{15BA415A-BD00-4874-9D4F-66EE6F27C939}" srcOrd="1" destOrd="0" presId="urn:microsoft.com/office/officeart/2011/layout/TabList"/>
    <dgm:cxn modelId="{66A6E868-9E5D-4298-8274-C8063BFBAE1F}" type="presParOf" srcId="{2AD4A631-1D7C-453A-A082-318CA4E19FA8}" destId="{3BE4A853-A0D7-48C9-9DDA-8A9D9D47EC62}" srcOrd="2" destOrd="0" presId="urn:microsoft.com/office/officeart/2011/layout/TabList"/>
    <dgm:cxn modelId="{496F25A0-3E95-4359-B4BF-9D2F2ED3B2AB}" type="presParOf" srcId="{715AD476-0FFA-4D2B-8FF3-5DF7E73C482F}" destId="{A0263883-E057-46E3-B5DA-5ECAC53A9B87}" srcOrd="13" destOrd="0" presId="urn:microsoft.com/office/officeart/2011/layout/TabList"/>
    <dgm:cxn modelId="{92A2FC2C-3B15-4984-8EE3-2A81C08D0B8F}" type="presParOf" srcId="{715AD476-0FFA-4D2B-8FF3-5DF7E73C482F}" destId="{B43B2603-DD7B-4B48-90AA-1FF4C2ECD82D}" srcOrd="14" destOrd="0" presId="urn:microsoft.com/office/officeart/2011/layout/TabList"/>
    <dgm:cxn modelId="{A9990750-828B-4EB7-94EB-6331C668A50D}" type="presParOf" srcId="{B43B2603-DD7B-4B48-90AA-1FF4C2ECD82D}" destId="{7EE4A7C4-658B-4AEA-9CDA-1985428573E3}" srcOrd="0" destOrd="0" presId="urn:microsoft.com/office/officeart/2011/layout/TabList"/>
    <dgm:cxn modelId="{1378B1B8-8367-4868-B254-F066EAC852B0}" type="presParOf" srcId="{B43B2603-DD7B-4B48-90AA-1FF4C2ECD82D}" destId="{C5AEDF94-0AF6-4E7F-9767-0BBF05F3E19A}" srcOrd="1" destOrd="0" presId="urn:microsoft.com/office/officeart/2011/layout/TabList"/>
    <dgm:cxn modelId="{D69D6310-4028-4380-8188-5DB07D1CECAA}" type="presParOf" srcId="{B43B2603-DD7B-4B48-90AA-1FF4C2ECD82D}" destId="{AD29E697-0002-4046-AC0C-4D8CFB66A2F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7719-92CD-44B8-86BD-6D0F869BB793}" type="doc">
      <dgm:prSet loTypeId="urn:microsoft.com/office/officeart/2005/8/layout/hProcess10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8EEBA7A-327E-439C-A347-1D8AB9E2071F}">
      <dgm:prSet phldrT="[Text]" custT="1"/>
      <dgm:spPr/>
      <dgm:t>
        <a:bodyPr/>
        <a:lstStyle/>
        <a:p>
          <a:r>
            <a:rPr lang="en-US" sz="1800" b="1" dirty="0"/>
            <a:t>File Processing</a:t>
          </a:r>
        </a:p>
      </dgm:t>
    </dgm:pt>
    <dgm:pt modelId="{D3A77823-4F66-43EF-995D-B3E30EE9ACCF}" type="parTrans" cxnId="{6EF45B05-07A7-41E1-A90C-05F537D6499A}">
      <dgm:prSet/>
      <dgm:spPr/>
      <dgm:t>
        <a:bodyPr/>
        <a:lstStyle/>
        <a:p>
          <a:endParaRPr lang="en-US"/>
        </a:p>
      </dgm:t>
    </dgm:pt>
    <dgm:pt modelId="{B1F75C63-06EC-4721-BD12-F62D62714C82}" type="sibTrans" cxnId="{6EF45B05-07A7-41E1-A90C-05F537D6499A}">
      <dgm:prSet/>
      <dgm:spPr/>
      <dgm:t>
        <a:bodyPr/>
        <a:lstStyle/>
        <a:p>
          <a:endParaRPr lang="en-US"/>
        </a:p>
      </dgm:t>
    </dgm:pt>
    <dgm:pt modelId="{818FD357-8815-4259-8FD1-5951CB5F21B7}">
      <dgm:prSet phldrT="[Text]" custT="1"/>
      <dgm:spPr/>
      <dgm:t>
        <a:bodyPr/>
        <a:lstStyle/>
        <a:p>
          <a:r>
            <a:rPr lang="en-US" sz="1400" dirty="0"/>
            <a:t>Data ETL</a:t>
          </a:r>
        </a:p>
      </dgm:t>
    </dgm:pt>
    <dgm:pt modelId="{BE453747-E693-4608-A107-309C27283718}" type="parTrans" cxnId="{0F74ECAE-C8B8-4800-9E7A-16D0269A4124}">
      <dgm:prSet/>
      <dgm:spPr/>
      <dgm:t>
        <a:bodyPr/>
        <a:lstStyle/>
        <a:p>
          <a:endParaRPr lang="en-US"/>
        </a:p>
      </dgm:t>
    </dgm:pt>
    <dgm:pt modelId="{72E8A5C7-3653-4E54-91F5-071216539126}" type="sibTrans" cxnId="{0F74ECAE-C8B8-4800-9E7A-16D0269A4124}">
      <dgm:prSet/>
      <dgm:spPr/>
      <dgm:t>
        <a:bodyPr/>
        <a:lstStyle/>
        <a:p>
          <a:endParaRPr lang="en-US"/>
        </a:p>
      </dgm:t>
    </dgm:pt>
    <dgm:pt modelId="{8D184E3A-A85A-43E3-B60C-72E52E2B07FC}">
      <dgm:prSet phldrT="[Text]" custT="1"/>
      <dgm:spPr/>
      <dgm:t>
        <a:bodyPr/>
        <a:lstStyle/>
        <a:p>
          <a:r>
            <a:rPr lang="en-US" sz="1800" b="1" dirty="0"/>
            <a:t>File Parsing</a:t>
          </a:r>
        </a:p>
      </dgm:t>
    </dgm:pt>
    <dgm:pt modelId="{F54EC477-F771-436D-81E3-75045685CEE4}" type="parTrans" cxnId="{22972AF5-859B-4932-9BF5-3670DD8EB7BF}">
      <dgm:prSet/>
      <dgm:spPr/>
      <dgm:t>
        <a:bodyPr/>
        <a:lstStyle/>
        <a:p>
          <a:endParaRPr lang="en-US"/>
        </a:p>
      </dgm:t>
    </dgm:pt>
    <dgm:pt modelId="{7EE4F086-E190-4FCB-8C4E-A5261BDD58CE}" type="sibTrans" cxnId="{22972AF5-859B-4932-9BF5-3670DD8EB7BF}">
      <dgm:prSet/>
      <dgm:spPr/>
      <dgm:t>
        <a:bodyPr/>
        <a:lstStyle/>
        <a:p>
          <a:endParaRPr lang="en-US"/>
        </a:p>
      </dgm:t>
    </dgm:pt>
    <dgm:pt modelId="{6923FBC9-B162-45BB-A01F-A3A96750034C}">
      <dgm:prSet phldrT="[Text]" custT="1"/>
      <dgm:spPr/>
      <dgm:t>
        <a:bodyPr/>
        <a:lstStyle/>
        <a:p>
          <a:r>
            <a:rPr lang="en-US" sz="1400" dirty="0"/>
            <a:t>CSV, JSON, XML</a:t>
          </a:r>
        </a:p>
      </dgm:t>
    </dgm:pt>
    <dgm:pt modelId="{E45A802B-59FD-4FC2-B752-9BDC9F24DA11}" type="parTrans" cxnId="{57320172-2023-495F-8487-10F809BEC04F}">
      <dgm:prSet/>
      <dgm:spPr/>
      <dgm:t>
        <a:bodyPr/>
        <a:lstStyle/>
        <a:p>
          <a:endParaRPr lang="en-US"/>
        </a:p>
      </dgm:t>
    </dgm:pt>
    <dgm:pt modelId="{CC7244A0-99A3-4D1A-BBE9-FB75D01EDAEA}" type="sibTrans" cxnId="{57320172-2023-495F-8487-10F809BEC04F}">
      <dgm:prSet/>
      <dgm:spPr/>
      <dgm:t>
        <a:bodyPr/>
        <a:lstStyle/>
        <a:p>
          <a:endParaRPr lang="en-US"/>
        </a:p>
      </dgm:t>
    </dgm:pt>
    <dgm:pt modelId="{554910D2-E5CA-42CA-9C6A-61EDF71131B5}">
      <dgm:prSet phldrT="[Text]" custT="1"/>
      <dgm:spPr/>
      <dgm:t>
        <a:bodyPr/>
        <a:lstStyle/>
        <a:p>
          <a:r>
            <a:rPr lang="en-US" sz="1400" dirty="0"/>
            <a:t>Match with system requirements</a:t>
          </a:r>
        </a:p>
      </dgm:t>
    </dgm:pt>
    <dgm:pt modelId="{A5D10303-E00D-4055-B9AE-A5C610A81354}" type="parTrans" cxnId="{B98C8F42-0AC5-483C-A4AE-10DE4004F80D}">
      <dgm:prSet/>
      <dgm:spPr/>
      <dgm:t>
        <a:bodyPr/>
        <a:lstStyle/>
        <a:p>
          <a:endParaRPr lang="en-US"/>
        </a:p>
      </dgm:t>
    </dgm:pt>
    <dgm:pt modelId="{685F58D8-69DF-499C-B41C-BA9CF7371594}" type="sibTrans" cxnId="{B98C8F42-0AC5-483C-A4AE-10DE4004F80D}">
      <dgm:prSet/>
      <dgm:spPr/>
      <dgm:t>
        <a:bodyPr/>
        <a:lstStyle/>
        <a:p>
          <a:endParaRPr lang="en-US"/>
        </a:p>
      </dgm:t>
    </dgm:pt>
    <dgm:pt modelId="{F02AED94-A6BF-418C-8389-35BD8296CDE9}">
      <dgm:prSet phldrT="[Text]" custT="1"/>
      <dgm:spPr/>
      <dgm:t>
        <a:bodyPr/>
        <a:lstStyle/>
        <a:p>
          <a:r>
            <a:rPr lang="en-US" sz="1800" b="1" dirty="0"/>
            <a:t>Limited Visibility</a:t>
          </a:r>
          <a:endParaRPr lang="en-US" sz="2300" b="1" dirty="0"/>
        </a:p>
      </dgm:t>
    </dgm:pt>
    <dgm:pt modelId="{91223489-4AD5-4B64-B79F-9B5A69CEC9BD}" type="parTrans" cxnId="{DD64C7CE-D7E4-4182-8F91-75484903EA34}">
      <dgm:prSet/>
      <dgm:spPr/>
      <dgm:t>
        <a:bodyPr/>
        <a:lstStyle/>
        <a:p>
          <a:endParaRPr lang="en-US"/>
        </a:p>
      </dgm:t>
    </dgm:pt>
    <dgm:pt modelId="{59FF24F4-729E-40DF-89E2-098621EE43A7}" type="sibTrans" cxnId="{DD64C7CE-D7E4-4182-8F91-75484903EA34}">
      <dgm:prSet/>
      <dgm:spPr/>
      <dgm:t>
        <a:bodyPr/>
        <a:lstStyle/>
        <a:p>
          <a:endParaRPr lang="en-US"/>
        </a:p>
      </dgm:t>
    </dgm:pt>
    <dgm:pt modelId="{3DAB7B27-645C-4D64-A21C-FEECF5E39789}">
      <dgm:prSet phldrT="[Text]" custT="1"/>
      <dgm:spPr/>
      <dgm:t>
        <a:bodyPr/>
        <a:lstStyle/>
        <a:p>
          <a:r>
            <a:rPr lang="en-US" sz="1400" dirty="0"/>
            <a:t>Leading to Delays</a:t>
          </a:r>
        </a:p>
      </dgm:t>
    </dgm:pt>
    <dgm:pt modelId="{BE340C68-F22E-465A-83EF-28223D900269}" type="parTrans" cxnId="{39EA3770-243C-41FC-8194-F7D84F2B5003}">
      <dgm:prSet/>
      <dgm:spPr/>
      <dgm:t>
        <a:bodyPr/>
        <a:lstStyle/>
        <a:p>
          <a:endParaRPr lang="en-US"/>
        </a:p>
      </dgm:t>
    </dgm:pt>
    <dgm:pt modelId="{34DF456C-AE8A-4E84-80D7-714D9E1FE107}" type="sibTrans" cxnId="{39EA3770-243C-41FC-8194-F7D84F2B5003}">
      <dgm:prSet/>
      <dgm:spPr/>
      <dgm:t>
        <a:bodyPr/>
        <a:lstStyle/>
        <a:p>
          <a:endParaRPr lang="en-US"/>
        </a:p>
      </dgm:t>
    </dgm:pt>
    <dgm:pt modelId="{2D66F5DC-F08A-4C1D-9546-3EE41015641D}">
      <dgm:prSet phldrT="[Text]" custT="1"/>
      <dgm:spPr/>
      <dgm:t>
        <a:bodyPr/>
        <a:lstStyle/>
        <a:p>
          <a:r>
            <a:rPr lang="en-US" sz="1400" dirty="0"/>
            <a:t>Errors</a:t>
          </a:r>
        </a:p>
      </dgm:t>
    </dgm:pt>
    <dgm:pt modelId="{D24955E9-C4C2-4E79-989B-6D42E6C6078A}" type="parTrans" cxnId="{5F6EA230-126A-4F05-9853-66E072FDCFCE}">
      <dgm:prSet/>
      <dgm:spPr/>
      <dgm:t>
        <a:bodyPr/>
        <a:lstStyle/>
        <a:p>
          <a:endParaRPr lang="en-US"/>
        </a:p>
      </dgm:t>
    </dgm:pt>
    <dgm:pt modelId="{4066FEB7-5DB7-4F6E-84D5-313383D08D98}" type="sibTrans" cxnId="{5F6EA230-126A-4F05-9853-66E072FDCFCE}">
      <dgm:prSet/>
      <dgm:spPr/>
      <dgm:t>
        <a:bodyPr/>
        <a:lstStyle/>
        <a:p>
          <a:endParaRPr lang="en-US"/>
        </a:p>
      </dgm:t>
    </dgm:pt>
    <dgm:pt modelId="{D0376C44-FB8F-4C5B-AA0A-55B2FAC4CF3B}">
      <dgm:prSet phldrT="[Text]" custT="1"/>
      <dgm:spPr/>
      <dgm:t>
        <a:bodyPr/>
        <a:lstStyle/>
        <a:p>
          <a:r>
            <a:rPr lang="en-US" sz="1400" dirty="0"/>
            <a:t>Validation</a:t>
          </a:r>
        </a:p>
      </dgm:t>
    </dgm:pt>
    <dgm:pt modelId="{BD695EE5-3633-4843-B69D-BEEB5A9A7624}" type="parTrans" cxnId="{B04A9B42-DB5C-423B-B555-9FC747813E39}">
      <dgm:prSet/>
      <dgm:spPr/>
      <dgm:t>
        <a:bodyPr/>
        <a:lstStyle/>
        <a:p>
          <a:endParaRPr lang="en-US"/>
        </a:p>
      </dgm:t>
    </dgm:pt>
    <dgm:pt modelId="{D6C5D2E5-4F5E-4C5F-93C0-3C5FB50F69E9}" type="sibTrans" cxnId="{B04A9B42-DB5C-423B-B555-9FC747813E39}">
      <dgm:prSet/>
      <dgm:spPr/>
      <dgm:t>
        <a:bodyPr/>
        <a:lstStyle/>
        <a:p>
          <a:endParaRPr lang="en-US"/>
        </a:p>
      </dgm:t>
    </dgm:pt>
    <dgm:pt modelId="{0FF60486-EC1C-472C-9CDE-277DD748A223}" type="pres">
      <dgm:prSet presAssocID="{B57B7719-92CD-44B8-86BD-6D0F869BB793}" presName="Name0" presStyleCnt="0">
        <dgm:presLayoutVars>
          <dgm:dir/>
          <dgm:resizeHandles val="exact"/>
        </dgm:presLayoutVars>
      </dgm:prSet>
      <dgm:spPr/>
    </dgm:pt>
    <dgm:pt modelId="{E7B6EFF9-4226-4509-89E8-92D3A3ABFB3C}" type="pres">
      <dgm:prSet presAssocID="{68EEBA7A-327E-439C-A347-1D8AB9E2071F}" presName="composite" presStyleCnt="0"/>
      <dgm:spPr/>
    </dgm:pt>
    <dgm:pt modelId="{E6EFCFFD-7CF3-4BA0-B810-E9E46D518264}" type="pres">
      <dgm:prSet presAssocID="{68EEBA7A-327E-439C-A347-1D8AB9E2071F}" presName="imagSh" presStyleLbl="bgImgPlace1" presStyleIdx="0" presStyleCnt="3" custScaleX="78982" custScaleY="473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C0106D4-106A-47A9-BED1-509FD643C4BD}" type="pres">
      <dgm:prSet presAssocID="{68EEBA7A-327E-439C-A347-1D8AB9E2071F}" presName="txNode" presStyleLbl="node1" presStyleIdx="0" presStyleCnt="3" custScaleY="72845" custLinFactNeighborX="-880" custLinFactNeighborY="8358">
        <dgm:presLayoutVars>
          <dgm:bulletEnabled val="1"/>
        </dgm:presLayoutVars>
      </dgm:prSet>
      <dgm:spPr/>
    </dgm:pt>
    <dgm:pt modelId="{8BCBA437-2147-4A58-A53B-F98069212F54}" type="pres">
      <dgm:prSet presAssocID="{B1F75C63-06EC-4721-BD12-F62D62714C82}" presName="sibTrans" presStyleLbl="sibTrans2D1" presStyleIdx="0" presStyleCnt="2" custScaleX="74780" custScaleY="72913"/>
      <dgm:spPr/>
    </dgm:pt>
    <dgm:pt modelId="{0BFA730E-AA9F-4C51-983F-1FE0D401D003}" type="pres">
      <dgm:prSet presAssocID="{B1F75C63-06EC-4721-BD12-F62D62714C82}" presName="connTx" presStyleLbl="sibTrans2D1" presStyleIdx="0" presStyleCnt="2"/>
      <dgm:spPr/>
    </dgm:pt>
    <dgm:pt modelId="{78A589E1-B3FC-4D7A-A20E-086E6137B364}" type="pres">
      <dgm:prSet presAssocID="{8D184E3A-A85A-43E3-B60C-72E52E2B07FC}" presName="composite" presStyleCnt="0"/>
      <dgm:spPr/>
    </dgm:pt>
    <dgm:pt modelId="{217A9094-4837-4836-BE7B-69E529CFAFBA}" type="pres">
      <dgm:prSet presAssocID="{8D184E3A-A85A-43E3-B60C-72E52E2B07FC}" presName="imagSh" presStyleLbl="bgImgPlace1" presStyleIdx="1" presStyleCnt="3" custScaleX="78982" custScaleY="4733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48B828D-4D8E-4501-B8E0-07B8F78BCF92}" type="pres">
      <dgm:prSet presAssocID="{8D184E3A-A85A-43E3-B60C-72E52E2B07FC}" presName="txNode" presStyleLbl="node1" presStyleIdx="1" presStyleCnt="3" custScaleY="72845" custLinFactNeighborX="-880" custLinFactNeighborY="8358">
        <dgm:presLayoutVars>
          <dgm:bulletEnabled val="1"/>
        </dgm:presLayoutVars>
      </dgm:prSet>
      <dgm:spPr/>
    </dgm:pt>
    <dgm:pt modelId="{CFE9AEF0-E0D3-4F0E-9AE9-CA13E2CDC95C}" type="pres">
      <dgm:prSet presAssocID="{7EE4F086-E190-4FCB-8C4E-A5261BDD58CE}" presName="sibTrans" presStyleLbl="sibTrans2D1" presStyleIdx="1" presStyleCnt="2" custScaleX="74780" custScaleY="72913"/>
      <dgm:spPr/>
    </dgm:pt>
    <dgm:pt modelId="{70974FEE-B4FB-43EA-982D-4F5F6A3A3CAC}" type="pres">
      <dgm:prSet presAssocID="{7EE4F086-E190-4FCB-8C4E-A5261BDD58CE}" presName="connTx" presStyleLbl="sibTrans2D1" presStyleIdx="1" presStyleCnt="2"/>
      <dgm:spPr/>
    </dgm:pt>
    <dgm:pt modelId="{27744196-0EF2-459D-BA4E-6593A3FD0C05}" type="pres">
      <dgm:prSet presAssocID="{F02AED94-A6BF-418C-8389-35BD8296CDE9}" presName="composite" presStyleCnt="0"/>
      <dgm:spPr/>
    </dgm:pt>
    <dgm:pt modelId="{25E7FD3B-BC39-4C67-BC18-D2CA64DB5F92}" type="pres">
      <dgm:prSet presAssocID="{F02AED94-A6BF-418C-8389-35BD8296CDE9}" presName="imagSh" presStyleLbl="bgImgPlace1" presStyleIdx="2" presStyleCnt="3" custScaleX="78982" custScaleY="4733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3d Glasses with solid fill"/>
        </a:ext>
      </dgm:extLst>
    </dgm:pt>
    <dgm:pt modelId="{AA171BE8-58B3-4D3E-9BAF-A8211D33C6E9}" type="pres">
      <dgm:prSet presAssocID="{F02AED94-A6BF-418C-8389-35BD8296CDE9}" presName="txNode" presStyleLbl="node1" presStyleIdx="2" presStyleCnt="3" custScaleY="72845" custLinFactNeighborX="-880" custLinFactNeighborY="8358">
        <dgm:presLayoutVars>
          <dgm:bulletEnabled val="1"/>
        </dgm:presLayoutVars>
      </dgm:prSet>
      <dgm:spPr/>
    </dgm:pt>
  </dgm:ptLst>
  <dgm:cxnLst>
    <dgm:cxn modelId="{30618F01-CADC-4CB9-B609-B96E3FCD744D}" type="presOf" srcId="{68EEBA7A-327E-439C-A347-1D8AB9E2071F}" destId="{2C0106D4-106A-47A9-BED1-509FD643C4BD}" srcOrd="0" destOrd="0" presId="urn:microsoft.com/office/officeart/2005/8/layout/hProcess10"/>
    <dgm:cxn modelId="{6EF45B05-07A7-41E1-A90C-05F537D6499A}" srcId="{B57B7719-92CD-44B8-86BD-6D0F869BB793}" destId="{68EEBA7A-327E-439C-A347-1D8AB9E2071F}" srcOrd="0" destOrd="0" parTransId="{D3A77823-4F66-43EF-995D-B3E30EE9ACCF}" sibTransId="{B1F75C63-06EC-4721-BD12-F62D62714C82}"/>
    <dgm:cxn modelId="{224E7515-560F-403E-AED9-84C8E75E0DFD}" type="presOf" srcId="{3DAB7B27-645C-4D64-A21C-FEECF5E39789}" destId="{AA171BE8-58B3-4D3E-9BAF-A8211D33C6E9}" srcOrd="0" destOrd="1" presId="urn:microsoft.com/office/officeart/2005/8/layout/hProcess10"/>
    <dgm:cxn modelId="{5F6EA230-126A-4F05-9853-66E072FDCFCE}" srcId="{F02AED94-A6BF-418C-8389-35BD8296CDE9}" destId="{2D66F5DC-F08A-4C1D-9546-3EE41015641D}" srcOrd="1" destOrd="0" parTransId="{D24955E9-C4C2-4E79-989B-6D42E6C6078A}" sibTransId="{4066FEB7-5DB7-4F6E-84D5-313383D08D98}"/>
    <dgm:cxn modelId="{075FEB37-95CE-40EB-988F-A9D7EEFE43C9}" type="presOf" srcId="{F02AED94-A6BF-418C-8389-35BD8296CDE9}" destId="{AA171BE8-58B3-4D3E-9BAF-A8211D33C6E9}" srcOrd="0" destOrd="0" presId="urn:microsoft.com/office/officeart/2005/8/layout/hProcess10"/>
    <dgm:cxn modelId="{F5A0A03F-8D04-4C09-8616-EA2A7799EADE}" type="presOf" srcId="{B57B7719-92CD-44B8-86BD-6D0F869BB793}" destId="{0FF60486-EC1C-472C-9CDE-277DD748A223}" srcOrd="0" destOrd="0" presId="urn:microsoft.com/office/officeart/2005/8/layout/hProcess10"/>
    <dgm:cxn modelId="{B98C8F42-0AC5-483C-A4AE-10DE4004F80D}" srcId="{8D184E3A-A85A-43E3-B60C-72E52E2B07FC}" destId="{554910D2-E5CA-42CA-9C6A-61EDF71131B5}" srcOrd="1" destOrd="0" parTransId="{A5D10303-E00D-4055-B9AE-A5C610A81354}" sibTransId="{685F58D8-69DF-499C-B41C-BA9CF7371594}"/>
    <dgm:cxn modelId="{B04A9B42-DB5C-423B-B555-9FC747813E39}" srcId="{68EEBA7A-327E-439C-A347-1D8AB9E2071F}" destId="{D0376C44-FB8F-4C5B-AA0A-55B2FAC4CF3B}" srcOrd="1" destOrd="0" parTransId="{BD695EE5-3633-4843-B69D-BEEB5A9A7624}" sibTransId="{D6C5D2E5-4F5E-4C5F-93C0-3C5FB50F69E9}"/>
    <dgm:cxn modelId="{9349624E-7CF7-4F39-B88E-8CE8AC3C2586}" type="presOf" srcId="{2D66F5DC-F08A-4C1D-9546-3EE41015641D}" destId="{AA171BE8-58B3-4D3E-9BAF-A8211D33C6E9}" srcOrd="0" destOrd="2" presId="urn:microsoft.com/office/officeart/2005/8/layout/hProcess10"/>
    <dgm:cxn modelId="{9F3ACC4F-B192-4652-B130-70B2E33304CF}" type="presOf" srcId="{818FD357-8815-4259-8FD1-5951CB5F21B7}" destId="{2C0106D4-106A-47A9-BED1-509FD643C4BD}" srcOrd="0" destOrd="1" presId="urn:microsoft.com/office/officeart/2005/8/layout/hProcess10"/>
    <dgm:cxn modelId="{39EA3770-243C-41FC-8194-F7D84F2B5003}" srcId="{F02AED94-A6BF-418C-8389-35BD8296CDE9}" destId="{3DAB7B27-645C-4D64-A21C-FEECF5E39789}" srcOrd="0" destOrd="0" parTransId="{BE340C68-F22E-465A-83EF-28223D900269}" sibTransId="{34DF456C-AE8A-4E84-80D7-714D9E1FE107}"/>
    <dgm:cxn modelId="{57320172-2023-495F-8487-10F809BEC04F}" srcId="{8D184E3A-A85A-43E3-B60C-72E52E2B07FC}" destId="{6923FBC9-B162-45BB-A01F-A3A96750034C}" srcOrd="0" destOrd="0" parTransId="{E45A802B-59FD-4FC2-B752-9BDC9F24DA11}" sibTransId="{CC7244A0-99A3-4D1A-BBE9-FB75D01EDAEA}"/>
    <dgm:cxn modelId="{18D0CA73-074F-4CD7-8780-3D3010CD9DD5}" type="presOf" srcId="{6923FBC9-B162-45BB-A01F-A3A96750034C}" destId="{648B828D-4D8E-4501-B8E0-07B8F78BCF92}" srcOrd="0" destOrd="1" presId="urn:microsoft.com/office/officeart/2005/8/layout/hProcess10"/>
    <dgm:cxn modelId="{CEFCDE77-F3BA-4427-BB13-C98345C11FFD}" type="presOf" srcId="{7EE4F086-E190-4FCB-8C4E-A5261BDD58CE}" destId="{70974FEE-B4FB-43EA-982D-4F5F6A3A3CAC}" srcOrd="1" destOrd="0" presId="urn:microsoft.com/office/officeart/2005/8/layout/hProcess10"/>
    <dgm:cxn modelId="{BD51CA9B-9404-47E0-935A-ECDAEC6E3B0D}" type="presOf" srcId="{554910D2-E5CA-42CA-9C6A-61EDF71131B5}" destId="{648B828D-4D8E-4501-B8E0-07B8F78BCF92}" srcOrd="0" destOrd="2" presId="urn:microsoft.com/office/officeart/2005/8/layout/hProcess10"/>
    <dgm:cxn modelId="{0F74ECAE-C8B8-4800-9E7A-16D0269A4124}" srcId="{68EEBA7A-327E-439C-A347-1D8AB9E2071F}" destId="{818FD357-8815-4259-8FD1-5951CB5F21B7}" srcOrd="0" destOrd="0" parTransId="{BE453747-E693-4608-A107-309C27283718}" sibTransId="{72E8A5C7-3653-4E54-91F5-071216539126}"/>
    <dgm:cxn modelId="{CE8CFCC7-91B6-4DB0-A1A8-3D78E621FDE9}" type="presOf" srcId="{D0376C44-FB8F-4C5B-AA0A-55B2FAC4CF3B}" destId="{2C0106D4-106A-47A9-BED1-509FD643C4BD}" srcOrd="0" destOrd="2" presId="urn:microsoft.com/office/officeart/2005/8/layout/hProcess10"/>
    <dgm:cxn modelId="{DD64C7CE-D7E4-4182-8F91-75484903EA34}" srcId="{B57B7719-92CD-44B8-86BD-6D0F869BB793}" destId="{F02AED94-A6BF-418C-8389-35BD8296CDE9}" srcOrd="2" destOrd="0" parTransId="{91223489-4AD5-4B64-B79F-9B5A69CEC9BD}" sibTransId="{59FF24F4-729E-40DF-89E2-098621EE43A7}"/>
    <dgm:cxn modelId="{082069D6-0712-4EF8-AD94-3DEE6DFDA47A}" type="presOf" srcId="{8D184E3A-A85A-43E3-B60C-72E52E2B07FC}" destId="{648B828D-4D8E-4501-B8E0-07B8F78BCF92}" srcOrd="0" destOrd="0" presId="urn:microsoft.com/office/officeart/2005/8/layout/hProcess10"/>
    <dgm:cxn modelId="{6267BAD9-44F7-4D6D-89B1-C372CCDFD23C}" type="presOf" srcId="{B1F75C63-06EC-4721-BD12-F62D62714C82}" destId="{8BCBA437-2147-4A58-A53B-F98069212F54}" srcOrd="0" destOrd="0" presId="urn:microsoft.com/office/officeart/2005/8/layout/hProcess10"/>
    <dgm:cxn modelId="{072425F0-1462-46E8-97A1-8A84419950D9}" type="presOf" srcId="{B1F75C63-06EC-4721-BD12-F62D62714C82}" destId="{0BFA730E-AA9F-4C51-983F-1FE0D401D003}" srcOrd="1" destOrd="0" presId="urn:microsoft.com/office/officeart/2005/8/layout/hProcess10"/>
    <dgm:cxn modelId="{22972AF5-859B-4932-9BF5-3670DD8EB7BF}" srcId="{B57B7719-92CD-44B8-86BD-6D0F869BB793}" destId="{8D184E3A-A85A-43E3-B60C-72E52E2B07FC}" srcOrd="1" destOrd="0" parTransId="{F54EC477-F771-436D-81E3-75045685CEE4}" sibTransId="{7EE4F086-E190-4FCB-8C4E-A5261BDD58CE}"/>
    <dgm:cxn modelId="{D5B1DFFE-CC9B-4BD2-99CD-08C1CBE66D90}" type="presOf" srcId="{7EE4F086-E190-4FCB-8C4E-A5261BDD58CE}" destId="{CFE9AEF0-E0D3-4F0E-9AE9-CA13E2CDC95C}" srcOrd="0" destOrd="0" presId="urn:microsoft.com/office/officeart/2005/8/layout/hProcess10"/>
    <dgm:cxn modelId="{AD1EFC62-2258-46F9-86FA-51A510350170}" type="presParOf" srcId="{0FF60486-EC1C-472C-9CDE-277DD748A223}" destId="{E7B6EFF9-4226-4509-89E8-92D3A3ABFB3C}" srcOrd="0" destOrd="0" presId="urn:microsoft.com/office/officeart/2005/8/layout/hProcess10"/>
    <dgm:cxn modelId="{108CF956-4D16-428F-A0D7-B60292B6B5A8}" type="presParOf" srcId="{E7B6EFF9-4226-4509-89E8-92D3A3ABFB3C}" destId="{E6EFCFFD-7CF3-4BA0-B810-E9E46D518264}" srcOrd="0" destOrd="0" presId="urn:microsoft.com/office/officeart/2005/8/layout/hProcess10"/>
    <dgm:cxn modelId="{213B0E39-2C47-4CB6-8BF0-7AFE7A4BC5B6}" type="presParOf" srcId="{E7B6EFF9-4226-4509-89E8-92D3A3ABFB3C}" destId="{2C0106D4-106A-47A9-BED1-509FD643C4BD}" srcOrd="1" destOrd="0" presId="urn:microsoft.com/office/officeart/2005/8/layout/hProcess10"/>
    <dgm:cxn modelId="{16D518EA-96B3-4742-AB2D-5971BB89DFD5}" type="presParOf" srcId="{0FF60486-EC1C-472C-9CDE-277DD748A223}" destId="{8BCBA437-2147-4A58-A53B-F98069212F54}" srcOrd="1" destOrd="0" presId="urn:microsoft.com/office/officeart/2005/8/layout/hProcess10"/>
    <dgm:cxn modelId="{1C27DA9C-ECBB-4022-8EFE-F8082C91C4D0}" type="presParOf" srcId="{8BCBA437-2147-4A58-A53B-F98069212F54}" destId="{0BFA730E-AA9F-4C51-983F-1FE0D401D003}" srcOrd="0" destOrd="0" presId="urn:microsoft.com/office/officeart/2005/8/layout/hProcess10"/>
    <dgm:cxn modelId="{3C1E1F5B-8DCE-47CA-BD30-2B9DBAEAB04E}" type="presParOf" srcId="{0FF60486-EC1C-472C-9CDE-277DD748A223}" destId="{78A589E1-B3FC-4D7A-A20E-086E6137B364}" srcOrd="2" destOrd="0" presId="urn:microsoft.com/office/officeart/2005/8/layout/hProcess10"/>
    <dgm:cxn modelId="{5C61B971-4196-44F9-838B-A345E78FC795}" type="presParOf" srcId="{78A589E1-B3FC-4D7A-A20E-086E6137B364}" destId="{217A9094-4837-4836-BE7B-69E529CFAFBA}" srcOrd="0" destOrd="0" presId="urn:microsoft.com/office/officeart/2005/8/layout/hProcess10"/>
    <dgm:cxn modelId="{FB2733E7-F930-4627-ACD9-D37D567B9FE5}" type="presParOf" srcId="{78A589E1-B3FC-4D7A-A20E-086E6137B364}" destId="{648B828D-4D8E-4501-B8E0-07B8F78BCF92}" srcOrd="1" destOrd="0" presId="urn:microsoft.com/office/officeart/2005/8/layout/hProcess10"/>
    <dgm:cxn modelId="{90CF724A-64DD-4A04-9B05-1620BCF0BEE4}" type="presParOf" srcId="{0FF60486-EC1C-472C-9CDE-277DD748A223}" destId="{CFE9AEF0-E0D3-4F0E-9AE9-CA13E2CDC95C}" srcOrd="3" destOrd="0" presId="urn:microsoft.com/office/officeart/2005/8/layout/hProcess10"/>
    <dgm:cxn modelId="{75CB46AE-9AAF-4F24-A3CE-B7096AAB9246}" type="presParOf" srcId="{CFE9AEF0-E0D3-4F0E-9AE9-CA13E2CDC95C}" destId="{70974FEE-B4FB-43EA-982D-4F5F6A3A3CAC}" srcOrd="0" destOrd="0" presId="urn:microsoft.com/office/officeart/2005/8/layout/hProcess10"/>
    <dgm:cxn modelId="{3898F649-BC38-450E-B66F-DCA32CD0C2AF}" type="presParOf" srcId="{0FF60486-EC1C-472C-9CDE-277DD748A223}" destId="{27744196-0EF2-459D-BA4E-6593A3FD0C05}" srcOrd="4" destOrd="0" presId="urn:microsoft.com/office/officeart/2005/8/layout/hProcess10"/>
    <dgm:cxn modelId="{A21E6673-B2F5-4197-94B7-315E0A71137A}" type="presParOf" srcId="{27744196-0EF2-459D-BA4E-6593A3FD0C05}" destId="{25E7FD3B-BC39-4C67-BC18-D2CA64DB5F92}" srcOrd="0" destOrd="0" presId="urn:microsoft.com/office/officeart/2005/8/layout/hProcess10"/>
    <dgm:cxn modelId="{C50F7DB3-2CFE-4308-B1D7-13632F712DCB}" type="presParOf" srcId="{27744196-0EF2-459D-BA4E-6593A3FD0C05}" destId="{AA171BE8-58B3-4D3E-9BAF-A8211D33C6E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BCD29D-B1A4-4EC9-A4BB-9C3E402ED1C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7EADC-D5E6-4705-912B-5B73CC46FDD2}">
      <dgm:prSet phldrT="[Text]"/>
      <dgm:spPr/>
      <dgm:t>
        <a:bodyPr/>
        <a:lstStyle/>
        <a:p>
          <a:r>
            <a:rPr lang="en-US" dirty="0"/>
            <a:t>No Milestone tracking</a:t>
          </a:r>
        </a:p>
      </dgm:t>
    </dgm:pt>
    <dgm:pt modelId="{7E577E09-A535-413D-944D-B3F1E9C80067}" type="parTrans" cxnId="{4B3A36E5-F817-45E1-B19C-01EBCCB392BB}">
      <dgm:prSet/>
      <dgm:spPr/>
      <dgm:t>
        <a:bodyPr/>
        <a:lstStyle/>
        <a:p>
          <a:endParaRPr lang="en-US"/>
        </a:p>
      </dgm:t>
    </dgm:pt>
    <dgm:pt modelId="{8878CCEA-9DC3-4590-9A74-45EECEF7F9FC}" type="sibTrans" cxnId="{4B3A36E5-F817-45E1-B19C-01EBCCB392BB}">
      <dgm:prSet/>
      <dgm:spPr/>
      <dgm:t>
        <a:bodyPr/>
        <a:lstStyle/>
        <a:p>
          <a:endParaRPr lang="en-US"/>
        </a:p>
      </dgm:t>
    </dgm:pt>
    <dgm:pt modelId="{76CCE598-1720-4CDB-9F7A-6ADFD104A303}">
      <dgm:prSet phldrT="[Text]"/>
      <dgm:spPr/>
      <dgm:t>
        <a:bodyPr/>
        <a:lstStyle/>
        <a:p>
          <a:r>
            <a:rPr lang="en-US" dirty="0"/>
            <a:t>Poor data validation</a:t>
          </a:r>
        </a:p>
      </dgm:t>
    </dgm:pt>
    <dgm:pt modelId="{8DC7930E-7BB8-4A51-A646-5BF46A05BB02}" type="parTrans" cxnId="{FB68D305-16DA-46A2-A11C-C4B5508C6F68}">
      <dgm:prSet/>
      <dgm:spPr/>
      <dgm:t>
        <a:bodyPr/>
        <a:lstStyle/>
        <a:p>
          <a:endParaRPr lang="en-US"/>
        </a:p>
      </dgm:t>
    </dgm:pt>
    <dgm:pt modelId="{9C9E04F1-597F-42C9-A466-0BFAED72F5F0}" type="sibTrans" cxnId="{FB68D305-16DA-46A2-A11C-C4B5508C6F68}">
      <dgm:prSet/>
      <dgm:spPr/>
      <dgm:t>
        <a:bodyPr/>
        <a:lstStyle/>
        <a:p>
          <a:endParaRPr lang="en-US"/>
        </a:p>
      </dgm:t>
    </dgm:pt>
    <dgm:pt modelId="{35B015C0-AA4A-47CA-8196-3AFA5D52FCEE}">
      <dgm:prSet phldrT="[Text]"/>
      <dgm:spPr/>
      <dgm:t>
        <a:bodyPr/>
        <a:lstStyle/>
        <a:p>
          <a:r>
            <a:rPr lang="en-US" dirty="0"/>
            <a:t>No automated troubleshooting</a:t>
          </a:r>
        </a:p>
      </dgm:t>
    </dgm:pt>
    <dgm:pt modelId="{9E1C26F3-4E86-415B-9350-60B08339B191}" type="parTrans" cxnId="{29009954-3970-4D7F-9B61-A4A8C6A299D1}">
      <dgm:prSet/>
      <dgm:spPr/>
      <dgm:t>
        <a:bodyPr/>
        <a:lstStyle/>
        <a:p>
          <a:endParaRPr lang="en-US"/>
        </a:p>
      </dgm:t>
    </dgm:pt>
    <dgm:pt modelId="{FAB4BC06-E1DF-406D-BDAE-71D1C55BED22}" type="sibTrans" cxnId="{29009954-3970-4D7F-9B61-A4A8C6A299D1}">
      <dgm:prSet/>
      <dgm:spPr/>
      <dgm:t>
        <a:bodyPr/>
        <a:lstStyle/>
        <a:p>
          <a:endParaRPr lang="en-US"/>
        </a:p>
      </dgm:t>
    </dgm:pt>
    <dgm:pt modelId="{BD5CE5E1-D789-44D2-A9C2-07CF12ECF77F}">
      <dgm:prSet phldrT="[Text]"/>
      <dgm:spPr/>
      <dgm:t>
        <a:bodyPr/>
        <a:lstStyle/>
        <a:p>
          <a:r>
            <a:rPr lang="en-US" dirty="0"/>
            <a:t>Slow SQL query</a:t>
          </a:r>
        </a:p>
      </dgm:t>
    </dgm:pt>
    <dgm:pt modelId="{F8AE7922-1FD3-4B69-8819-53FE10096ED6}" type="parTrans" cxnId="{622AB66B-2AE2-4E4F-AD16-78EDB1BC29E8}">
      <dgm:prSet/>
      <dgm:spPr/>
      <dgm:t>
        <a:bodyPr/>
        <a:lstStyle/>
        <a:p>
          <a:endParaRPr lang="en-US"/>
        </a:p>
      </dgm:t>
    </dgm:pt>
    <dgm:pt modelId="{384F445D-06D6-441A-B15B-2B5A7453A2A8}" type="sibTrans" cxnId="{622AB66B-2AE2-4E4F-AD16-78EDB1BC29E8}">
      <dgm:prSet/>
      <dgm:spPr/>
      <dgm:t>
        <a:bodyPr/>
        <a:lstStyle/>
        <a:p>
          <a:endParaRPr lang="en-US"/>
        </a:p>
      </dgm:t>
    </dgm:pt>
    <dgm:pt modelId="{3A19629C-FE45-4A97-852D-C9B181526AAC}">
      <dgm:prSet phldrT="[Text]"/>
      <dgm:spPr/>
      <dgm:t>
        <a:bodyPr/>
        <a:lstStyle/>
        <a:p>
          <a:r>
            <a:rPr lang="en-US" dirty="0"/>
            <a:t>Compliance Risk</a:t>
          </a:r>
        </a:p>
      </dgm:t>
    </dgm:pt>
    <dgm:pt modelId="{0288556D-A86B-43BF-A442-E321B40841F0}" type="parTrans" cxnId="{744925B9-A5C2-4760-B846-C388FB53BD04}">
      <dgm:prSet/>
      <dgm:spPr/>
      <dgm:t>
        <a:bodyPr/>
        <a:lstStyle/>
        <a:p>
          <a:endParaRPr lang="en-US"/>
        </a:p>
      </dgm:t>
    </dgm:pt>
    <dgm:pt modelId="{EC9C4CCE-883F-40C0-BA76-FEEE6803B9B5}" type="sibTrans" cxnId="{744925B9-A5C2-4760-B846-C388FB53BD04}">
      <dgm:prSet/>
      <dgm:spPr/>
      <dgm:t>
        <a:bodyPr/>
        <a:lstStyle/>
        <a:p>
          <a:endParaRPr lang="en-US"/>
        </a:p>
      </dgm:t>
    </dgm:pt>
    <dgm:pt modelId="{35E5F52E-AE7D-4DFE-B6DB-4D7B3FAF4AB3}" type="pres">
      <dgm:prSet presAssocID="{50BCD29D-B1A4-4EC9-A4BB-9C3E402ED1C9}" presName="arrowDiagram" presStyleCnt="0">
        <dgm:presLayoutVars>
          <dgm:chMax val="5"/>
          <dgm:dir/>
          <dgm:resizeHandles val="exact"/>
        </dgm:presLayoutVars>
      </dgm:prSet>
      <dgm:spPr/>
    </dgm:pt>
    <dgm:pt modelId="{E8770819-5317-472D-A9F8-768977FE11F6}" type="pres">
      <dgm:prSet presAssocID="{50BCD29D-B1A4-4EC9-A4BB-9C3E402ED1C9}" presName="arrow" presStyleLbl="bgShp" presStyleIdx="0" presStyleCnt="1"/>
      <dgm:spPr/>
    </dgm:pt>
    <dgm:pt modelId="{178DF89D-2491-411B-B267-2FCE996DB951}" type="pres">
      <dgm:prSet presAssocID="{50BCD29D-B1A4-4EC9-A4BB-9C3E402ED1C9}" presName="arrowDiagram5" presStyleCnt="0"/>
      <dgm:spPr/>
    </dgm:pt>
    <dgm:pt modelId="{DC838FD5-8D1B-44AC-934D-0570077286AB}" type="pres">
      <dgm:prSet presAssocID="{5DB7EADC-D5E6-4705-912B-5B73CC46FDD2}" presName="bullet5a" presStyleLbl="node1" presStyleIdx="0" presStyleCnt="5"/>
      <dgm:spPr/>
    </dgm:pt>
    <dgm:pt modelId="{0670CA87-97E2-4C24-8476-CF20E28E42E9}" type="pres">
      <dgm:prSet presAssocID="{5DB7EADC-D5E6-4705-912B-5B73CC46FDD2}" presName="textBox5a" presStyleLbl="revTx" presStyleIdx="0" presStyleCnt="5">
        <dgm:presLayoutVars>
          <dgm:bulletEnabled val="1"/>
        </dgm:presLayoutVars>
      </dgm:prSet>
      <dgm:spPr/>
    </dgm:pt>
    <dgm:pt modelId="{AA3D670E-675E-479E-B763-58AA02F2D23D}" type="pres">
      <dgm:prSet presAssocID="{76CCE598-1720-4CDB-9F7A-6ADFD104A303}" presName="bullet5b" presStyleLbl="node1" presStyleIdx="1" presStyleCnt="5"/>
      <dgm:spPr/>
    </dgm:pt>
    <dgm:pt modelId="{8A47E7FC-3D22-45E8-91CE-F2D9C9BC4A64}" type="pres">
      <dgm:prSet presAssocID="{76CCE598-1720-4CDB-9F7A-6ADFD104A303}" presName="textBox5b" presStyleLbl="revTx" presStyleIdx="1" presStyleCnt="5">
        <dgm:presLayoutVars>
          <dgm:bulletEnabled val="1"/>
        </dgm:presLayoutVars>
      </dgm:prSet>
      <dgm:spPr/>
    </dgm:pt>
    <dgm:pt modelId="{1D35002B-313C-4B01-A24D-E95FBC8558E3}" type="pres">
      <dgm:prSet presAssocID="{35B015C0-AA4A-47CA-8196-3AFA5D52FCEE}" presName="bullet5c" presStyleLbl="node1" presStyleIdx="2" presStyleCnt="5"/>
      <dgm:spPr/>
    </dgm:pt>
    <dgm:pt modelId="{275DC15B-4153-4FA4-85ED-E1DBEDFF1B09}" type="pres">
      <dgm:prSet presAssocID="{35B015C0-AA4A-47CA-8196-3AFA5D52FCEE}" presName="textBox5c" presStyleLbl="revTx" presStyleIdx="2" presStyleCnt="5">
        <dgm:presLayoutVars>
          <dgm:bulletEnabled val="1"/>
        </dgm:presLayoutVars>
      </dgm:prSet>
      <dgm:spPr/>
    </dgm:pt>
    <dgm:pt modelId="{FF23C729-F505-464D-A1A3-EBA857525D0F}" type="pres">
      <dgm:prSet presAssocID="{BD5CE5E1-D789-44D2-A9C2-07CF12ECF77F}" presName="bullet5d" presStyleLbl="node1" presStyleIdx="3" presStyleCnt="5"/>
      <dgm:spPr/>
    </dgm:pt>
    <dgm:pt modelId="{B5CCDDA9-9AA6-4DFF-B438-EBF6EF702EFE}" type="pres">
      <dgm:prSet presAssocID="{BD5CE5E1-D789-44D2-A9C2-07CF12ECF77F}" presName="textBox5d" presStyleLbl="revTx" presStyleIdx="3" presStyleCnt="5">
        <dgm:presLayoutVars>
          <dgm:bulletEnabled val="1"/>
        </dgm:presLayoutVars>
      </dgm:prSet>
      <dgm:spPr/>
    </dgm:pt>
    <dgm:pt modelId="{4BB13267-079F-4319-A8FC-6E92206F2D9A}" type="pres">
      <dgm:prSet presAssocID="{3A19629C-FE45-4A97-852D-C9B181526AAC}" presName="bullet5e" presStyleLbl="node1" presStyleIdx="4" presStyleCnt="5"/>
      <dgm:spPr/>
    </dgm:pt>
    <dgm:pt modelId="{D2FF16AB-A80C-44F8-9AB0-DDF7A5D536F1}" type="pres">
      <dgm:prSet presAssocID="{3A19629C-FE45-4A97-852D-C9B181526AAC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FB68D305-16DA-46A2-A11C-C4B5508C6F68}" srcId="{50BCD29D-B1A4-4EC9-A4BB-9C3E402ED1C9}" destId="{76CCE598-1720-4CDB-9F7A-6ADFD104A303}" srcOrd="1" destOrd="0" parTransId="{8DC7930E-7BB8-4A51-A646-5BF46A05BB02}" sibTransId="{9C9E04F1-597F-42C9-A466-0BFAED72F5F0}"/>
    <dgm:cxn modelId="{E1FA1519-0052-4588-8207-FB0DE7810ACC}" type="presOf" srcId="{50BCD29D-B1A4-4EC9-A4BB-9C3E402ED1C9}" destId="{35E5F52E-AE7D-4DFE-B6DB-4D7B3FAF4AB3}" srcOrd="0" destOrd="0" presId="urn:microsoft.com/office/officeart/2005/8/layout/arrow2"/>
    <dgm:cxn modelId="{622AB66B-2AE2-4E4F-AD16-78EDB1BC29E8}" srcId="{50BCD29D-B1A4-4EC9-A4BB-9C3E402ED1C9}" destId="{BD5CE5E1-D789-44D2-A9C2-07CF12ECF77F}" srcOrd="3" destOrd="0" parTransId="{F8AE7922-1FD3-4B69-8819-53FE10096ED6}" sibTransId="{384F445D-06D6-441A-B15B-2B5A7453A2A8}"/>
    <dgm:cxn modelId="{8D2B8F6E-062A-4C30-A773-B8DE89423089}" type="presOf" srcId="{3A19629C-FE45-4A97-852D-C9B181526AAC}" destId="{D2FF16AB-A80C-44F8-9AB0-DDF7A5D536F1}" srcOrd="0" destOrd="0" presId="urn:microsoft.com/office/officeart/2005/8/layout/arrow2"/>
    <dgm:cxn modelId="{195A3052-2FDD-40A8-8429-3399A8543DB6}" type="presOf" srcId="{76CCE598-1720-4CDB-9F7A-6ADFD104A303}" destId="{8A47E7FC-3D22-45E8-91CE-F2D9C9BC4A64}" srcOrd="0" destOrd="0" presId="urn:microsoft.com/office/officeart/2005/8/layout/arrow2"/>
    <dgm:cxn modelId="{29009954-3970-4D7F-9B61-A4A8C6A299D1}" srcId="{50BCD29D-B1A4-4EC9-A4BB-9C3E402ED1C9}" destId="{35B015C0-AA4A-47CA-8196-3AFA5D52FCEE}" srcOrd="2" destOrd="0" parTransId="{9E1C26F3-4E86-415B-9350-60B08339B191}" sibTransId="{FAB4BC06-E1DF-406D-BDAE-71D1C55BED22}"/>
    <dgm:cxn modelId="{F9D5218B-DB18-4BE3-B5AD-1D74BEECA525}" type="presOf" srcId="{BD5CE5E1-D789-44D2-A9C2-07CF12ECF77F}" destId="{B5CCDDA9-9AA6-4DFF-B438-EBF6EF702EFE}" srcOrd="0" destOrd="0" presId="urn:microsoft.com/office/officeart/2005/8/layout/arrow2"/>
    <dgm:cxn modelId="{013C4C96-F7AB-42D5-92CB-3BBFB0908A3D}" type="presOf" srcId="{35B015C0-AA4A-47CA-8196-3AFA5D52FCEE}" destId="{275DC15B-4153-4FA4-85ED-E1DBEDFF1B09}" srcOrd="0" destOrd="0" presId="urn:microsoft.com/office/officeart/2005/8/layout/arrow2"/>
    <dgm:cxn modelId="{744925B9-A5C2-4760-B846-C388FB53BD04}" srcId="{50BCD29D-B1A4-4EC9-A4BB-9C3E402ED1C9}" destId="{3A19629C-FE45-4A97-852D-C9B181526AAC}" srcOrd="4" destOrd="0" parTransId="{0288556D-A86B-43BF-A442-E321B40841F0}" sibTransId="{EC9C4CCE-883F-40C0-BA76-FEEE6803B9B5}"/>
    <dgm:cxn modelId="{4B3A36E5-F817-45E1-B19C-01EBCCB392BB}" srcId="{50BCD29D-B1A4-4EC9-A4BB-9C3E402ED1C9}" destId="{5DB7EADC-D5E6-4705-912B-5B73CC46FDD2}" srcOrd="0" destOrd="0" parTransId="{7E577E09-A535-413D-944D-B3F1E9C80067}" sibTransId="{8878CCEA-9DC3-4590-9A74-45EECEF7F9FC}"/>
    <dgm:cxn modelId="{E70202E9-E0AC-418F-ABEA-DBE2DF09B1E4}" type="presOf" srcId="{5DB7EADC-D5E6-4705-912B-5B73CC46FDD2}" destId="{0670CA87-97E2-4C24-8476-CF20E28E42E9}" srcOrd="0" destOrd="0" presId="urn:microsoft.com/office/officeart/2005/8/layout/arrow2"/>
    <dgm:cxn modelId="{4B01774F-1079-4958-8782-277123C6B6CE}" type="presParOf" srcId="{35E5F52E-AE7D-4DFE-B6DB-4D7B3FAF4AB3}" destId="{E8770819-5317-472D-A9F8-768977FE11F6}" srcOrd="0" destOrd="0" presId="urn:microsoft.com/office/officeart/2005/8/layout/arrow2"/>
    <dgm:cxn modelId="{51D1A4E7-2573-459B-8481-F69E4FE274D4}" type="presParOf" srcId="{35E5F52E-AE7D-4DFE-B6DB-4D7B3FAF4AB3}" destId="{178DF89D-2491-411B-B267-2FCE996DB951}" srcOrd="1" destOrd="0" presId="urn:microsoft.com/office/officeart/2005/8/layout/arrow2"/>
    <dgm:cxn modelId="{1047C843-49DE-4523-A529-FAC94DAF6648}" type="presParOf" srcId="{178DF89D-2491-411B-B267-2FCE996DB951}" destId="{DC838FD5-8D1B-44AC-934D-0570077286AB}" srcOrd="0" destOrd="0" presId="urn:microsoft.com/office/officeart/2005/8/layout/arrow2"/>
    <dgm:cxn modelId="{E8F5FD9A-BD78-47D7-B994-F60F7CDEF7EB}" type="presParOf" srcId="{178DF89D-2491-411B-B267-2FCE996DB951}" destId="{0670CA87-97E2-4C24-8476-CF20E28E42E9}" srcOrd="1" destOrd="0" presId="urn:microsoft.com/office/officeart/2005/8/layout/arrow2"/>
    <dgm:cxn modelId="{F730E186-4232-4F97-A75F-7718D4751BE9}" type="presParOf" srcId="{178DF89D-2491-411B-B267-2FCE996DB951}" destId="{AA3D670E-675E-479E-B763-58AA02F2D23D}" srcOrd="2" destOrd="0" presId="urn:microsoft.com/office/officeart/2005/8/layout/arrow2"/>
    <dgm:cxn modelId="{C86A2289-1C73-45C4-B28A-1BFDCD43CDF3}" type="presParOf" srcId="{178DF89D-2491-411B-B267-2FCE996DB951}" destId="{8A47E7FC-3D22-45E8-91CE-F2D9C9BC4A64}" srcOrd="3" destOrd="0" presId="urn:microsoft.com/office/officeart/2005/8/layout/arrow2"/>
    <dgm:cxn modelId="{07E1A01A-3EA5-4202-A0F6-519AE641F3C4}" type="presParOf" srcId="{178DF89D-2491-411B-B267-2FCE996DB951}" destId="{1D35002B-313C-4B01-A24D-E95FBC8558E3}" srcOrd="4" destOrd="0" presId="urn:microsoft.com/office/officeart/2005/8/layout/arrow2"/>
    <dgm:cxn modelId="{48115D1A-E6CB-4F05-AEF6-FA89048D44D8}" type="presParOf" srcId="{178DF89D-2491-411B-B267-2FCE996DB951}" destId="{275DC15B-4153-4FA4-85ED-E1DBEDFF1B09}" srcOrd="5" destOrd="0" presId="urn:microsoft.com/office/officeart/2005/8/layout/arrow2"/>
    <dgm:cxn modelId="{A8C723B5-E608-4079-A910-CEF26CA4C77A}" type="presParOf" srcId="{178DF89D-2491-411B-B267-2FCE996DB951}" destId="{FF23C729-F505-464D-A1A3-EBA857525D0F}" srcOrd="6" destOrd="0" presId="urn:microsoft.com/office/officeart/2005/8/layout/arrow2"/>
    <dgm:cxn modelId="{A5AE70AA-E2CB-4C20-B2FA-F74D6ACAE137}" type="presParOf" srcId="{178DF89D-2491-411B-B267-2FCE996DB951}" destId="{B5CCDDA9-9AA6-4DFF-B438-EBF6EF702EFE}" srcOrd="7" destOrd="0" presId="urn:microsoft.com/office/officeart/2005/8/layout/arrow2"/>
    <dgm:cxn modelId="{6516D21D-790A-4196-9CC7-460AA72BE714}" type="presParOf" srcId="{178DF89D-2491-411B-B267-2FCE996DB951}" destId="{4BB13267-079F-4319-A8FC-6E92206F2D9A}" srcOrd="8" destOrd="0" presId="urn:microsoft.com/office/officeart/2005/8/layout/arrow2"/>
    <dgm:cxn modelId="{DBFD26D2-137C-4C0C-947B-5DE9FA1B96B2}" type="presParOf" srcId="{178DF89D-2491-411B-B267-2FCE996DB951}" destId="{D2FF16AB-A80C-44F8-9AB0-DDF7A5D536F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4DA0FA-432D-4545-8BCC-8F127D7FB64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45E987-B1B3-4D13-B0B9-AB1C99BCCAC7}">
      <dgm:prSet phldrT="[Text]"/>
      <dgm:spPr/>
      <dgm:t>
        <a:bodyPr/>
        <a:lstStyle/>
        <a:p>
          <a:r>
            <a:rPr lang="en-US" dirty="0"/>
            <a:t>Data inconsistencies across teams</a:t>
          </a:r>
        </a:p>
      </dgm:t>
    </dgm:pt>
    <dgm:pt modelId="{D7CCBE26-2AEF-4F9D-A855-E21A7EA5255C}" type="parTrans" cxnId="{645170B7-7984-4127-9537-5B7BA78FC12E}">
      <dgm:prSet/>
      <dgm:spPr/>
      <dgm:t>
        <a:bodyPr/>
        <a:lstStyle/>
        <a:p>
          <a:endParaRPr lang="en-US"/>
        </a:p>
      </dgm:t>
    </dgm:pt>
    <dgm:pt modelId="{A5FF618D-44A6-41DC-9954-7D660B01C478}" type="sibTrans" cxnId="{645170B7-7984-4127-9537-5B7BA78FC12E}">
      <dgm:prSet/>
      <dgm:spPr/>
      <dgm:t>
        <a:bodyPr/>
        <a:lstStyle/>
        <a:p>
          <a:endParaRPr lang="en-US"/>
        </a:p>
      </dgm:t>
    </dgm:pt>
    <dgm:pt modelId="{E1D44B23-AF95-426C-A770-0DD66186563B}">
      <dgm:prSet phldrT="[Text]"/>
      <dgm:spPr/>
      <dgm:t>
        <a:bodyPr/>
        <a:lstStyle/>
        <a:p>
          <a:r>
            <a:rPr lang="en-US" dirty="0"/>
            <a:t>Delays in Market release</a:t>
          </a:r>
        </a:p>
      </dgm:t>
    </dgm:pt>
    <dgm:pt modelId="{7DF65703-8582-4CA4-980A-390F7455186A}" type="parTrans" cxnId="{4E6441F1-0CCB-47BC-B2A1-8AE2C2754988}">
      <dgm:prSet/>
      <dgm:spPr/>
      <dgm:t>
        <a:bodyPr/>
        <a:lstStyle/>
        <a:p>
          <a:endParaRPr lang="en-US"/>
        </a:p>
      </dgm:t>
    </dgm:pt>
    <dgm:pt modelId="{0AB9E2AB-2D19-447F-8603-7C3679B85C7D}" type="sibTrans" cxnId="{4E6441F1-0CCB-47BC-B2A1-8AE2C2754988}">
      <dgm:prSet/>
      <dgm:spPr/>
      <dgm:t>
        <a:bodyPr/>
        <a:lstStyle/>
        <a:p>
          <a:endParaRPr lang="en-US"/>
        </a:p>
      </dgm:t>
    </dgm:pt>
    <dgm:pt modelId="{DE4E717C-2A21-47A9-BC82-ECA46A1A4858}">
      <dgm:prSet phldrT="[Text]"/>
      <dgm:spPr/>
      <dgm:t>
        <a:bodyPr/>
        <a:lstStyle/>
        <a:p>
          <a:r>
            <a:rPr lang="en-US" dirty="0"/>
            <a:t>Slow product approvals</a:t>
          </a:r>
        </a:p>
      </dgm:t>
    </dgm:pt>
    <dgm:pt modelId="{B9D14C18-A84E-4A75-9AA8-8598BDD8A9CE}" type="parTrans" cxnId="{4792547B-5741-4EA1-8B67-17373F53BA0D}">
      <dgm:prSet/>
      <dgm:spPr/>
      <dgm:t>
        <a:bodyPr/>
        <a:lstStyle/>
        <a:p>
          <a:endParaRPr lang="en-US"/>
        </a:p>
      </dgm:t>
    </dgm:pt>
    <dgm:pt modelId="{CB5AAC01-51C4-488B-9359-3F1626B68073}" type="sibTrans" cxnId="{4792547B-5741-4EA1-8B67-17373F53BA0D}">
      <dgm:prSet/>
      <dgm:spPr/>
      <dgm:t>
        <a:bodyPr/>
        <a:lstStyle/>
        <a:p>
          <a:endParaRPr lang="en-US"/>
        </a:p>
      </dgm:t>
    </dgm:pt>
    <dgm:pt modelId="{EE94C3EB-80C3-4686-861D-9D3C55229FEC}">
      <dgm:prSet phldrT="[Text]"/>
      <dgm:spPr/>
      <dgm:t>
        <a:bodyPr/>
        <a:lstStyle/>
        <a:p>
          <a:r>
            <a:rPr lang="en-US" dirty="0"/>
            <a:t>Difficult to track error</a:t>
          </a:r>
        </a:p>
      </dgm:t>
    </dgm:pt>
    <dgm:pt modelId="{E87066DA-78A5-443E-99B4-D523F4A8E1A3}" type="parTrans" cxnId="{43DFAC69-C124-4E45-A4F0-463FD407E793}">
      <dgm:prSet/>
      <dgm:spPr/>
      <dgm:t>
        <a:bodyPr/>
        <a:lstStyle/>
        <a:p>
          <a:endParaRPr lang="en-US"/>
        </a:p>
      </dgm:t>
    </dgm:pt>
    <dgm:pt modelId="{FACA84E0-C283-4683-BF72-0D0AD93AEDA4}" type="sibTrans" cxnId="{43DFAC69-C124-4E45-A4F0-463FD407E793}">
      <dgm:prSet/>
      <dgm:spPr/>
      <dgm:t>
        <a:bodyPr/>
        <a:lstStyle/>
        <a:p>
          <a:endParaRPr lang="en-US"/>
        </a:p>
      </dgm:t>
    </dgm:pt>
    <dgm:pt modelId="{AEFDEC28-4FA8-4892-A75A-A05AB08FF03E}" type="pres">
      <dgm:prSet presAssocID="{624DA0FA-432D-4545-8BCC-8F127D7FB645}" presName="Name0" presStyleCnt="0">
        <dgm:presLayoutVars>
          <dgm:resizeHandles/>
        </dgm:presLayoutVars>
      </dgm:prSet>
      <dgm:spPr/>
    </dgm:pt>
    <dgm:pt modelId="{2CE0C081-ABF8-4E33-A10D-784AD9D46D24}" type="pres">
      <dgm:prSet presAssocID="{5045E987-B1B3-4D13-B0B9-AB1C99BCCAC7}" presName="text" presStyleLbl="node1" presStyleIdx="0" presStyleCnt="4" custScaleX="100032" custScaleY="90582">
        <dgm:presLayoutVars>
          <dgm:bulletEnabled val="1"/>
        </dgm:presLayoutVars>
      </dgm:prSet>
      <dgm:spPr/>
    </dgm:pt>
    <dgm:pt modelId="{AE0051F3-1C66-4D25-B0F4-C2D87B543E0D}" type="pres">
      <dgm:prSet presAssocID="{A5FF618D-44A6-41DC-9954-7D660B01C478}" presName="space" presStyleCnt="0"/>
      <dgm:spPr/>
    </dgm:pt>
    <dgm:pt modelId="{140ABEC0-357E-4D8C-91F9-7A5FCE29E194}" type="pres">
      <dgm:prSet presAssocID="{EE94C3EB-80C3-4686-861D-9D3C55229FEC}" presName="text" presStyleLbl="node1" presStyleIdx="1" presStyleCnt="4" custScaleX="234528" custScaleY="88239">
        <dgm:presLayoutVars>
          <dgm:bulletEnabled val="1"/>
        </dgm:presLayoutVars>
      </dgm:prSet>
      <dgm:spPr/>
    </dgm:pt>
    <dgm:pt modelId="{A3466BB3-0DFC-4DBF-A466-C70FC399806A}" type="pres">
      <dgm:prSet presAssocID="{FACA84E0-C283-4683-BF72-0D0AD93AEDA4}" presName="space" presStyleCnt="0"/>
      <dgm:spPr/>
    </dgm:pt>
    <dgm:pt modelId="{1128A49E-3F1A-4642-8989-7E56BB28D54B}" type="pres">
      <dgm:prSet presAssocID="{E1D44B23-AF95-426C-A770-0DD66186563B}" presName="text" presStyleLbl="node1" presStyleIdx="2" presStyleCnt="4" custScaleX="198447" custScaleY="86580">
        <dgm:presLayoutVars>
          <dgm:bulletEnabled val="1"/>
        </dgm:presLayoutVars>
      </dgm:prSet>
      <dgm:spPr/>
    </dgm:pt>
    <dgm:pt modelId="{70BDEF59-228C-404F-BCA2-2DB53996DCA8}" type="pres">
      <dgm:prSet presAssocID="{0AB9E2AB-2D19-447F-8603-7C3679B85C7D}" presName="space" presStyleCnt="0"/>
      <dgm:spPr/>
    </dgm:pt>
    <dgm:pt modelId="{7B6DFEBC-88B2-44BE-8D60-12731C718CB5}" type="pres">
      <dgm:prSet presAssocID="{DE4E717C-2A21-47A9-BC82-ECA46A1A4858}" presName="text" presStyleLbl="node1" presStyleIdx="3" presStyleCnt="4" custScaleX="217714" custScaleY="90315">
        <dgm:presLayoutVars>
          <dgm:bulletEnabled val="1"/>
        </dgm:presLayoutVars>
      </dgm:prSet>
      <dgm:spPr/>
    </dgm:pt>
  </dgm:ptLst>
  <dgm:cxnLst>
    <dgm:cxn modelId="{1997DD09-D14E-41D8-B20D-2F084CCADCF1}" type="presOf" srcId="{5045E987-B1B3-4D13-B0B9-AB1C99BCCAC7}" destId="{2CE0C081-ABF8-4E33-A10D-784AD9D46D24}" srcOrd="0" destOrd="0" presId="urn:diagrams.loki3.com/VaryingWidthList"/>
    <dgm:cxn modelId="{5D1EA516-1D4D-4B57-99CF-CF252C3CA38D}" type="presOf" srcId="{624DA0FA-432D-4545-8BCC-8F127D7FB645}" destId="{AEFDEC28-4FA8-4892-A75A-A05AB08FF03E}" srcOrd="0" destOrd="0" presId="urn:diagrams.loki3.com/VaryingWidthList"/>
    <dgm:cxn modelId="{133CA133-CA35-4EB7-AE68-85F068BB3240}" type="presOf" srcId="{E1D44B23-AF95-426C-A770-0DD66186563B}" destId="{1128A49E-3F1A-4642-8989-7E56BB28D54B}" srcOrd="0" destOrd="0" presId="urn:diagrams.loki3.com/VaryingWidthList"/>
    <dgm:cxn modelId="{43DFAC69-C124-4E45-A4F0-463FD407E793}" srcId="{624DA0FA-432D-4545-8BCC-8F127D7FB645}" destId="{EE94C3EB-80C3-4686-861D-9D3C55229FEC}" srcOrd="1" destOrd="0" parTransId="{E87066DA-78A5-443E-99B4-D523F4A8E1A3}" sibTransId="{FACA84E0-C283-4683-BF72-0D0AD93AEDA4}"/>
    <dgm:cxn modelId="{4792547B-5741-4EA1-8B67-17373F53BA0D}" srcId="{624DA0FA-432D-4545-8BCC-8F127D7FB645}" destId="{DE4E717C-2A21-47A9-BC82-ECA46A1A4858}" srcOrd="3" destOrd="0" parTransId="{B9D14C18-A84E-4A75-9AA8-8598BDD8A9CE}" sibTransId="{CB5AAC01-51C4-488B-9359-3F1626B68073}"/>
    <dgm:cxn modelId="{9C9A887F-9D14-481E-B2C7-9E5CDDDA7705}" type="presOf" srcId="{EE94C3EB-80C3-4686-861D-9D3C55229FEC}" destId="{140ABEC0-357E-4D8C-91F9-7A5FCE29E194}" srcOrd="0" destOrd="0" presId="urn:diagrams.loki3.com/VaryingWidthList"/>
    <dgm:cxn modelId="{645170B7-7984-4127-9537-5B7BA78FC12E}" srcId="{624DA0FA-432D-4545-8BCC-8F127D7FB645}" destId="{5045E987-B1B3-4D13-B0B9-AB1C99BCCAC7}" srcOrd="0" destOrd="0" parTransId="{D7CCBE26-2AEF-4F9D-A855-E21A7EA5255C}" sibTransId="{A5FF618D-44A6-41DC-9954-7D660B01C478}"/>
    <dgm:cxn modelId="{655DA7D0-C06B-43A8-A630-73D8CEEF17F5}" type="presOf" srcId="{DE4E717C-2A21-47A9-BC82-ECA46A1A4858}" destId="{7B6DFEBC-88B2-44BE-8D60-12731C718CB5}" srcOrd="0" destOrd="0" presId="urn:diagrams.loki3.com/VaryingWidthList"/>
    <dgm:cxn modelId="{4E6441F1-0CCB-47BC-B2A1-8AE2C2754988}" srcId="{624DA0FA-432D-4545-8BCC-8F127D7FB645}" destId="{E1D44B23-AF95-426C-A770-0DD66186563B}" srcOrd="2" destOrd="0" parTransId="{7DF65703-8582-4CA4-980A-390F7455186A}" sibTransId="{0AB9E2AB-2D19-447F-8603-7C3679B85C7D}"/>
    <dgm:cxn modelId="{19936C07-B5D7-4D95-B802-7A37F8D9675B}" type="presParOf" srcId="{AEFDEC28-4FA8-4892-A75A-A05AB08FF03E}" destId="{2CE0C081-ABF8-4E33-A10D-784AD9D46D24}" srcOrd="0" destOrd="0" presId="urn:diagrams.loki3.com/VaryingWidthList"/>
    <dgm:cxn modelId="{E284E6C2-ADBA-4CA3-9345-A27475A313E0}" type="presParOf" srcId="{AEFDEC28-4FA8-4892-A75A-A05AB08FF03E}" destId="{AE0051F3-1C66-4D25-B0F4-C2D87B543E0D}" srcOrd="1" destOrd="0" presId="urn:diagrams.loki3.com/VaryingWidthList"/>
    <dgm:cxn modelId="{1D832CF2-2A0C-4756-BFFE-4F404A60777B}" type="presParOf" srcId="{AEFDEC28-4FA8-4892-A75A-A05AB08FF03E}" destId="{140ABEC0-357E-4D8C-91F9-7A5FCE29E194}" srcOrd="2" destOrd="0" presId="urn:diagrams.loki3.com/VaryingWidthList"/>
    <dgm:cxn modelId="{A14D44AA-DC64-44E8-87CC-699756438953}" type="presParOf" srcId="{AEFDEC28-4FA8-4892-A75A-A05AB08FF03E}" destId="{A3466BB3-0DFC-4DBF-A466-C70FC399806A}" srcOrd="3" destOrd="0" presId="urn:diagrams.loki3.com/VaryingWidthList"/>
    <dgm:cxn modelId="{E66E01B0-9EBA-4936-890D-72B90A189AB0}" type="presParOf" srcId="{AEFDEC28-4FA8-4892-A75A-A05AB08FF03E}" destId="{1128A49E-3F1A-4642-8989-7E56BB28D54B}" srcOrd="4" destOrd="0" presId="urn:diagrams.loki3.com/VaryingWidthList"/>
    <dgm:cxn modelId="{8070EAF5-7A57-49AF-9920-1BF569DFC86B}" type="presParOf" srcId="{AEFDEC28-4FA8-4892-A75A-A05AB08FF03E}" destId="{70BDEF59-228C-404F-BCA2-2DB53996DCA8}" srcOrd="5" destOrd="0" presId="urn:diagrams.loki3.com/VaryingWidthList"/>
    <dgm:cxn modelId="{6CC220F4-B02B-4ADB-88A1-7127D182E6CC}" type="presParOf" srcId="{AEFDEC28-4FA8-4892-A75A-A05AB08FF03E}" destId="{7B6DFEBC-88B2-44BE-8D60-12731C718CB5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8D2224-DBA0-4134-87DF-3BF3360C55ED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3C05C1-F12F-422D-A55E-53F092F35485}">
      <dgm:prSet phldrT="[Text]"/>
      <dgm:spPr/>
      <dgm:t>
        <a:bodyPr/>
        <a:lstStyle/>
        <a:p>
          <a:r>
            <a:rPr lang="en-US" b="1" dirty="0"/>
            <a:t>Automating File Parsing</a:t>
          </a:r>
          <a:endParaRPr lang="en-US" dirty="0"/>
        </a:p>
      </dgm:t>
    </dgm:pt>
    <dgm:pt modelId="{4A5F14B7-F640-4A62-B7D5-CD3517D508C7}" type="parTrans" cxnId="{55A337FC-6731-4A8A-BC2A-FE02194C6E5F}">
      <dgm:prSet/>
      <dgm:spPr/>
      <dgm:t>
        <a:bodyPr/>
        <a:lstStyle/>
        <a:p>
          <a:endParaRPr lang="en-US"/>
        </a:p>
      </dgm:t>
    </dgm:pt>
    <dgm:pt modelId="{7BA6FD32-909C-4F76-8650-A0AAE9DF5CCB}" type="sibTrans" cxnId="{55A337FC-6731-4A8A-BC2A-FE02194C6E5F}">
      <dgm:prSet/>
      <dgm:spPr/>
      <dgm:t>
        <a:bodyPr/>
        <a:lstStyle/>
        <a:p>
          <a:endParaRPr lang="en-US"/>
        </a:p>
      </dgm:t>
    </dgm:pt>
    <dgm:pt modelId="{39C3D02F-1E37-4D81-AC54-F22F4152A64B}">
      <dgm:prSet phldrT="[Text]"/>
      <dgm:spPr/>
      <dgm:t>
        <a:bodyPr/>
        <a:lstStyle/>
        <a:p>
          <a:r>
            <a:rPr lang="en-US" b="1" dirty="0"/>
            <a:t>API Integrations for Data Flow Automation</a:t>
          </a:r>
          <a:endParaRPr lang="en-US" dirty="0"/>
        </a:p>
      </dgm:t>
    </dgm:pt>
    <dgm:pt modelId="{4F304CDE-495E-406F-BFCE-979D41E28464}" type="parTrans" cxnId="{D5932835-FC46-4D0E-8567-5031A176E4D4}">
      <dgm:prSet/>
      <dgm:spPr/>
      <dgm:t>
        <a:bodyPr/>
        <a:lstStyle/>
        <a:p>
          <a:endParaRPr lang="en-US"/>
        </a:p>
      </dgm:t>
    </dgm:pt>
    <dgm:pt modelId="{7570ADF7-EE7A-41C3-8D09-525F6B5B9E62}" type="sibTrans" cxnId="{D5932835-FC46-4D0E-8567-5031A176E4D4}">
      <dgm:prSet/>
      <dgm:spPr/>
      <dgm:t>
        <a:bodyPr/>
        <a:lstStyle/>
        <a:p>
          <a:endParaRPr lang="en-US"/>
        </a:p>
      </dgm:t>
    </dgm:pt>
    <dgm:pt modelId="{CBC16B30-5E3C-43C2-BA39-1C48B8843581}">
      <dgm:prSet phldrT="[Text]"/>
      <dgm:spPr/>
      <dgm:t>
        <a:bodyPr/>
        <a:lstStyle/>
        <a:p>
          <a:r>
            <a:rPr lang="en-US" b="1" dirty="0"/>
            <a:t>SQL &amp; Data Analysis Optimization</a:t>
          </a:r>
          <a:endParaRPr lang="en-US" dirty="0"/>
        </a:p>
      </dgm:t>
    </dgm:pt>
    <dgm:pt modelId="{B283AA2B-C591-45EE-B5E5-ADA27DDE2436}" type="parTrans" cxnId="{E2463FDA-70BB-410E-B13E-2FFAFCB03ECB}">
      <dgm:prSet/>
      <dgm:spPr/>
      <dgm:t>
        <a:bodyPr/>
        <a:lstStyle/>
        <a:p>
          <a:endParaRPr lang="en-US"/>
        </a:p>
      </dgm:t>
    </dgm:pt>
    <dgm:pt modelId="{C9AE3A8C-66B8-48BD-9A64-EE3DA8395B6F}" type="sibTrans" cxnId="{E2463FDA-70BB-410E-B13E-2FFAFCB03ECB}">
      <dgm:prSet/>
      <dgm:spPr/>
      <dgm:t>
        <a:bodyPr/>
        <a:lstStyle/>
        <a:p>
          <a:endParaRPr lang="en-US"/>
        </a:p>
      </dgm:t>
    </dgm:pt>
    <dgm:pt modelId="{9044E73A-9537-495D-94E0-03EE93189F72}">
      <dgm:prSet phldrT="[Text]"/>
      <dgm:spPr/>
      <dgm:t>
        <a:bodyPr/>
        <a:lstStyle/>
        <a:p>
          <a:r>
            <a:rPr lang="en-US" b="1" dirty="0"/>
            <a:t>Troubleshooting &amp; Process Improvement</a:t>
          </a:r>
          <a:endParaRPr lang="en-US" dirty="0"/>
        </a:p>
      </dgm:t>
    </dgm:pt>
    <dgm:pt modelId="{210824D5-A272-4405-B9E9-0A57E86755E8}" type="parTrans" cxnId="{CE45C28B-319D-4797-8A12-C04E0BAE87C4}">
      <dgm:prSet/>
      <dgm:spPr/>
      <dgm:t>
        <a:bodyPr/>
        <a:lstStyle/>
        <a:p>
          <a:endParaRPr lang="en-US"/>
        </a:p>
      </dgm:t>
    </dgm:pt>
    <dgm:pt modelId="{0D1D344C-515F-4B0D-B3E5-A0F950361672}" type="sibTrans" cxnId="{CE45C28B-319D-4797-8A12-C04E0BAE87C4}">
      <dgm:prSet/>
      <dgm:spPr/>
      <dgm:t>
        <a:bodyPr/>
        <a:lstStyle/>
        <a:p>
          <a:endParaRPr lang="en-US"/>
        </a:p>
      </dgm:t>
    </dgm:pt>
    <dgm:pt modelId="{6573F5D5-EFA9-4474-AA97-B588CD77B7E3}" type="pres">
      <dgm:prSet presAssocID="{D98D2224-DBA0-4134-87DF-3BF3360C55ED}" presName="Name0" presStyleCnt="0">
        <dgm:presLayoutVars>
          <dgm:dir/>
          <dgm:resizeHandles val="exact"/>
        </dgm:presLayoutVars>
      </dgm:prSet>
      <dgm:spPr/>
    </dgm:pt>
    <dgm:pt modelId="{2EC28675-C94D-474E-9CA8-F3C0D344DADF}" type="pres">
      <dgm:prSet presAssocID="{283C05C1-F12F-422D-A55E-53F092F35485}" presName="node" presStyleLbl="node1" presStyleIdx="0" presStyleCnt="4">
        <dgm:presLayoutVars>
          <dgm:bulletEnabled val="1"/>
        </dgm:presLayoutVars>
      </dgm:prSet>
      <dgm:spPr/>
    </dgm:pt>
    <dgm:pt modelId="{70FDB28F-784A-4F32-A3FF-68DC311F2CCE}" type="pres">
      <dgm:prSet presAssocID="{7BA6FD32-909C-4F76-8650-A0AAE9DF5CCB}" presName="sibTrans" presStyleLbl="sibTrans2D1" presStyleIdx="0" presStyleCnt="3"/>
      <dgm:spPr/>
    </dgm:pt>
    <dgm:pt modelId="{615D3851-3C70-4666-A763-25D5E716EA14}" type="pres">
      <dgm:prSet presAssocID="{7BA6FD32-909C-4F76-8650-A0AAE9DF5CCB}" presName="connectorText" presStyleLbl="sibTrans2D1" presStyleIdx="0" presStyleCnt="3"/>
      <dgm:spPr/>
    </dgm:pt>
    <dgm:pt modelId="{D3EF4A50-DA7F-4C51-9FD5-78C2C917096A}" type="pres">
      <dgm:prSet presAssocID="{39C3D02F-1E37-4D81-AC54-F22F4152A64B}" presName="node" presStyleLbl="node1" presStyleIdx="1" presStyleCnt="4">
        <dgm:presLayoutVars>
          <dgm:bulletEnabled val="1"/>
        </dgm:presLayoutVars>
      </dgm:prSet>
      <dgm:spPr/>
    </dgm:pt>
    <dgm:pt modelId="{67734446-3200-472E-BFDF-F32C82FB5DB6}" type="pres">
      <dgm:prSet presAssocID="{7570ADF7-EE7A-41C3-8D09-525F6B5B9E62}" presName="sibTrans" presStyleLbl="sibTrans2D1" presStyleIdx="1" presStyleCnt="3"/>
      <dgm:spPr/>
    </dgm:pt>
    <dgm:pt modelId="{8843081D-665E-4A5D-9946-4E0AFDB3FDF9}" type="pres">
      <dgm:prSet presAssocID="{7570ADF7-EE7A-41C3-8D09-525F6B5B9E62}" presName="connectorText" presStyleLbl="sibTrans2D1" presStyleIdx="1" presStyleCnt="3"/>
      <dgm:spPr/>
    </dgm:pt>
    <dgm:pt modelId="{7C292DE6-4393-4C7D-8E17-85C51DCB1166}" type="pres">
      <dgm:prSet presAssocID="{CBC16B30-5E3C-43C2-BA39-1C48B8843581}" presName="node" presStyleLbl="node1" presStyleIdx="2" presStyleCnt="4">
        <dgm:presLayoutVars>
          <dgm:bulletEnabled val="1"/>
        </dgm:presLayoutVars>
      </dgm:prSet>
      <dgm:spPr/>
    </dgm:pt>
    <dgm:pt modelId="{96EC8B8E-9052-4EAB-AF4B-04B5AED755CE}" type="pres">
      <dgm:prSet presAssocID="{C9AE3A8C-66B8-48BD-9A64-EE3DA8395B6F}" presName="sibTrans" presStyleLbl="sibTrans2D1" presStyleIdx="2" presStyleCnt="3"/>
      <dgm:spPr/>
    </dgm:pt>
    <dgm:pt modelId="{6BE7401F-0D19-4F20-9133-C47E22C98F8E}" type="pres">
      <dgm:prSet presAssocID="{C9AE3A8C-66B8-48BD-9A64-EE3DA8395B6F}" presName="connectorText" presStyleLbl="sibTrans2D1" presStyleIdx="2" presStyleCnt="3"/>
      <dgm:spPr/>
    </dgm:pt>
    <dgm:pt modelId="{742F0485-230E-4D5D-81A9-18FBE2CF8C15}" type="pres">
      <dgm:prSet presAssocID="{9044E73A-9537-495D-94E0-03EE93189F72}" presName="node" presStyleLbl="node1" presStyleIdx="3" presStyleCnt="4">
        <dgm:presLayoutVars>
          <dgm:bulletEnabled val="1"/>
        </dgm:presLayoutVars>
      </dgm:prSet>
      <dgm:spPr/>
    </dgm:pt>
  </dgm:ptLst>
  <dgm:cxnLst>
    <dgm:cxn modelId="{B2ADCB06-57C2-4B91-B70E-0DB67A465D43}" type="presOf" srcId="{D98D2224-DBA0-4134-87DF-3BF3360C55ED}" destId="{6573F5D5-EFA9-4474-AA97-B588CD77B7E3}" srcOrd="0" destOrd="0" presId="urn:microsoft.com/office/officeart/2005/8/layout/process1"/>
    <dgm:cxn modelId="{FE8D2621-5072-46CC-8F72-E184E6F08550}" type="presOf" srcId="{9044E73A-9537-495D-94E0-03EE93189F72}" destId="{742F0485-230E-4D5D-81A9-18FBE2CF8C15}" srcOrd="0" destOrd="0" presId="urn:microsoft.com/office/officeart/2005/8/layout/process1"/>
    <dgm:cxn modelId="{872DE321-91B8-4FC7-8BB4-B1F4DF28E435}" type="presOf" srcId="{39C3D02F-1E37-4D81-AC54-F22F4152A64B}" destId="{D3EF4A50-DA7F-4C51-9FD5-78C2C917096A}" srcOrd="0" destOrd="0" presId="urn:microsoft.com/office/officeart/2005/8/layout/process1"/>
    <dgm:cxn modelId="{40CE6324-4A7E-4A83-8554-85C80CB7506B}" type="presOf" srcId="{7570ADF7-EE7A-41C3-8D09-525F6B5B9E62}" destId="{8843081D-665E-4A5D-9946-4E0AFDB3FDF9}" srcOrd="1" destOrd="0" presId="urn:microsoft.com/office/officeart/2005/8/layout/process1"/>
    <dgm:cxn modelId="{D5932835-FC46-4D0E-8567-5031A176E4D4}" srcId="{D98D2224-DBA0-4134-87DF-3BF3360C55ED}" destId="{39C3D02F-1E37-4D81-AC54-F22F4152A64B}" srcOrd="1" destOrd="0" parTransId="{4F304CDE-495E-406F-BFCE-979D41E28464}" sibTransId="{7570ADF7-EE7A-41C3-8D09-525F6B5B9E62}"/>
    <dgm:cxn modelId="{99381A4D-8DD6-4F55-944A-7D38A8159085}" type="presOf" srcId="{283C05C1-F12F-422D-A55E-53F092F35485}" destId="{2EC28675-C94D-474E-9CA8-F3C0D344DADF}" srcOrd="0" destOrd="0" presId="urn:microsoft.com/office/officeart/2005/8/layout/process1"/>
    <dgm:cxn modelId="{B566446D-EB9E-48CD-BB76-CB57BB50B4CF}" type="presOf" srcId="{7BA6FD32-909C-4F76-8650-A0AAE9DF5CCB}" destId="{615D3851-3C70-4666-A763-25D5E716EA14}" srcOrd="1" destOrd="0" presId="urn:microsoft.com/office/officeart/2005/8/layout/process1"/>
    <dgm:cxn modelId="{342B7670-740E-481B-BD10-5E20DAF26E4D}" type="presOf" srcId="{7BA6FD32-909C-4F76-8650-A0AAE9DF5CCB}" destId="{70FDB28F-784A-4F32-A3FF-68DC311F2CCE}" srcOrd="0" destOrd="0" presId="urn:microsoft.com/office/officeart/2005/8/layout/process1"/>
    <dgm:cxn modelId="{9B89C877-4297-4995-884A-2BA15644D2F8}" type="presOf" srcId="{CBC16B30-5E3C-43C2-BA39-1C48B8843581}" destId="{7C292DE6-4393-4C7D-8E17-85C51DCB1166}" srcOrd="0" destOrd="0" presId="urn:microsoft.com/office/officeart/2005/8/layout/process1"/>
    <dgm:cxn modelId="{98A84687-F934-4408-9389-DA6D28D90FE3}" type="presOf" srcId="{C9AE3A8C-66B8-48BD-9A64-EE3DA8395B6F}" destId="{96EC8B8E-9052-4EAB-AF4B-04B5AED755CE}" srcOrd="0" destOrd="0" presId="urn:microsoft.com/office/officeart/2005/8/layout/process1"/>
    <dgm:cxn modelId="{CE45C28B-319D-4797-8A12-C04E0BAE87C4}" srcId="{D98D2224-DBA0-4134-87DF-3BF3360C55ED}" destId="{9044E73A-9537-495D-94E0-03EE93189F72}" srcOrd="3" destOrd="0" parTransId="{210824D5-A272-4405-B9E9-0A57E86755E8}" sibTransId="{0D1D344C-515F-4B0D-B3E5-A0F950361672}"/>
    <dgm:cxn modelId="{CC8E859E-3221-4082-AEFE-0AB42A63EC47}" type="presOf" srcId="{7570ADF7-EE7A-41C3-8D09-525F6B5B9E62}" destId="{67734446-3200-472E-BFDF-F32C82FB5DB6}" srcOrd="0" destOrd="0" presId="urn:microsoft.com/office/officeart/2005/8/layout/process1"/>
    <dgm:cxn modelId="{31F9F6A3-CCC2-4393-91A3-8653EEB1C09C}" type="presOf" srcId="{C9AE3A8C-66B8-48BD-9A64-EE3DA8395B6F}" destId="{6BE7401F-0D19-4F20-9133-C47E22C98F8E}" srcOrd="1" destOrd="0" presId="urn:microsoft.com/office/officeart/2005/8/layout/process1"/>
    <dgm:cxn modelId="{E2463FDA-70BB-410E-B13E-2FFAFCB03ECB}" srcId="{D98D2224-DBA0-4134-87DF-3BF3360C55ED}" destId="{CBC16B30-5E3C-43C2-BA39-1C48B8843581}" srcOrd="2" destOrd="0" parTransId="{B283AA2B-C591-45EE-B5E5-ADA27DDE2436}" sibTransId="{C9AE3A8C-66B8-48BD-9A64-EE3DA8395B6F}"/>
    <dgm:cxn modelId="{55A337FC-6731-4A8A-BC2A-FE02194C6E5F}" srcId="{D98D2224-DBA0-4134-87DF-3BF3360C55ED}" destId="{283C05C1-F12F-422D-A55E-53F092F35485}" srcOrd="0" destOrd="0" parTransId="{4A5F14B7-F640-4A62-B7D5-CD3517D508C7}" sibTransId="{7BA6FD32-909C-4F76-8650-A0AAE9DF5CCB}"/>
    <dgm:cxn modelId="{80132A61-94DE-4FD8-9DE3-D00A94022740}" type="presParOf" srcId="{6573F5D5-EFA9-4474-AA97-B588CD77B7E3}" destId="{2EC28675-C94D-474E-9CA8-F3C0D344DADF}" srcOrd="0" destOrd="0" presId="urn:microsoft.com/office/officeart/2005/8/layout/process1"/>
    <dgm:cxn modelId="{92749989-6712-4276-A025-D4B2313B3965}" type="presParOf" srcId="{6573F5D5-EFA9-4474-AA97-B588CD77B7E3}" destId="{70FDB28F-784A-4F32-A3FF-68DC311F2CCE}" srcOrd="1" destOrd="0" presId="urn:microsoft.com/office/officeart/2005/8/layout/process1"/>
    <dgm:cxn modelId="{BD5DC9CB-3869-48BE-83C4-43770F40D091}" type="presParOf" srcId="{70FDB28F-784A-4F32-A3FF-68DC311F2CCE}" destId="{615D3851-3C70-4666-A763-25D5E716EA14}" srcOrd="0" destOrd="0" presId="urn:microsoft.com/office/officeart/2005/8/layout/process1"/>
    <dgm:cxn modelId="{B310C37B-867B-4021-B2DA-3B0E25731172}" type="presParOf" srcId="{6573F5D5-EFA9-4474-AA97-B588CD77B7E3}" destId="{D3EF4A50-DA7F-4C51-9FD5-78C2C917096A}" srcOrd="2" destOrd="0" presId="urn:microsoft.com/office/officeart/2005/8/layout/process1"/>
    <dgm:cxn modelId="{45E18979-D2D6-4DF3-BE23-522F1B958F99}" type="presParOf" srcId="{6573F5D5-EFA9-4474-AA97-B588CD77B7E3}" destId="{67734446-3200-472E-BFDF-F32C82FB5DB6}" srcOrd="3" destOrd="0" presId="urn:microsoft.com/office/officeart/2005/8/layout/process1"/>
    <dgm:cxn modelId="{7D1AA851-187F-4C41-A7FF-03BA0F9F8136}" type="presParOf" srcId="{67734446-3200-472E-BFDF-F32C82FB5DB6}" destId="{8843081D-665E-4A5D-9946-4E0AFDB3FDF9}" srcOrd="0" destOrd="0" presId="urn:microsoft.com/office/officeart/2005/8/layout/process1"/>
    <dgm:cxn modelId="{24D7E2FC-A15A-4953-979B-F38E3DE93E27}" type="presParOf" srcId="{6573F5D5-EFA9-4474-AA97-B588CD77B7E3}" destId="{7C292DE6-4393-4C7D-8E17-85C51DCB1166}" srcOrd="4" destOrd="0" presId="urn:microsoft.com/office/officeart/2005/8/layout/process1"/>
    <dgm:cxn modelId="{D6DCC4B4-D1EE-49BE-856D-FC14D9F53BC0}" type="presParOf" srcId="{6573F5D5-EFA9-4474-AA97-B588CD77B7E3}" destId="{96EC8B8E-9052-4EAB-AF4B-04B5AED755CE}" srcOrd="5" destOrd="0" presId="urn:microsoft.com/office/officeart/2005/8/layout/process1"/>
    <dgm:cxn modelId="{EF6FF256-94C3-4A43-AAAF-61D071F6AD8E}" type="presParOf" srcId="{96EC8B8E-9052-4EAB-AF4B-04B5AED755CE}" destId="{6BE7401F-0D19-4F20-9133-C47E22C98F8E}" srcOrd="0" destOrd="0" presId="urn:microsoft.com/office/officeart/2005/8/layout/process1"/>
    <dgm:cxn modelId="{554F26EE-B5E2-42B0-83E1-A51C7F7363DF}" type="presParOf" srcId="{6573F5D5-EFA9-4474-AA97-B588CD77B7E3}" destId="{742F0485-230E-4D5D-81A9-18FBE2CF8C1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080D7-1DDF-40DB-990E-70706625072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4_1" csCatId="accent4" phldr="1"/>
      <dgm:spPr/>
    </dgm:pt>
    <dgm:pt modelId="{219DF9B6-4CB7-41F7-9E1F-0EAF54EC9495}">
      <dgm:prSet custT="1"/>
      <dgm:spPr/>
      <dgm:t>
        <a:bodyPr/>
        <a:lstStyle/>
        <a:p>
          <a:r>
            <a:rPr lang="en-US" sz="1200" dirty="0"/>
            <a:t>Automated notifications for data anomalies</a:t>
          </a:r>
        </a:p>
      </dgm:t>
    </dgm:pt>
    <dgm:pt modelId="{F06DBD6F-F7A3-46BC-85CA-C0F2B308C7CF}" type="parTrans" cxnId="{F88E4199-EFB6-412B-B15B-B435BC87BF5E}">
      <dgm:prSet/>
      <dgm:spPr/>
      <dgm:t>
        <a:bodyPr/>
        <a:lstStyle/>
        <a:p>
          <a:endParaRPr lang="en-US"/>
        </a:p>
      </dgm:t>
    </dgm:pt>
    <dgm:pt modelId="{0D0CCD61-4AF0-4866-9BA7-BDDE5D6D51F3}" type="sibTrans" cxnId="{F88E4199-EFB6-412B-B15B-B435BC87BF5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larm Ringing outline"/>
        </a:ext>
      </dgm:extLst>
    </dgm:pt>
    <dgm:pt modelId="{4D845092-27FB-431A-B4F3-93B9C0A9CFBA}">
      <dgm:prSet phldrT="[Text]" custT="1"/>
      <dgm:spPr/>
      <dgm:t>
        <a:bodyPr/>
        <a:lstStyle/>
        <a:p>
          <a:pPr algn="l"/>
          <a:r>
            <a:rPr lang="en-US" sz="1200" dirty="0"/>
            <a:t>Unexpected Data Quality Issues</a:t>
          </a:r>
        </a:p>
      </dgm:t>
    </dgm:pt>
    <dgm:pt modelId="{FBE9D6B1-D876-4D17-A2E6-539F699ACD55}" type="parTrans" cxnId="{6286600D-8677-4CD3-8512-7ADE1F835A69}">
      <dgm:prSet/>
      <dgm:spPr/>
      <dgm:t>
        <a:bodyPr/>
        <a:lstStyle/>
        <a:p>
          <a:endParaRPr lang="en-US"/>
        </a:p>
      </dgm:t>
    </dgm:pt>
    <dgm:pt modelId="{F7EB8B7B-4EEB-4A2D-B629-EF57A33EB40F}" type="sibTrans" cxnId="{6286600D-8677-4CD3-8512-7ADE1F835A69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 outline"/>
        </a:ext>
      </dgm:extLst>
    </dgm:pt>
    <dgm:pt modelId="{16C990BF-B0E9-4C46-AFC3-D0937C70FBDF}">
      <dgm:prSet phldrT="[Text]" custT="1"/>
      <dgm:spPr/>
      <dgm:t>
        <a:bodyPr/>
        <a:lstStyle/>
        <a:p>
          <a:r>
            <a:rPr lang="en-US" sz="1200" dirty="0"/>
            <a:t>Improve data quality 35%</a:t>
          </a:r>
        </a:p>
      </dgm:t>
    </dgm:pt>
    <dgm:pt modelId="{2EA3B2B1-A47A-46A8-B598-90240992E090}" type="parTrans" cxnId="{729C3D4B-BAE3-473E-9690-D172E0850B26}">
      <dgm:prSet/>
      <dgm:spPr/>
      <dgm:t>
        <a:bodyPr/>
        <a:lstStyle/>
        <a:p>
          <a:endParaRPr lang="en-US"/>
        </a:p>
      </dgm:t>
    </dgm:pt>
    <dgm:pt modelId="{25DA85FE-FB82-4DD4-A986-05105F9847CD}" type="sibTrans" cxnId="{729C3D4B-BAE3-473E-9690-D172E0850B26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 outline"/>
        </a:ext>
      </dgm:extLst>
    </dgm:pt>
    <dgm:pt modelId="{52B7BAE2-6836-483F-ABE9-942A4037AA65}" type="pres">
      <dgm:prSet presAssocID="{8A3080D7-1DDF-40DB-990E-707066250724}" presName="Name0" presStyleCnt="0">
        <dgm:presLayoutVars>
          <dgm:chMax val="7"/>
          <dgm:chPref val="7"/>
          <dgm:dir/>
        </dgm:presLayoutVars>
      </dgm:prSet>
      <dgm:spPr/>
    </dgm:pt>
    <dgm:pt modelId="{36C3B2CF-7252-45C8-92BA-37D05E415DD8}" type="pres">
      <dgm:prSet presAssocID="{8A3080D7-1DDF-40DB-990E-707066250724}" presName="dot1" presStyleLbl="alignNode1" presStyleIdx="0" presStyleCnt="12"/>
      <dgm:spPr/>
    </dgm:pt>
    <dgm:pt modelId="{6F0B6899-0223-487E-B4F8-42BB282F7290}" type="pres">
      <dgm:prSet presAssocID="{8A3080D7-1DDF-40DB-990E-707066250724}" presName="dot2" presStyleLbl="alignNode1" presStyleIdx="1" presStyleCnt="12"/>
      <dgm:spPr/>
    </dgm:pt>
    <dgm:pt modelId="{8A120D7A-D1FF-4CCC-810E-07BD02974D72}" type="pres">
      <dgm:prSet presAssocID="{8A3080D7-1DDF-40DB-990E-707066250724}" presName="dot3" presStyleLbl="alignNode1" presStyleIdx="2" presStyleCnt="12"/>
      <dgm:spPr/>
    </dgm:pt>
    <dgm:pt modelId="{E6BFA901-40DB-4E01-8547-BC6A1E6C35F4}" type="pres">
      <dgm:prSet presAssocID="{8A3080D7-1DDF-40DB-990E-707066250724}" presName="dot4" presStyleLbl="alignNode1" presStyleIdx="3" presStyleCnt="12"/>
      <dgm:spPr/>
    </dgm:pt>
    <dgm:pt modelId="{8A78D593-4779-4FA9-B285-D3C39200374C}" type="pres">
      <dgm:prSet presAssocID="{8A3080D7-1DDF-40DB-990E-707066250724}" presName="dot5" presStyleLbl="alignNode1" presStyleIdx="4" presStyleCnt="12"/>
      <dgm:spPr/>
    </dgm:pt>
    <dgm:pt modelId="{03E02F94-F2D0-49DC-8544-4D1BF0161F9F}" type="pres">
      <dgm:prSet presAssocID="{8A3080D7-1DDF-40DB-990E-707066250724}" presName="dotArrow1" presStyleLbl="alignNode1" presStyleIdx="5" presStyleCnt="12"/>
      <dgm:spPr/>
    </dgm:pt>
    <dgm:pt modelId="{D8405E43-130A-4289-A0E4-8C5D3CD8427D}" type="pres">
      <dgm:prSet presAssocID="{8A3080D7-1DDF-40DB-990E-707066250724}" presName="dotArrow2" presStyleLbl="alignNode1" presStyleIdx="6" presStyleCnt="12"/>
      <dgm:spPr/>
    </dgm:pt>
    <dgm:pt modelId="{51842326-058A-44F8-BAFB-2636F05647C4}" type="pres">
      <dgm:prSet presAssocID="{8A3080D7-1DDF-40DB-990E-707066250724}" presName="dotArrow3" presStyleLbl="alignNode1" presStyleIdx="7" presStyleCnt="12"/>
      <dgm:spPr/>
    </dgm:pt>
    <dgm:pt modelId="{9FC5607C-F268-4C22-8B7C-65F3D64CEC07}" type="pres">
      <dgm:prSet presAssocID="{8A3080D7-1DDF-40DB-990E-707066250724}" presName="dotArrow4" presStyleLbl="alignNode1" presStyleIdx="8" presStyleCnt="12"/>
      <dgm:spPr/>
    </dgm:pt>
    <dgm:pt modelId="{250AB67D-E669-4D89-8DB1-9B9B10F7D827}" type="pres">
      <dgm:prSet presAssocID="{8A3080D7-1DDF-40DB-990E-707066250724}" presName="dotArrow5" presStyleLbl="alignNode1" presStyleIdx="9" presStyleCnt="12"/>
      <dgm:spPr/>
    </dgm:pt>
    <dgm:pt modelId="{06C6C290-058A-4DA9-9A3E-968D82651817}" type="pres">
      <dgm:prSet presAssocID="{8A3080D7-1DDF-40DB-990E-707066250724}" presName="dotArrow6" presStyleLbl="alignNode1" presStyleIdx="10" presStyleCnt="12"/>
      <dgm:spPr/>
    </dgm:pt>
    <dgm:pt modelId="{7992939B-2564-4277-8CDA-7C0E77179706}" type="pres">
      <dgm:prSet presAssocID="{8A3080D7-1DDF-40DB-990E-707066250724}" presName="dotArrow7" presStyleLbl="alignNode1" presStyleIdx="11" presStyleCnt="12"/>
      <dgm:spPr/>
    </dgm:pt>
    <dgm:pt modelId="{1A18F3BA-32E7-4E09-AA7E-BA29D7451B5B}" type="pres">
      <dgm:prSet presAssocID="{4D845092-27FB-431A-B4F3-93B9C0A9CFBA}" presName="parTx1" presStyleLbl="node1" presStyleIdx="0" presStyleCnt="3" custLinFactNeighborX="21738" custLinFactNeighborY="-4589"/>
      <dgm:spPr/>
    </dgm:pt>
    <dgm:pt modelId="{C4C196EA-6BD4-44D4-AAE7-9B54C66DCBAF}" type="pres">
      <dgm:prSet presAssocID="{F7EB8B7B-4EEB-4A2D-B629-EF57A33EB40F}" presName="picture1" presStyleCnt="0"/>
      <dgm:spPr/>
    </dgm:pt>
    <dgm:pt modelId="{A78F79B3-A217-453E-B30F-A04095697A4A}" type="pres">
      <dgm:prSet presAssocID="{F7EB8B7B-4EEB-4A2D-B629-EF57A33EB40F}" presName="imageRepeatNode" presStyleLbl="fgImgPlace1" presStyleIdx="0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15F36C8-341B-4A9F-B89B-4776F8948339}" type="pres">
      <dgm:prSet presAssocID="{219DF9B6-4CB7-41F7-9E1F-0EAF54EC9495}" presName="parTx2" presStyleLbl="node1" presStyleIdx="1" presStyleCnt="3" custLinFactNeighborX="25839" custLinFactNeighborY="-19886"/>
      <dgm:spPr/>
    </dgm:pt>
    <dgm:pt modelId="{2E90B851-4F5F-450D-BB32-B34421FEA28F}" type="pres">
      <dgm:prSet presAssocID="{0D0CCD61-4AF0-4866-9BA7-BDDE5D6D51F3}" presName="picture2" presStyleCnt="0"/>
      <dgm:spPr/>
    </dgm:pt>
    <dgm:pt modelId="{A10F8EC0-6D31-4C21-BF8C-4AFA984A5875}" type="pres">
      <dgm:prSet presAssocID="{0D0CCD61-4AF0-4866-9BA7-BDDE5D6D51F3}" presName="imageRepeatNode" presStyleLbl="fgImgPlace1" presStyleIdx="1" presStyleCnt="3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26809D9-2072-4250-9A25-7ED69B2F9C6E}" type="pres">
      <dgm:prSet presAssocID="{16C990BF-B0E9-4C46-AFC3-D0937C70FBDF}" presName="parTx3" presStyleLbl="node1" presStyleIdx="2" presStyleCnt="3" custLinFactNeighborX="21116" custLinFactNeighborY="-11339"/>
      <dgm:spPr/>
    </dgm:pt>
    <dgm:pt modelId="{7DA350AF-96EF-4EFD-B593-12B2A2CFACB8}" type="pres">
      <dgm:prSet presAssocID="{25DA85FE-FB82-4DD4-A986-05105F9847CD}" presName="picture3" presStyleCnt="0"/>
      <dgm:spPr/>
    </dgm:pt>
    <dgm:pt modelId="{46E5035E-4D1D-4234-B610-D0187718BE60}" type="pres">
      <dgm:prSet presAssocID="{25DA85FE-FB82-4DD4-A986-05105F9847CD}" presName="imageRepeatNode" presStyleLbl="fgImgPlace1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6286600D-8677-4CD3-8512-7ADE1F835A69}" srcId="{8A3080D7-1DDF-40DB-990E-707066250724}" destId="{4D845092-27FB-431A-B4F3-93B9C0A9CFBA}" srcOrd="0" destOrd="0" parTransId="{FBE9D6B1-D876-4D17-A2E6-539F699ACD55}" sibTransId="{F7EB8B7B-4EEB-4A2D-B629-EF57A33EB40F}"/>
    <dgm:cxn modelId="{D5926E1B-2D6D-4C3F-BEE6-F33F095CD13C}" type="presOf" srcId="{16C990BF-B0E9-4C46-AFC3-D0937C70FBDF}" destId="{D26809D9-2072-4250-9A25-7ED69B2F9C6E}" srcOrd="0" destOrd="0" presId="urn:microsoft.com/office/officeart/2008/layout/AscendingPictureAccentProcess"/>
    <dgm:cxn modelId="{A608B223-3E9F-464F-906E-595FCC1ACFAC}" type="presOf" srcId="{8A3080D7-1DDF-40DB-990E-707066250724}" destId="{52B7BAE2-6836-483F-ABE9-942A4037AA65}" srcOrd="0" destOrd="0" presId="urn:microsoft.com/office/officeart/2008/layout/AscendingPictureAccentProcess"/>
    <dgm:cxn modelId="{C6B21F4A-71EC-46CC-8912-4F9504A0C77B}" type="presOf" srcId="{25DA85FE-FB82-4DD4-A986-05105F9847CD}" destId="{46E5035E-4D1D-4234-B610-D0187718BE60}" srcOrd="0" destOrd="0" presId="urn:microsoft.com/office/officeart/2008/layout/AscendingPictureAccentProcess"/>
    <dgm:cxn modelId="{729C3D4B-BAE3-473E-9690-D172E0850B26}" srcId="{8A3080D7-1DDF-40DB-990E-707066250724}" destId="{16C990BF-B0E9-4C46-AFC3-D0937C70FBDF}" srcOrd="2" destOrd="0" parTransId="{2EA3B2B1-A47A-46A8-B598-90240992E090}" sibTransId="{25DA85FE-FB82-4DD4-A986-05105F9847CD}"/>
    <dgm:cxn modelId="{D3319992-5503-4383-AFFC-A513A3315F5D}" type="presOf" srcId="{F7EB8B7B-4EEB-4A2D-B629-EF57A33EB40F}" destId="{A78F79B3-A217-453E-B30F-A04095697A4A}" srcOrd="0" destOrd="0" presId="urn:microsoft.com/office/officeart/2008/layout/AscendingPictureAccentProcess"/>
    <dgm:cxn modelId="{F88E4199-EFB6-412B-B15B-B435BC87BF5E}" srcId="{8A3080D7-1DDF-40DB-990E-707066250724}" destId="{219DF9B6-4CB7-41F7-9E1F-0EAF54EC9495}" srcOrd="1" destOrd="0" parTransId="{F06DBD6F-F7A3-46BC-85CA-C0F2B308C7CF}" sibTransId="{0D0CCD61-4AF0-4866-9BA7-BDDE5D6D51F3}"/>
    <dgm:cxn modelId="{93FA09BA-5D95-4DD4-9916-8366F56C38BB}" type="presOf" srcId="{219DF9B6-4CB7-41F7-9E1F-0EAF54EC9495}" destId="{615F36C8-341B-4A9F-B89B-4776F8948339}" srcOrd="0" destOrd="0" presId="urn:microsoft.com/office/officeart/2008/layout/AscendingPictureAccentProcess"/>
    <dgm:cxn modelId="{22273FC2-058D-4C23-8550-23B0783989B8}" type="presOf" srcId="{4D845092-27FB-431A-B4F3-93B9C0A9CFBA}" destId="{1A18F3BA-32E7-4E09-AA7E-BA29D7451B5B}" srcOrd="0" destOrd="0" presId="urn:microsoft.com/office/officeart/2008/layout/AscendingPictureAccentProcess"/>
    <dgm:cxn modelId="{13F4C7F2-6B90-44BD-B081-8054FD14D469}" type="presOf" srcId="{0D0CCD61-4AF0-4866-9BA7-BDDE5D6D51F3}" destId="{A10F8EC0-6D31-4C21-BF8C-4AFA984A5875}" srcOrd="0" destOrd="0" presId="urn:microsoft.com/office/officeart/2008/layout/AscendingPictureAccentProcess"/>
    <dgm:cxn modelId="{A06BF154-4A84-4A36-8FFD-0DAFEAB23388}" type="presParOf" srcId="{52B7BAE2-6836-483F-ABE9-942A4037AA65}" destId="{36C3B2CF-7252-45C8-92BA-37D05E415DD8}" srcOrd="0" destOrd="0" presId="urn:microsoft.com/office/officeart/2008/layout/AscendingPictureAccentProcess"/>
    <dgm:cxn modelId="{09991895-43BF-470A-8DA1-1490E15701B6}" type="presParOf" srcId="{52B7BAE2-6836-483F-ABE9-942A4037AA65}" destId="{6F0B6899-0223-487E-B4F8-42BB282F7290}" srcOrd="1" destOrd="0" presId="urn:microsoft.com/office/officeart/2008/layout/AscendingPictureAccentProcess"/>
    <dgm:cxn modelId="{D6DA0938-57CC-4A69-87D2-9A6A0BAD2DBF}" type="presParOf" srcId="{52B7BAE2-6836-483F-ABE9-942A4037AA65}" destId="{8A120D7A-D1FF-4CCC-810E-07BD02974D72}" srcOrd="2" destOrd="0" presId="urn:microsoft.com/office/officeart/2008/layout/AscendingPictureAccentProcess"/>
    <dgm:cxn modelId="{24AA4339-F8E0-4C5F-8716-2AD7DEBA6C76}" type="presParOf" srcId="{52B7BAE2-6836-483F-ABE9-942A4037AA65}" destId="{E6BFA901-40DB-4E01-8547-BC6A1E6C35F4}" srcOrd="3" destOrd="0" presId="urn:microsoft.com/office/officeart/2008/layout/AscendingPictureAccentProcess"/>
    <dgm:cxn modelId="{79D1DEAB-4F9B-42D6-9875-DD2CA1525177}" type="presParOf" srcId="{52B7BAE2-6836-483F-ABE9-942A4037AA65}" destId="{8A78D593-4779-4FA9-B285-D3C39200374C}" srcOrd="4" destOrd="0" presId="urn:microsoft.com/office/officeart/2008/layout/AscendingPictureAccentProcess"/>
    <dgm:cxn modelId="{E1F56584-C64E-4CF6-B120-C5B2FF27BE6C}" type="presParOf" srcId="{52B7BAE2-6836-483F-ABE9-942A4037AA65}" destId="{03E02F94-F2D0-49DC-8544-4D1BF0161F9F}" srcOrd="5" destOrd="0" presId="urn:microsoft.com/office/officeart/2008/layout/AscendingPictureAccentProcess"/>
    <dgm:cxn modelId="{8BC64E82-F35D-421C-85A0-7A4ABA289FC3}" type="presParOf" srcId="{52B7BAE2-6836-483F-ABE9-942A4037AA65}" destId="{D8405E43-130A-4289-A0E4-8C5D3CD8427D}" srcOrd="6" destOrd="0" presId="urn:microsoft.com/office/officeart/2008/layout/AscendingPictureAccentProcess"/>
    <dgm:cxn modelId="{9642D9F2-E159-48E8-9D74-AAEA5519558A}" type="presParOf" srcId="{52B7BAE2-6836-483F-ABE9-942A4037AA65}" destId="{51842326-058A-44F8-BAFB-2636F05647C4}" srcOrd="7" destOrd="0" presId="urn:microsoft.com/office/officeart/2008/layout/AscendingPictureAccentProcess"/>
    <dgm:cxn modelId="{16DC48EB-C940-438C-93B7-7416B7FF2EC0}" type="presParOf" srcId="{52B7BAE2-6836-483F-ABE9-942A4037AA65}" destId="{9FC5607C-F268-4C22-8B7C-65F3D64CEC07}" srcOrd="8" destOrd="0" presId="urn:microsoft.com/office/officeart/2008/layout/AscendingPictureAccentProcess"/>
    <dgm:cxn modelId="{0992A600-EB7A-42F0-980B-9AC3E054AED8}" type="presParOf" srcId="{52B7BAE2-6836-483F-ABE9-942A4037AA65}" destId="{250AB67D-E669-4D89-8DB1-9B9B10F7D827}" srcOrd="9" destOrd="0" presId="urn:microsoft.com/office/officeart/2008/layout/AscendingPictureAccentProcess"/>
    <dgm:cxn modelId="{BEC4CF31-519B-49BB-A4DF-D328369C42BE}" type="presParOf" srcId="{52B7BAE2-6836-483F-ABE9-942A4037AA65}" destId="{06C6C290-058A-4DA9-9A3E-968D82651817}" srcOrd="10" destOrd="0" presId="urn:microsoft.com/office/officeart/2008/layout/AscendingPictureAccentProcess"/>
    <dgm:cxn modelId="{D35EAF30-FC2C-4725-9913-356EA4FFB167}" type="presParOf" srcId="{52B7BAE2-6836-483F-ABE9-942A4037AA65}" destId="{7992939B-2564-4277-8CDA-7C0E77179706}" srcOrd="11" destOrd="0" presId="urn:microsoft.com/office/officeart/2008/layout/AscendingPictureAccentProcess"/>
    <dgm:cxn modelId="{9D8A1F43-ABA3-4EE9-B3B8-BB1DE6FC317B}" type="presParOf" srcId="{52B7BAE2-6836-483F-ABE9-942A4037AA65}" destId="{1A18F3BA-32E7-4E09-AA7E-BA29D7451B5B}" srcOrd="12" destOrd="0" presId="urn:microsoft.com/office/officeart/2008/layout/AscendingPictureAccentProcess"/>
    <dgm:cxn modelId="{052FA1B7-FC91-49C1-B9F4-C65A99CBA91C}" type="presParOf" srcId="{52B7BAE2-6836-483F-ABE9-942A4037AA65}" destId="{C4C196EA-6BD4-44D4-AAE7-9B54C66DCBAF}" srcOrd="13" destOrd="0" presId="urn:microsoft.com/office/officeart/2008/layout/AscendingPictureAccentProcess"/>
    <dgm:cxn modelId="{957A62E7-6E47-44A0-A763-50E96B6F08E2}" type="presParOf" srcId="{C4C196EA-6BD4-44D4-AAE7-9B54C66DCBAF}" destId="{A78F79B3-A217-453E-B30F-A04095697A4A}" srcOrd="0" destOrd="0" presId="urn:microsoft.com/office/officeart/2008/layout/AscendingPictureAccentProcess"/>
    <dgm:cxn modelId="{126AD68C-6BAC-46B2-9EE9-366BF2C754F6}" type="presParOf" srcId="{52B7BAE2-6836-483F-ABE9-942A4037AA65}" destId="{615F36C8-341B-4A9F-B89B-4776F8948339}" srcOrd="14" destOrd="0" presId="urn:microsoft.com/office/officeart/2008/layout/AscendingPictureAccentProcess"/>
    <dgm:cxn modelId="{56177E28-8615-4ECC-B6E3-8132A0FAB5F5}" type="presParOf" srcId="{52B7BAE2-6836-483F-ABE9-942A4037AA65}" destId="{2E90B851-4F5F-450D-BB32-B34421FEA28F}" srcOrd="15" destOrd="0" presId="urn:microsoft.com/office/officeart/2008/layout/AscendingPictureAccentProcess"/>
    <dgm:cxn modelId="{B2AD55E9-C210-47ED-AA11-5FB1E5E6FE5E}" type="presParOf" srcId="{2E90B851-4F5F-450D-BB32-B34421FEA28F}" destId="{A10F8EC0-6D31-4C21-BF8C-4AFA984A5875}" srcOrd="0" destOrd="0" presId="urn:microsoft.com/office/officeart/2008/layout/AscendingPictureAccentProcess"/>
    <dgm:cxn modelId="{854596A0-BAB9-49E8-9841-C8AFE92FD1D6}" type="presParOf" srcId="{52B7BAE2-6836-483F-ABE9-942A4037AA65}" destId="{D26809D9-2072-4250-9A25-7ED69B2F9C6E}" srcOrd="16" destOrd="0" presId="urn:microsoft.com/office/officeart/2008/layout/AscendingPictureAccentProcess"/>
    <dgm:cxn modelId="{4378781B-A557-46B5-881C-9C9BF201B80F}" type="presParOf" srcId="{52B7BAE2-6836-483F-ABE9-942A4037AA65}" destId="{7DA350AF-96EF-4EFD-B593-12B2A2CFACB8}" srcOrd="17" destOrd="0" presId="urn:microsoft.com/office/officeart/2008/layout/AscendingPictureAccentProcess"/>
    <dgm:cxn modelId="{42481B1A-9C5A-4910-B50E-F85503A766A8}" type="presParOf" srcId="{7DA350AF-96EF-4EFD-B593-12B2A2CFACB8}" destId="{46E5035E-4D1D-4234-B610-D0187718BE6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3080D7-1DDF-40DB-990E-70706625072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4_1" csCatId="accent4" phldr="1"/>
      <dgm:spPr/>
    </dgm:pt>
    <dgm:pt modelId="{219DF9B6-4CB7-41F7-9E1F-0EAF54EC9495}">
      <dgm:prSet custT="1"/>
      <dgm:spPr/>
      <dgm:t>
        <a:bodyPr/>
        <a:lstStyle/>
        <a:p>
          <a:r>
            <a:rPr lang="en-US" sz="1200" dirty="0"/>
            <a:t>Demonstrate the benefits of automation</a:t>
          </a:r>
        </a:p>
      </dgm:t>
    </dgm:pt>
    <dgm:pt modelId="{F06DBD6F-F7A3-46BC-85CA-C0F2B308C7CF}" type="parTrans" cxnId="{F88E4199-EFB6-412B-B15B-B435BC87BF5E}">
      <dgm:prSet/>
      <dgm:spPr/>
      <dgm:t>
        <a:bodyPr/>
        <a:lstStyle/>
        <a:p>
          <a:endParaRPr lang="en-US"/>
        </a:p>
      </dgm:t>
    </dgm:pt>
    <dgm:pt modelId="{0D0CCD61-4AF0-4866-9BA7-BDDE5D6D51F3}" type="sibTrans" cxnId="{F88E4199-EFB6-412B-B15B-B435BC87BF5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 outline"/>
        </a:ext>
      </dgm:extLst>
    </dgm:pt>
    <dgm:pt modelId="{4D845092-27FB-431A-B4F3-93B9C0A9CFBA}">
      <dgm:prSet phldrT="[Text]" custT="1"/>
      <dgm:spPr/>
      <dgm:t>
        <a:bodyPr/>
        <a:lstStyle/>
        <a:p>
          <a:pPr algn="l"/>
          <a:r>
            <a:rPr lang="en-US" sz="1200" b="0" dirty="0"/>
            <a:t>Managing CFT collaboration</a:t>
          </a:r>
        </a:p>
      </dgm:t>
    </dgm:pt>
    <dgm:pt modelId="{FBE9D6B1-D876-4D17-A2E6-539F699ACD55}" type="parTrans" cxnId="{6286600D-8677-4CD3-8512-7ADE1F835A69}">
      <dgm:prSet/>
      <dgm:spPr/>
      <dgm:t>
        <a:bodyPr/>
        <a:lstStyle/>
        <a:p>
          <a:endParaRPr lang="en-US"/>
        </a:p>
      </dgm:t>
    </dgm:pt>
    <dgm:pt modelId="{F7EB8B7B-4EEB-4A2D-B629-EF57A33EB40F}" type="sibTrans" cxnId="{6286600D-8677-4CD3-8512-7ADE1F835A69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 of people outline"/>
        </a:ext>
      </dgm:extLst>
    </dgm:pt>
    <dgm:pt modelId="{16C990BF-B0E9-4C46-AFC3-D0937C70FBDF}">
      <dgm:prSet phldrT="[Text]" custT="1"/>
      <dgm:spPr/>
      <dgm:t>
        <a:bodyPr/>
        <a:lstStyle/>
        <a:p>
          <a:r>
            <a:rPr lang="en-US" sz="1200" dirty="0"/>
            <a:t>Reducing project delays by 30%</a:t>
          </a:r>
        </a:p>
      </dgm:t>
    </dgm:pt>
    <dgm:pt modelId="{2EA3B2B1-A47A-46A8-B598-90240992E090}" type="parTrans" cxnId="{729C3D4B-BAE3-473E-9690-D172E0850B26}">
      <dgm:prSet/>
      <dgm:spPr/>
      <dgm:t>
        <a:bodyPr/>
        <a:lstStyle/>
        <a:p>
          <a:endParaRPr lang="en-US"/>
        </a:p>
      </dgm:t>
    </dgm:pt>
    <dgm:pt modelId="{25DA85FE-FB82-4DD4-A986-05105F9847CD}" type="sibTrans" cxnId="{729C3D4B-BAE3-473E-9690-D172E0850B26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ourglass 90% outline"/>
        </a:ext>
      </dgm:extLst>
    </dgm:pt>
    <dgm:pt modelId="{52B7BAE2-6836-483F-ABE9-942A4037AA65}" type="pres">
      <dgm:prSet presAssocID="{8A3080D7-1DDF-40DB-990E-707066250724}" presName="Name0" presStyleCnt="0">
        <dgm:presLayoutVars>
          <dgm:chMax val="7"/>
          <dgm:chPref val="7"/>
          <dgm:dir/>
        </dgm:presLayoutVars>
      </dgm:prSet>
      <dgm:spPr/>
    </dgm:pt>
    <dgm:pt modelId="{36C3B2CF-7252-45C8-92BA-37D05E415DD8}" type="pres">
      <dgm:prSet presAssocID="{8A3080D7-1DDF-40DB-990E-707066250724}" presName="dot1" presStyleLbl="alignNode1" presStyleIdx="0" presStyleCnt="12"/>
      <dgm:spPr/>
    </dgm:pt>
    <dgm:pt modelId="{6F0B6899-0223-487E-B4F8-42BB282F7290}" type="pres">
      <dgm:prSet presAssocID="{8A3080D7-1DDF-40DB-990E-707066250724}" presName="dot2" presStyleLbl="alignNode1" presStyleIdx="1" presStyleCnt="12"/>
      <dgm:spPr/>
    </dgm:pt>
    <dgm:pt modelId="{8A120D7A-D1FF-4CCC-810E-07BD02974D72}" type="pres">
      <dgm:prSet presAssocID="{8A3080D7-1DDF-40DB-990E-707066250724}" presName="dot3" presStyleLbl="alignNode1" presStyleIdx="2" presStyleCnt="12"/>
      <dgm:spPr/>
    </dgm:pt>
    <dgm:pt modelId="{E6BFA901-40DB-4E01-8547-BC6A1E6C35F4}" type="pres">
      <dgm:prSet presAssocID="{8A3080D7-1DDF-40DB-990E-707066250724}" presName="dot4" presStyleLbl="alignNode1" presStyleIdx="3" presStyleCnt="12"/>
      <dgm:spPr/>
    </dgm:pt>
    <dgm:pt modelId="{8A78D593-4779-4FA9-B285-D3C39200374C}" type="pres">
      <dgm:prSet presAssocID="{8A3080D7-1DDF-40DB-990E-707066250724}" presName="dot5" presStyleLbl="alignNode1" presStyleIdx="4" presStyleCnt="12"/>
      <dgm:spPr/>
    </dgm:pt>
    <dgm:pt modelId="{03E02F94-F2D0-49DC-8544-4D1BF0161F9F}" type="pres">
      <dgm:prSet presAssocID="{8A3080D7-1DDF-40DB-990E-707066250724}" presName="dotArrow1" presStyleLbl="alignNode1" presStyleIdx="5" presStyleCnt="12"/>
      <dgm:spPr/>
    </dgm:pt>
    <dgm:pt modelId="{D8405E43-130A-4289-A0E4-8C5D3CD8427D}" type="pres">
      <dgm:prSet presAssocID="{8A3080D7-1DDF-40DB-990E-707066250724}" presName="dotArrow2" presStyleLbl="alignNode1" presStyleIdx="6" presStyleCnt="12"/>
      <dgm:spPr/>
    </dgm:pt>
    <dgm:pt modelId="{51842326-058A-44F8-BAFB-2636F05647C4}" type="pres">
      <dgm:prSet presAssocID="{8A3080D7-1DDF-40DB-990E-707066250724}" presName="dotArrow3" presStyleLbl="alignNode1" presStyleIdx="7" presStyleCnt="12"/>
      <dgm:spPr/>
    </dgm:pt>
    <dgm:pt modelId="{9FC5607C-F268-4C22-8B7C-65F3D64CEC07}" type="pres">
      <dgm:prSet presAssocID="{8A3080D7-1DDF-40DB-990E-707066250724}" presName="dotArrow4" presStyleLbl="alignNode1" presStyleIdx="8" presStyleCnt="12"/>
      <dgm:spPr/>
    </dgm:pt>
    <dgm:pt modelId="{250AB67D-E669-4D89-8DB1-9B9B10F7D827}" type="pres">
      <dgm:prSet presAssocID="{8A3080D7-1DDF-40DB-990E-707066250724}" presName="dotArrow5" presStyleLbl="alignNode1" presStyleIdx="9" presStyleCnt="12"/>
      <dgm:spPr/>
    </dgm:pt>
    <dgm:pt modelId="{06C6C290-058A-4DA9-9A3E-968D82651817}" type="pres">
      <dgm:prSet presAssocID="{8A3080D7-1DDF-40DB-990E-707066250724}" presName="dotArrow6" presStyleLbl="alignNode1" presStyleIdx="10" presStyleCnt="12"/>
      <dgm:spPr/>
    </dgm:pt>
    <dgm:pt modelId="{7992939B-2564-4277-8CDA-7C0E77179706}" type="pres">
      <dgm:prSet presAssocID="{8A3080D7-1DDF-40DB-990E-707066250724}" presName="dotArrow7" presStyleLbl="alignNode1" presStyleIdx="11" presStyleCnt="12"/>
      <dgm:spPr/>
    </dgm:pt>
    <dgm:pt modelId="{1A18F3BA-32E7-4E09-AA7E-BA29D7451B5B}" type="pres">
      <dgm:prSet presAssocID="{4D845092-27FB-431A-B4F3-93B9C0A9CFBA}" presName="parTx1" presStyleLbl="node1" presStyleIdx="0" presStyleCnt="3" custLinFactNeighborX="21738" custLinFactNeighborY="-4589"/>
      <dgm:spPr/>
    </dgm:pt>
    <dgm:pt modelId="{C4C196EA-6BD4-44D4-AAE7-9B54C66DCBAF}" type="pres">
      <dgm:prSet presAssocID="{F7EB8B7B-4EEB-4A2D-B629-EF57A33EB40F}" presName="picture1" presStyleCnt="0"/>
      <dgm:spPr/>
    </dgm:pt>
    <dgm:pt modelId="{A78F79B3-A217-453E-B30F-A04095697A4A}" type="pres">
      <dgm:prSet presAssocID="{F7EB8B7B-4EEB-4A2D-B629-EF57A33EB40F}" presName="imageRepeatNode" presStyleLbl="fgImgPlace1" presStyleIdx="0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15F36C8-341B-4A9F-B89B-4776F8948339}" type="pres">
      <dgm:prSet presAssocID="{219DF9B6-4CB7-41F7-9E1F-0EAF54EC9495}" presName="parTx2" presStyleLbl="node1" presStyleIdx="1" presStyleCnt="3" custLinFactNeighborX="25839" custLinFactNeighborY="-19886"/>
      <dgm:spPr/>
    </dgm:pt>
    <dgm:pt modelId="{2E90B851-4F5F-450D-BB32-B34421FEA28F}" type="pres">
      <dgm:prSet presAssocID="{0D0CCD61-4AF0-4866-9BA7-BDDE5D6D51F3}" presName="picture2" presStyleCnt="0"/>
      <dgm:spPr/>
    </dgm:pt>
    <dgm:pt modelId="{A10F8EC0-6D31-4C21-BF8C-4AFA984A5875}" type="pres">
      <dgm:prSet presAssocID="{0D0CCD61-4AF0-4866-9BA7-BDDE5D6D51F3}" presName="imageRepeatNode" presStyleLbl="fgImgPlace1" presStyleIdx="1" presStyleCnt="3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26809D9-2072-4250-9A25-7ED69B2F9C6E}" type="pres">
      <dgm:prSet presAssocID="{16C990BF-B0E9-4C46-AFC3-D0937C70FBDF}" presName="parTx3" presStyleLbl="node1" presStyleIdx="2" presStyleCnt="3" custLinFactNeighborX="21116" custLinFactNeighborY="-11339"/>
      <dgm:spPr/>
    </dgm:pt>
    <dgm:pt modelId="{7DA350AF-96EF-4EFD-B593-12B2A2CFACB8}" type="pres">
      <dgm:prSet presAssocID="{25DA85FE-FB82-4DD4-A986-05105F9847CD}" presName="picture3" presStyleCnt="0"/>
      <dgm:spPr/>
    </dgm:pt>
    <dgm:pt modelId="{46E5035E-4D1D-4234-B610-D0187718BE60}" type="pres">
      <dgm:prSet presAssocID="{25DA85FE-FB82-4DD4-A986-05105F9847CD}" presName="imageRepeatNode" presStyleLbl="fgImgPlace1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6286600D-8677-4CD3-8512-7ADE1F835A69}" srcId="{8A3080D7-1DDF-40DB-990E-707066250724}" destId="{4D845092-27FB-431A-B4F3-93B9C0A9CFBA}" srcOrd="0" destOrd="0" parTransId="{FBE9D6B1-D876-4D17-A2E6-539F699ACD55}" sibTransId="{F7EB8B7B-4EEB-4A2D-B629-EF57A33EB40F}"/>
    <dgm:cxn modelId="{D5926E1B-2D6D-4C3F-BEE6-F33F095CD13C}" type="presOf" srcId="{16C990BF-B0E9-4C46-AFC3-D0937C70FBDF}" destId="{D26809D9-2072-4250-9A25-7ED69B2F9C6E}" srcOrd="0" destOrd="0" presId="urn:microsoft.com/office/officeart/2008/layout/AscendingPictureAccentProcess"/>
    <dgm:cxn modelId="{A608B223-3E9F-464F-906E-595FCC1ACFAC}" type="presOf" srcId="{8A3080D7-1DDF-40DB-990E-707066250724}" destId="{52B7BAE2-6836-483F-ABE9-942A4037AA65}" srcOrd="0" destOrd="0" presId="urn:microsoft.com/office/officeart/2008/layout/AscendingPictureAccentProcess"/>
    <dgm:cxn modelId="{C6B21F4A-71EC-46CC-8912-4F9504A0C77B}" type="presOf" srcId="{25DA85FE-FB82-4DD4-A986-05105F9847CD}" destId="{46E5035E-4D1D-4234-B610-D0187718BE60}" srcOrd="0" destOrd="0" presId="urn:microsoft.com/office/officeart/2008/layout/AscendingPictureAccentProcess"/>
    <dgm:cxn modelId="{729C3D4B-BAE3-473E-9690-D172E0850B26}" srcId="{8A3080D7-1DDF-40DB-990E-707066250724}" destId="{16C990BF-B0E9-4C46-AFC3-D0937C70FBDF}" srcOrd="2" destOrd="0" parTransId="{2EA3B2B1-A47A-46A8-B598-90240992E090}" sibTransId="{25DA85FE-FB82-4DD4-A986-05105F9847CD}"/>
    <dgm:cxn modelId="{D3319992-5503-4383-AFFC-A513A3315F5D}" type="presOf" srcId="{F7EB8B7B-4EEB-4A2D-B629-EF57A33EB40F}" destId="{A78F79B3-A217-453E-B30F-A04095697A4A}" srcOrd="0" destOrd="0" presId="urn:microsoft.com/office/officeart/2008/layout/AscendingPictureAccentProcess"/>
    <dgm:cxn modelId="{F88E4199-EFB6-412B-B15B-B435BC87BF5E}" srcId="{8A3080D7-1DDF-40DB-990E-707066250724}" destId="{219DF9B6-4CB7-41F7-9E1F-0EAF54EC9495}" srcOrd="1" destOrd="0" parTransId="{F06DBD6F-F7A3-46BC-85CA-C0F2B308C7CF}" sibTransId="{0D0CCD61-4AF0-4866-9BA7-BDDE5D6D51F3}"/>
    <dgm:cxn modelId="{93FA09BA-5D95-4DD4-9916-8366F56C38BB}" type="presOf" srcId="{219DF9B6-4CB7-41F7-9E1F-0EAF54EC9495}" destId="{615F36C8-341B-4A9F-B89B-4776F8948339}" srcOrd="0" destOrd="0" presId="urn:microsoft.com/office/officeart/2008/layout/AscendingPictureAccentProcess"/>
    <dgm:cxn modelId="{22273FC2-058D-4C23-8550-23B0783989B8}" type="presOf" srcId="{4D845092-27FB-431A-B4F3-93B9C0A9CFBA}" destId="{1A18F3BA-32E7-4E09-AA7E-BA29D7451B5B}" srcOrd="0" destOrd="0" presId="urn:microsoft.com/office/officeart/2008/layout/AscendingPictureAccentProcess"/>
    <dgm:cxn modelId="{13F4C7F2-6B90-44BD-B081-8054FD14D469}" type="presOf" srcId="{0D0CCD61-4AF0-4866-9BA7-BDDE5D6D51F3}" destId="{A10F8EC0-6D31-4C21-BF8C-4AFA984A5875}" srcOrd="0" destOrd="0" presId="urn:microsoft.com/office/officeart/2008/layout/AscendingPictureAccentProcess"/>
    <dgm:cxn modelId="{A06BF154-4A84-4A36-8FFD-0DAFEAB23388}" type="presParOf" srcId="{52B7BAE2-6836-483F-ABE9-942A4037AA65}" destId="{36C3B2CF-7252-45C8-92BA-37D05E415DD8}" srcOrd="0" destOrd="0" presId="urn:microsoft.com/office/officeart/2008/layout/AscendingPictureAccentProcess"/>
    <dgm:cxn modelId="{09991895-43BF-470A-8DA1-1490E15701B6}" type="presParOf" srcId="{52B7BAE2-6836-483F-ABE9-942A4037AA65}" destId="{6F0B6899-0223-487E-B4F8-42BB282F7290}" srcOrd="1" destOrd="0" presId="urn:microsoft.com/office/officeart/2008/layout/AscendingPictureAccentProcess"/>
    <dgm:cxn modelId="{D6DA0938-57CC-4A69-87D2-9A6A0BAD2DBF}" type="presParOf" srcId="{52B7BAE2-6836-483F-ABE9-942A4037AA65}" destId="{8A120D7A-D1FF-4CCC-810E-07BD02974D72}" srcOrd="2" destOrd="0" presId="urn:microsoft.com/office/officeart/2008/layout/AscendingPictureAccentProcess"/>
    <dgm:cxn modelId="{24AA4339-F8E0-4C5F-8716-2AD7DEBA6C76}" type="presParOf" srcId="{52B7BAE2-6836-483F-ABE9-942A4037AA65}" destId="{E6BFA901-40DB-4E01-8547-BC6A1E6C35F4}" srcOrd="3" destOrd="0" presId="urn:microsoft.com/office/officeart/2008/layout/AscendingPictureAccentProcess"/>
    <dgm:cxn modelId="{79D1DEAB-4F9B-42D6-9875-DD2CA1525177}" type="presParOf" srcId="{52B7BAE2-6836-483F-ABE9-942A4037AA65}" destId="{8A78D593-4779-4FA9-B285-D3C39200374C}" srcOrd="4" destOrd="0" presId="urn:microsoft.com/office/officeart/2008/layout/AscendingPictureAccentProcess"/>
    <dgm:cxn modelId="{E1F56584-C64E-4CF6-B120-C5B2FF27BE6C}" type="presParOf" srcId="{52B7BAE2-6836-483F-ABE9-942A4037AA65}" destId="{03E02F94-F2D0-49DC-8544-4D1BF0161F9F}" srcOrd="5" destOrd="0" presId="urn:microsoft.com/office/officeart/2008/layout/AscendingPictureAccentProcess"/>
    <dgm:cxn modelId="{8BC64E82-F35D-421C-85A0-7A4ABA289FC3}" type="presParOf" srcId="{52B7BAE2-6836-483F-ABE9-942A4037AA65}" destId="{D8405E43-130A-4289-A0E4-8C5D3CD8427D}" srcOrd="6" destOrd="0" presId="urn:microsoft.com/office/officeart/2008/layout/AscendingPictureAccentProcess"/>
    <dgm:cxn modelId="{9642D9F2-E159-48E8-9D74-AAEA5519558A}" type="presParOf" srcId="{52B7BAE2-6836-483F-ABE9-942A4037AA65}" destId="{51842326-058A-44F8-BAFB-2636F05647C4}" srcOrd="7" destOrd="0" presId="urn:microsoft.com/office/officeart/2008/layout/AscendingPictureAccentProcess"/>
    <dgm:cxn modelId="{16DC48EB-C940-438C-93B7-7416B7FF2EC0}" type="presParOf" srcId="{52B7BAE2-6836-483F-ABE9-942A4037AA65}" destId="{9FC5607C-F268-4C22-8B7C-65F3D64CEC07}" srcOrd="8" destOrd="0" presId="urn:microsoft.com/office/officeart/2008/layout/AscendingPictureAccentProcess"/>
    <dgm:cxn modelId="{0992A600-EB7A-42F0-980B-9AC3E054AED8}" type="presParOf" srcId="{52B7BAE2-6836-483F-ABE9-942A4037AA65}" destId="{250AB67D-E669-4D89-8DB1-9B9B10F7D827}" srcOrd="9" destOrd="0" presId="urn:microsoft.com/office/officeart/2008/layout/AscendingPictureAccentProcess"/>
    <dgm:cxn modelId="{BEC4CF31-519B-49BB-A4DF-D328369C42BE}" type="presParOf" srcId="{52B7BAE2-6836-483F-ABE9-942A4037AA65}" destId="{06C6C290-058A-4DA9-9A3E-968D82651817}" srcOrd="10" destOrd="0" presId="urn:microsoft.com/office/officeart/2008/layout/AscendingPictureAccentProcess"/>
    <dgm:cxn modelId="{D35EAF30-FC2C-4725-9913-356EA4FFB167}" type="presParOf" srcId="{52B7BAE2-6836-483F-ABE9-942A4037AA65}" destId="{7992939B-2564-4277-8CDA-7C0E77179706}" srcOrd="11" destOrd="0" presId="urn:microsoft.com/office/officeart/2008/layout/AscendingPictureAccentProcess"/>
    <dgm:cxn modelId="{9D8A1F43-ABA3-4EE9-B3B8-BB1DE6FC317B}" type="presParOf" srcId="{52B7BAE2-6836-483F-ABE9-942A4037AA65}" destId="{1A18F3BA-32E7-4E09-AA7E-BA29D7451B5B}" srcOrd="12" destOrd="0" presId="urn:microsoft.com/office/officeart/2008/layout/AscendingPictureAccentProcess"/>
    <dgm:cxn modelId="{052FA1B7-FC91-49C1-B9F4-C65A99CBA91C}" type="presParOf" srcId="{52B7BAE2-6836-483F-ABE9-942A4037AA65}" destId="{C4C196EA-6BD4-44D4-AAE7-9B54C66DCBAF}" srcOrd="13" destOrd="0" presId="urn:microsoft.com/office/officeart/2008/layout/AscendingPictureAccentProcess"/>
    <dgm:cxn modelId="{957A62E7-6E47-44A0-A763-50E96B6F08E2}" type="presParOf" srcId="{C4C196EA-6BD4-44D4-AAE7-9B54C66DCBAF}" destId="{A78F79B3-A217-453E-B30F-A04095697A4A}" srcOrd="0" destOrd="0" presId="urn:microsoft.com/office/officeart/2008/layout/AscendingPictureAccentProcess"/>
    <dgm:cxn modelId="{126AD68C-6BAC-46B2-9EE9-366BF2C754F6}" type="presParOf" srcId="{52B7BAE2-6836-483F-ABE9-942A4037AA65}" destId="{615F36C8-341B-4A9F-B89B-4776F8948339}" srcOrd="14" destOrd="0" presId="urn:microsoft.com/office/officeart/2008/layout/AscendingPictureAccentProcess"/>
    <dgm:cxn modelId="{56177E28-8615-4ECC-B6E3-8132A0FAB5F5}" type="presParOf" srcId="{52B7BAE2-6836-483F-ABE9-942A4037AA65}" destId="{2E90B851-4F5F-450D-BB32-B34421FEA28F}" srcOrd="15" destOrd="0" presId="urn:microsoft.com/office/officeart/2008/layout/AscendingPictureAccentProcess"/>
    <dgm:cxn modelId="{B2AD55E9-C210-47ED-AA11-5FB1E5E6FE5E}" type="presParOf" srcId="{2E90B851-4F5F-450D-BB32-B34421FEA28F}" destId="{A10F8EC0-6D31-4C21-BF8C-4AFA984A5875}" srcOrd="0" destOrd="0" presId="urn:microsoft.com/office/officeart/2008/layout/AscendingPictureAccentProcess"/>
    <dgm:cxn modelId="{854596A0-BAB9-49E8-9841-C8AFE92FD1D6}" type="presParOf" srcId="{52B7BAE2-6836-483F-ABE9-942A4037AA65}" destId="{D26809D9-2072-4250-9A25-7ED69B2F9C6E}" srcOrd="16" destOrd="0" presId="urn:microsoft.com/office/officeart/2008/layout/AscendingPictureAccentProcess"/>
    <dgm:cxn modelId="{4378781B-A557-46B5-881C-9C9BF201B80F}" type="presParOf" srcId="{52B7BAE2-6836-483F-ABE9-942A4037AA65}" destId="{7DA350AF-96EF-4EFD-B593-12B2A2CFACB8}" srcOrd="17" destOrd="0" presId="urn:microsoft.com/office/officeart/2008/layout/AscendingPictureAccentProcess"/>
    <dgm:cxn modelId="{42481B1A-9C5A-4910-B50E-F85503A766A8}" type="presParOf" srcId="{7DA350AF-96EF-4EFD-B593-12B2A2CFACB8}" destId="{46E5035E-4D1D-4234-B610-D0187718BE6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3080D7-1DDF-40DB-990E-70706625072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4_1" csCatId="accent4" phldr="1"/>
      <dgm:spPr/>
    </dgm:pt>
    <dgm:pt modelId="{219DF9B6-4CB7-41F7-9E1F-0EAF54EC9495}">
      <dgm:prSet custT="1"/>
      <dgm:spPr/>
      <dgm:t>
        <a:bodyPr/>
        <a:lstStyle/>
        <a:p>
          <a:r>
            <a:rPr lang="en-US" sz="1200" dirty="0"/>
            <a:t>Introduced a pilot phase</a:t>
          </a:r>
        </a:p>
      </dgm:t>
    </dgm:pt>
    <dgm:pt modelId="{F06DBD6F-F7A3-46BC-85CA-C0F2B308C7CF}" type="parTrans" cxnId="{F88E4199-EFB6-412B-B15B-B435BC87BF5E}">
      <dgm:prSet/>
      <dgm:spPr/>
      <dgm:t>
        <a:bodyPr/>
        <a:lstStyle/>
        <a:p>
          <a:endParaRPr lang="en-US"/>
        </a:p>
      </dgm:t>
    </dgm:pt>
    <dgm:pt modelId="{0D0CCD61-4AF0-4866-9BA7-BDDE5D6D51F3}" type="sibTrans" cxnId="{F88E4199-EFB6-412B-B15B-B435BC87BF5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spiration outline"/>
        </a:ext>
      </dgm:extLst>
    </dgm:pt>
    <dgm:pt modelId="{4D845092-27FB-431A-B4F3-93B9C0A9CFBA}">
      <dgm:prSet phldrT="[Text]" custT="1"/>
      <dgm:spPr/>
      <dgm:t>
        <a:bodyPr/>
        <a:lstStyle/>
        <a:p>
          <a:pPr algn="l"/>
          <a:r>
            <a:rPr lang="en-US" sz="1200" dirty="0"/>
            <a:t>Resistance to Process Automation</a:t>
          </a:r>
        </a:p>
      </dgm:t>
    </dgm:pt>
    <dgm:pt modelId="{FBE9D6B1-D876-4D17-A2E6-539F699ACD55}" type="parTrans" cxnId="{6286600D-8677-4CD3-8512-7ADE1F835A69}">
      <dgm:prSet/>
      <dgm:spPr/>
      <dgm:t>
        <a:bodyPr/>
        <a:lstStyle/>
        <a:p>
          <a:endParaRPr lang="en-US"/>
        </a:p>
      </dgm:t>
    </dgm:pt>
    <dgm:pt modelId="{F7EB8B7B-4EEB-4A2D-B629-EF57A33EB40F}" type="sibTrans" cxnId="{6286600D-8677-4CD3-8512-7ADE1F835A69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enched Fist outline"/>
        </a:ext>
      </dgm:extLst>
    </dgm:pt>
    <dgm:pt modelId="{16C990BF-B0E9-4C46-AFC3-D0937C70FBDF}">
      <dgm:prSet phldrT="[Text]" custT="1"/>
      <dgm:spPr/>
      <dgm:t>
        <a:bodyPr/>
        <a:lstStyle/>
        <a:p>
          <a:r>
            <a:rPr lang="en-US" sz="1200" dirty="0"/>
            <a:t>User adoption increased by 60%</a:t>
          </a:r>
        </a:p>
      </dgm:t>
    </dgm:pt>
    <dgm:pt modelId="{2EA3B2B1-A47A-46A8-B598-90240992E090}" type="parTrans" cxnId="{729C3D4B-BAE3-473E-9690-D172E0850B26}">
      <dgm:prSet/>
      <dgm:spPr/>
      <dgm:t>
        <a:bodyPr/>
        <a:lstStyle/>
        <a:p>
          <a:endParaRPr lang="en-US"/>
        </a:p>
      </dgm:t>
    </dgm:pt>
    <dgm:pt modelId="{25DA85FE-FB82-4DD4-A986-05105F9847CD}" type="sibTrans" cxnId="{729C3D4B-BAE3-473E-9690-D172E0850B26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 female outline"/>
        </a:ext>
      </dgm:extLst>
    </dgm:pt>
    <dgm:pt modelId="{52B7BAE2-6836-483F-ABE9-942A4037AA65}" type="pres">
      <dgm:prSet presAssocID="{8A3080D7-1DDF-40DB-990E-707066250724}" presName="Name0" presStyleCnt="0">
        <dgm:presLayoutVars>
          <dgm:chMax val="7"/>
          <dgm:chPref val="7"/>
          <dgm:dir/>
        </dgm:presLayoutVars>
      </dgm:prSet>
      <dgm:spPr/>
    </dgm:pt>
    <dgm:pt modelId="{36C3B2CF-7252-45C8-92BA-37D05E415DD8}" type="pres">
      <dgm:prSet presAssocID="{8A3080D7-1DDF-40DB-990E-707066250724}" presName="dot1" presStyleLbl="alignNode1" presStyleIdx="0" presStyleCnt="12"/>
      <dgm:spPr/>
    </dgm:pt>
    <dgm:pt modelId="{6F0B6899-0223-487E-B4F8-42BB282F7290}" type="pres">
      <dgm:prSet presAssocID="{8A3080D7-1DDF-40DB-990E-707066250724}" presName="dot2" presStyleLbl="alignNode1" presStyleIdx="1" presStyleCnt="12"/>
      <dgm:spPr/>
    </dgm:pt>
    <dgm:pt modelId="{8A120D7A-D1FF-4CCC-810E-07BD02974D72}" type="pres">
      <dgm:prSet presAssocID="{8A3080D7-1DDF-40DB-990E-707066250724}" presName="dot3" presStyleLbl="alignNode1" presStyleIdx="2" presStyleCnt="12"/>
      <dgm:spPr/>
    </dgm:pt>
    <dgm:pt modelId="{E6BFA901-40DB-4E01-8547-BC6A1E6C35F4}" type="pres">
      <dgm:prSet presAssocID="{8A3080D7-1DDF-40DB-990E-707066250724}" presName="dot4" presStyleLbl="alignNode1" presStyleIdx="3" presStyleCnt="12"/>
      <dgm:spPr/>
    </dgm:pt>
    <dgm:pt modelId="{8A78D593-4779-4FA9-B285-D3C39200374C}" type="pres">
      <dgm:prSet presAssocID="{8A3080D7-1DDF-40DB-990E-707066250724}" presName="dot5" presStyleLbl="alignNode1" presStyleIdx="4" presStyleCnt="12"/>
      <dgm:spPr/>
    </dgm:pt>
    <dgm:pt modelId="{03E02F94-F2D0-49DC-8544-4D1BF0161F9F}" type="pres">
      <dgm:prSet presAssocID="{8A3080D7-1DDF-40DB-990E-707066250724}" presName="dotArrow1" presStyleLbl="alignNode1" presStyleIdx="5" presStyleCnt="12"/>
      <dgm:spPr/>
    </dgm:pt>
    <dgm:pt modelId="{D8405E43-130A-4289-A0E4-8C5D3CD8427D}" type="pres">
      <dgm:prSet presAssocID="{8A3080D7-1DDF-40DB-990E-707066250724}" presName="dotArrow2" presStyleLbl="alignNode1" presStyleIdx="6" presStyleCnt="12"/>
      <dgm:spPr/>
    </dgm:pt>
    <dgm:pt modelId="{51842326-058A-44F8-BAFB-2636F05647C4}" type="pres">
      <dgm:prSet presAssocID="{8A3080D7-1DDF-40DB-990E-707066250724}" presName="dotArrow3" presStyleLbl="alignNode1" presStyleIdx="7" presStyleCnt="12"/>
      <dgm:spPr/>
    </dgm:pt>
    <dgm:pt modelId="{9FC5607C-F268-4C22-8B7C-65F3D64CEC07}" type="pres">
      <dgm:prSet presAssocID="{8A3080D7-1DDF-40DB-990E-707066250724}" presName="dotArrow4" presStyleLbl="alignNode1" presStyleIdx="8" presStyleCnt="12"/>
      <dgm:spPr/>
    </dgm:pt>
    <dgm:pt modelId="{250AB67D-E669-4D89-8DB1-9B9B10F7D827}" type="pres">
      <dgm:prSet presAssocID="{8A3080D7-1DDF-40DB-990E-707066250724}" presName="dotArrow5" presStyleLbl="alignNode1" presStyleIdx="9" presStyleCnt="12"/>
      <dgm:spPr/>
    </dgm:pt>
    <dgm:pt modelId="{06C6C290-058A-4DA9-9A3E-968D82651817}" type="pres">
      <dgm:prSet presAssocID="{8A3080D7-1DDF-40DB-990E-707066250724}" presName="dotArrow6" presStyleLbl="alignNode1" presStyleIdx="10" presStyleCnt="12"/>
      <dgm:spPr/>
    </dgm:pt>
    <dgm:pt modelId="{7992939B-2564-4277-8CDA-7C0E77179706}" type="pres">
      <dgm:prSet presAssocID="{8A3080D7-1DDF-40DB-990E-707066250724}" presName="dotArrow7" presStyleLbl="alignNode1" presStyleIdx="11" presStyleCnt="12"/>
      <dgm:spPr/>
    </dgm:pt>
    <dgm:pt modelId="{1A18F3BA-32E7-4E09-AA7E-BA29D7451B5B}" type="pres">
      <dgm:prSet presAssocID="{4D845092-27FB-431A-B4F3-93B9C0A9CFBA}" presName="parTx1" presStyleLbl="node1" presStyleIdx="0" presStyleCnt="3" custLinFactNeighborX="21738" custLinFactNeighborY="-4589"/>
      <dgm:spPr/>
    </dgm:pt>
    <dgm:pt modelId="{C4C196EA-6BD4-44D4-AAE7-9B54C66DCBAF}" type="pres">
      <dgm:prSet presAssocID="{F7EB8B7B-4EEB-4A2D-B629-EF57A33EB40F}" presName="picture1" presStyleCnt="0"/>
      <dgm:spPr/>
    </dgm:pt>
    <dgm:pt modelId="{A78F79B3-A217-453E-B30F-A04095697A4A}" type="pres">
      <dgm:prSet presAssocID="{F7EB8B7B-4EEB-4A2D-B629-EF57A33EB40F}" presName="imageRepeatNode" presStyleLbl="fgImgPlace1" presStyleIdx="0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15F36C8-341B-4A9F-B89B-4776F8948339}" type="pres">
      <dgm:prSet presAssocID="{219DF9B6-4CB7-41F7-9E1F-0EAF54EC9495}" presName="parTx2" presStyleLbl="node1" presStyleIdx="1" presStyleCnt="3" custLinFactNeighborX="25839" custLinFactNeighborY="-19886"/>
      <dgm:spPr/>
    </dgm:pt>
    <dgm:pt modelId="{2E90B851-4F5F-450D-BB32-B34421FEA28F}" type="pres">
      <dgm:prSet presAssocID="{0D0CCD61-4AF0-4866-9BA7-BDDE5D6D51F3}" presName="picture2" presStyleCnt="0"/>
      <dgm:spPr/>
    </dgm:pt>
    <dgm:pt modelId="{A10F8EC0-6D31-4C21-BF8C-4AFA984A5875}" type="pres">
      <dgm:prSet presAssocID="{0D0CCD61-4AF0-4866-9BA7-BDDE5D6D51F3}" presName="imageRepeatNode" presStyleLbl="fgImgPlace1" presStyleIdx="1" presStyleCnt="3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26809D9-2072-4250-9A25-7ED69B2F9C6E}" type="pres">
      <dgm:prSet presAssocID="{16C990BF-B0E9-4C46-AFC3-D0937C70FBDF}" presName="parTx3" presStyleLbl="node1" presStyleIdx="2" presStyleCnt="3" custLinFactNeighborX="21116" custLinFactNeighborY="-11339"/>
      <dgm:spPr/>
    </dgm:pt>
    <dgm:pt modelId="{7DA350AF-96EF-4EFD-B593-12B2A2CFACB8}" type="pres">
      <dgm:prSet presAssocID="{25DA85FE-FB82-4DD4-A986-05105F9847CD}" presName="picture3" presStyleCnt="0"/>
      <dgm:spPr/>
    </dgm:pt>
    <dgm:pt modelId="{46E5035E-4D1D-4234-B610-D0187718BE60}" type="pres">
      <dgm:prSet presAssocID="{25DA85FE-FB82-4DD4-A986-05105F9847CD}" presName="imageRepeatNode" presStyleLbl="fgImgPlace1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6286600D-8677-4CD3-8512-7ADE1F835A69}" srcId="{8A3080D7-1DDF-40DB-990E-707066250724}" destId="{4D845092-27FB-431A-B4F3-93B9C0A9CFBA}" srcOrd="0" destOrd="0" parTransId="{FBE9D6B1-D876-4D17-A2E6-539F699ACD55}" sibTransId="{F7EB8B7B-4EEB-4A2D-B629-EF57A33EB40F}"/>
    <dgm:cxn modelId="{D5926E1B-2D6D-4C3F-BEE6-F33F095CD13C}" type="presOf" srcId="{16C990BF-B0E9-4C46-AFC3-D0937C70FBDF}" destId="{D26809D9-2072-4250-9A25-7ED69B2F9C6E}" srcOrd="0" destOrd="0" presId="urn:microsoft.com/office/officeart/2008/layout/AscendingPictureAccentProcess"/>
    <dgm:cxn modelId="{A608B223-3E9F-464F-906E-595FCC1ACFAC}" type="presOf" srcId="{8A3080D7-1DDF-40DB-990E-707066250724}" destId="{52B7BAE2-6836-483F-ABE9-942A4037AA65}" srcOrd="0" destOrd="0" presId="urn:microsoft.com/office/officeart/2008/layout/AscendingPictureAccentProcess"/>
    <dgm:cxn modelId="{C6B21F4A-71EC-46CC-8912-4F9504A0C77B}" type="presOf" srcId="{25DA85FE-FB82-4DD4-A986-05105F9847CD}" destId="{46E5035E-4D1D-4234-B610-D0187718BE60}" srcOrd="0" destOrd="0" presId="urn:microsoft.com/office/officeart/2008/layout/AscendingPictureAccentProcess"/>
    <dgm:cxn modelId="{729C3D4B-BAE3-473E-9690-D172E0850B26}" srcId="{8A3080D7-1DDF-40DB-990E-707066250724}" destId="{16C990BF-B0E9-4C46-AFC3-D0937C70FBDF}" srcOrd="2" destOrd="0" parTransId="{2EA3B2B1-A47A-46A8-B598-90240992E090}" sibTransId="{25DA85FE-FB82-4DD4-A986-05105F9847CD}"/>
    <dgm:cxn modelId="{D3319992-5503-4383-AFFC-A513A3315F5D}" type="presOf" srcId="{F7EB8B7B-4EEB-4A2D-B629-EF57A33EB40F}" destId="{A78F79B3-A217-453E-B30F-A04095697A4A}" srcOrd="0" destOrd="0" presId="urn:microsoft.com/office/officeart/2008/layout/AscendingPictureAccentProcess"/>
    <dgm:cxn modelId="{F88E4199-EFB6-412B-B15B-B435BC87BF5E}" srcId="{8A3080D7-1DDF-40DB-990E-707066250724}" destId="{219DF9B6-4CB7-41F7-9E1F-0EAF54EC9495}" srcOrd="1" destOrd="0" parTransId="{F06DBD6F-F7A3-46BC-85CA-C0F2B308C7CF}" sibTransId="{0D0CCD61-4AF0-4866-9BA7-BDDE5D6D51F3}"/>
    <dgm:cxn modelId="{93FA09BA-5D95-4DD4-9916-8366F56C38BB}" type="presOf" srcId="{219DF9B6-4CB7-41F7-9E1F-0EAF54EC9495}" destId="{615F36C8-341B-4A9F-B89B-4776F8948339}" srcOrd="0" destOrd="0" presId="urn:microsoft.com/office/officeart/2008/layout/AscendingPictureAccentProcess"/>
    <dgm:cxn modelId="{22273FC2-058D-4C23-8550-23B0783989B8}" type="presOf" srcId="{4D845092-27FB-431A-B4F3-93B9C0A9CFBA}" destId="{1A18F3BA-32E7-4E09-AA7E-BA29D7451B5B}" srcOrd="0" destOrd="0" presId="urn:microsoft.com/office/officeart/2008/layout/AscendingPictureAccentProcess"/>
    <dgm:cxn modelId="{13F4C7F2-6B90-44BD-B081-8054FD14D469}" type="presOf" srcId="{0D0CCD61-4AF0-4866-9BA7-BDDE5D6D51F3}" destId="{A10F8EC0-6D31-4C21-BF8C-4AFA984A5875}" srcOrd="0" destOrd="0" presId="urn:microsoft.com/office/officeart/2008/layout/AscendingPictureAccentProcess"/>
    <dgm:cxn modelId="{A06BF154-4A84-4A36-8FFD-0DAFEAB23388}" type="presParOf" srcId="{52B7BAE2-6836-483F-ABE9-942A4037AA65}" destId="{36C3B2CF-7252-45C8-92BA-37D05E415DD8}" srcOrd="0" destOrd="0" presId="urn:microsoft.com/office/officeart/2008/layout/AscendingPictureAccentProcess"/>
    <dgm:cxn modelId="{09991895-43BF-470A-8DA1-1490E15701B6}" type="presParOf" srcId="{52B7BAE2-6836-483F-ABE9-942A4037AA65}" destId="{6F0B6899-0223-487E-B4F8-42BB282F7290}" srcOrd="1" destOrd="0" presId="urn:microsoft.com/office/officeart/2008/layout/AscendingPictureAccentProcess"/>
    <dgm:cxn modelId="{D6DA0938-57CC-4A69-87D2-9A6A0BAD2DBF}" type="presParOf" srcId="{52B7BAE2-6836-483F-ABE9-942A4037AA65}" destId="{8A120D7A-D1FF-4CCC-810E-07BD02974D72}" srcOrd="2" destOrd="0" presId="urn:microsoft.com/office/officeart/2008/layout/AscendingPictureAccentProcess"/>
    <dgm:cxn modelId="{24AA4339-F8E0-4C5F-8716-2AD7DEBA6C76}" type="presParOf" srcId="{52B7BAE2-6836-483F-ABE9-942A4037AA65}" destId="{E6BFA901-40DB-4E01-8547-BC6A1E6C35F4}" srcOrd="3" destOrd="0" presId="urn:microsoft.com/office/officeart/2008/layout/AscendingPictureAccentProcess"/>
    <dgm:cxn modelId="{79D1DEAB-4F9B-42D6-9875-DD2CA1525177}" type="presParOf" srcId="{52B7BAE2-6836-483F-ABE9-942A4037AA65}" destId="{8A78D593-4779-4FA9-B285-D3C39200374C}" srcOrd="4" destOrd="0" presId="urn:microsoft.com/office/officeart/2008/layout/AscendingPictureAccentProcess"/>
    <dgm:cxn modelId="{E1F56584-C64E-4CF6-B120-C5B2FF27BE6C}" type="presParOf" srcId="{52B7BAE2-6836-483F-ABE9-942A4037AA65}" destId="{03E02F94-F2D0-49DC-8544-4D1BF0161F9F}" srcOrd="5" destOrd="0" presId="urn:microsoft.com/office/officeart/2008/layout/AscendingPictureAccentProcess"/>
    <dgm:cxn modelId="{8BC64E82-F35D-421C-85A0-7A4ABA289FC3}" type="presParOf" srcId="{52B7BAE2-6836-483F-ABE9-942A4037AA65}" destId="{D8405E43-130A-4289-A0E4-8C5D3CD8427D}" srcOrd="6" destOrd="0" presId="urn:microsoft.com/office/officeart/2008/layout/AscendingPictureAccentProcess"/>
    <dgm:cxn modelId="{9642D9F2-E159-48E8-9D74-AAEA5519558A}" type="presParOf" srcId="{52B7BAE2-6836-483F-ABE9-942A4037AA65}" destId="{51842326-058A-44F8-BAFB-2636F05647C4}" srcOrd="7" destOrd="0" presId="urn:microsoft.com/office/officeart/2008/layout/AscendingPictureAccentProcess"/>
    <dgm:cxn modelId="{16DC48EB-C940-438C-93B7-7416B7FF2EC0}" type="presParOf" srcId="{52B7BAE2-6836-483F-ABE9-942A4037AA65}" destId="{9FC5607C-F268-4C22-8B7C-65F3D64CEC07}" srcOrd="8" destOrd="0" presId="urn:microsoft.com/office/officeart/2008/layout/AscendingPictureAccentProcess"/>
    <dgm:cxn modelId="{0992A600-EB7A-42F0-980B-9AC3E054AED8}" type="presParOf" srcId="{52B7BAE2-6836-483F-ABE9-942A4037AA65}" destId="{250AB67D-E669-4D89-8DB1-9B9B10F7D827}" srcOrd="9" destOrd="0" presId="urn:microsoft.com/office/officeart/2008/layout/AscendingPictureAccentProcess"/>
    <dgm:cxn modelId="{BEC4CF31-519B-49BB-A4DF-D328369C42BE}" type="presParOf" srcId="{52B7BAE2-6836-483F-ABE9-942A4037AA65}" destId="{06C6C290-058A-4DA9-9A3E-968D82651817}" srcOrd="10" destOrd="0" presId="urn:microsoft.com/office/officeart/2008/layout/AscendingPictureAccentProcess"/>
    <dgm:cxn modelId="{D35EAF30-FC2C-4725-9913-356EA4FFB167}" type="presParOf" srcId="{52B7BAE2-6836-483F-ABE9-942A4037AA65}" destId="{7992939B-2564-4277-8CDA-7C0E77179706}" srcOrd="11" destOrd="0" presId="urn:microsoft.com/office/officeart/2008/layout/AscendingPictureAccentProcess"/>
    <dgm:cxn modelId="{9D8A1F43-ABA3-4EE9-B3B8-BB1DE6FC317B}" type="presParOf" srcId="{52B7BAE2-6836-483F-ABE9-942A4037AA65}" destId="{1A18F3BA-32E7-4E09-AA7E-BA29D7451B5B}" srcOrd="12" destOrd="0" presId="urn:microsoft.com/office/officeart/2008/layout/AscendingPictureAccentProcess"/>
    <dgm:cxn modelId="{052FA1B7-FC91-49C1-B9F4-C65A99CBA91C}" type="presParOf" srcId="{52B7BAE2-6836-483F-ABE9-942A4037AA65}" destId="{C4C196EA-6BD4-44D4-AAE7-9B54C66DCBAF}" srcOrd="13" destOrd="0" presId="urn:microsoft.com/office/officeart/2008/layout/AscendingPictureAccentProcess"/>
    <dgm:cxn modelId="{957A62E7-6E47-44A0-A763-50E96B6F08E2}" type="presParOf" srcId="{C4C196EA-6BD4-44D4-AAE7-9B54C66DCBAF}" destId="{A78F79B3-A217-453E-B30F-A04095697A4A}" srcOrd="0" destOrd="0" presId="urn:microsoft.com/office/officeart/2008/layout/AscendingPictureAccentProcess"/>
    <dgm:cxn modelId="{126AD68C-6BAC-46B2-9EE9-366BF2C754F6}" type="presParOf" srcId="{52B7BAE2-6836-483F-ABE9-942A4037AA65}" destId="{615F36C8-341B-4A9F-B89B-4776F8948339}" srcOrd="14" destOrd="0" presId="urn:microsoft.com/office/officeart/2008/layout/AscendingPictureAccentProcess"/>
    <dgm:cxn modelId="{56177E28-8615-4ECC-B6E3-8132A0FAB5F5}" type="presParOf" srcId="{52B7BAE2-6836-483F-ABE9-942A4037AA65}" destId="{2E90B851-4F5F-450D-BB32-B34421FEA28F}" srcOrd="15" destOrd="0" presId="urn:microsoft.com/office/officeart/2008/layout/AscendingPictureAccentProcess"/>
    <dgm:cxn modelId="{B2AD55E9-C210-47ED-AA11-5FB1E5E6FE5E}" type="presParOf" srcId="{2E90B851-4F5F-450D-BB32-B34421FEA28F}" destId="{A10F8EC0-6D31-4C21-BF8C-4AFA984A5875}" srcOrd="0" destOrd="0" presId="urn:microsoft.com/office/officeart/2008/layout/AscendingPictureAccentProcess"/>
    <dgm:cxn modelId="{854596A0-BAB9-49E8-9841-C8AFE92FD1D6}" type="presParOf" srcId="{52B7BAE2-6836-483F-ABE9-942A4037AA65}" destId="{D26809D9-2072-4250-9A25-7ED69B2F9C6E}" srcOrd="16" destOrd="0" presId="urn:microsoft.com/office/officeart/2008/layout/AscendingPictureAccentProcess"/>
    <dgm:cxn modelId="{4378781B-A557-46B5-881C-9C9BF201B80F}" type="presParOf" srcId="{52B7BAE2-6836-483F-ABE9-942A4037AA65}" destId="{7DA350AF-96EF-4EFD-B593-12B2A2CFACB8}" srcOrd="17" destOrd="0" presId="urn:microsoft.com/office/officeart/2008/layout/AscendingPictureAccentProcess"/>
    <dgm:cxn modelId="{42481B1A-9C5A-4910-B50E-F85503A766A8}" type="presParOf" srcId="{7DA350AF-96EF-4EFD-B593-12B2A2CFACB8}" destId="{46E5035E-4D1D-4234-B610-D0187718BE6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ABC7BF-E057-4A89-A344-E63EC95999D1}" type="doc">
      <dgm:prSet loTypeId="urn:microsoft.com/office/officeart/2005/8/layout/pyramid2" loCatId="pyramid" qsTypeId="urn:microsoft.com/office/officeart/2005/8/quickstyle/simple1" qsCatId="simple" csTypeId="urn:microsoft.com/office/officeart/2005/8/colors/accent2_2" csCatId="accent2" phldr="1"/>
      <dgm:spPr/>
    </dgm:pt>
    <dgm:pt modelId="{802EAFBC-F623-4B82-88AD-2FA9DC9CCCC7}">
      <dgm:prSet phldrT="[Text]"/>
      <dgm:spPr/>
      <dgm:t>
        <a:bodyPr/>
        <a:lstStyle/>
        <a:p>
          <a:r>
            <a:rPr lang="en-US" b="1" dirty="0"/>
            <a:t>Time Savings</a:t>
          </a:r>
          <a:endParaRPr lang="en-US" dirty="0"/>
        </a:p>
      </dgm:t>
    </dgm:pt>
    <dgm:pt modelId="{C101F6AA-F5B6-4298-8F64-DC5CE4504A09}" type="parTrans" cxnId="{D98E6722-46FE-480A-84EF-5E25C85BDC9B}">
      <dgm:prSet/>
      <dgm:spPr/>
      <dgm:t>
        <a:bodyPr/>
        <a:lstStyle/>
        <a:p>
          <a:endParaRPr lang="en-US"/>
        </a:p>
      </dgm:t>
    </dgm:pt>
    <dgm:pt modelId="{20BD9A00-7AB0-4590-997F-00811B9B4DF6}" type="sibTrans" cxnId="{D98E6722-46FE-480A-84EF-5E25C85BDC9B}">
      <dgm:prSet/>
      <dgm:spPr/>
      <dgm:t>
        <a:bodyPr/>
        <a:lstStyle/>
        <a:p>
          <a:endParaRPr lang="en-US"/>
        </a:p>
      </dgm:t>
    </dgm:pt>
    <dgm:pt modelId="{C1705BEA-4569-41BB-B2C8-27F16C1DA624}">
      <dgm:prSet phldrT="[Text]"/>
      <dgm:spPr/>
      <dgm:t>
        <a:bodyPr/>
        <a:lstStyle/>
        <a:p>
          <a:r>
            <a:rPr lang="en-US" b="1" dirty="0"/>
            <a:t>Improved Accuracy</a:t>
          </a:r>
          <a:endParaRPr lang="en-US" dirty="0"/>
        </a:p>
      </dgm:t>
    </dgm:pt>
    <dgm:pt modelId="{4EA5A0B4-634C-4DC7-9202-9CAF5CDD9FC9}" type="parTrans" cxnId="{E7CB4016-2F16-4635-B240-F0D57D6E5580}">
      <dgm:prSet/>
      <dgm:spPr/>
      <dgm:t>
        <a:bodyPr/>
        <a:lstStyle/>
        <a:p>
          <a:endParaRPr lang="en-US"/>
        </a:p>
      </dgm:t>
    </dgm:pt>
    <dgm:pt modelId="{4509F0D8-218E-4DBC-85E1-854DCFC56D86}" type="sibTrans" cxnId="{E7CB4016-2F16-4635-B240-F0D57D6E5580}">
      <dgm:prSet/>
      <dgm:spPr/>
      <dgm:t>
        <a:bodyPr/>
        <a:lstStyle/>
        <a:p>
          <a:endParaRPr lang="en-US"/>
        </a:p>
      </dgm:t>
    </dgm:pt>
    <dgm:pt modelId="{CAE4A5A4-B264-4783-BFEF-582572F45961}">
      <dgm:prSet phldrT="[Text]"/>
      <dgm:spPr/>
      <dgm:t>
        <a:bodyPr/>
        <a:lstStyle/>
        <a:p>
          <a:r>
            <a:rPr lang="en-US" b="1" dirty="0"/>
            <a:t>Enhanced Visibility</a:t>
          </a:r>
          <a:endParaRPr lang="en-US" dirty="0"/>
        </a:p>
      </dgm:t>
    </dgm:pt>
    <dgm:pt modelId="{D015749E-7CDA-4DED-A4E7-83E20C9EAAB5}" type="parTrans" cxnId="{68344619-782B-439F-8936-3DEA315F5755}">
      <dgm:prSet/>
      <dgm:spPr/>
      <dgm:t>
        <a:bodyPr/>
        <a:lstStyle/>
        <a:p>
          <a:endParaRPr lang="en-US"/>
        </a:p>
      </dgm:t>
    </dgm:pt>
    <dgm:pt modelId="{5B0090CE-E4A6-4F74-B394-5D7D936D8F49}" type="sibTrans" cxnId="{68344619-782B-439F-8936-3DEA315F5755}">
      <dgm:prSet/>
      <dgm:spPr/>
      <dgm:t>
        <a:bodyPr/>
        <a:lstStyle/>
        <a:p>
          <a:endParaRPr lang="en-US"/>
        </a:p>
      </dgm:t>
    </dgm:pt>
    <dgm:pt modelId="{F3EF056E-EED5-42BB-A346-68594966E7A0}">
      <dgm:prSet phldrT="[Text]"/>
      <dgm:spPr/>
      <dgm:t>
        <a:bodyPr/>
        <a:lstStyle/>
        <a:p>
          <a:r>
            <a:rPr lang="en-US" b="1" dirty="0"/>
            <a:t>Scalability</a:t>
          </a:r>
          <a:endParaRPr lang="en-US" dirty="0"/>
        </a:p>
      </dgm:t>
    </dgm:pt>
    <dgm:pt modelId="{07EE8711-C352-4532-B99C-6176157D1C4B}" type="parTrans" cxnId="{7166A542-863C-4A8D-A1F1-F8D35FA864E2}">
      <dgm:prSet/>
      <dgm:spPr/>
      <dgm:t>
        <a:bodyPr/>
        <a:lstStyle/>
        <a:p>
          <a:endParaRPr lang="en-US"/>
        </a:p>
      </dgm:t>
    </dgm:pt>
    <dgm:pt modelId="{D03CC360-ED98-4ECC-9E7F-566CC40FB17D}" type="sibTrans" cxnId="{7166A542-863C-4A8D-A1F1-F8D35FA864E2}">
      <dgm:prSet/>
      <dgm:spPr/>
      <dgm:t>
        <a:bodyPr/>
        <a:lstStyle/>
        <a:p>
          <a:endParaRPr lang="en-US"/>
        </a:p>
      </dgm:t>
    </dgm:pt>
    <dgm:pt modelId="{C17F8B6E-3889-42E4-9D04-8801E115D5BF}" type="pres">
      <dgm:prSet presAssocID="{FDABC7BF-E057-4A89-A344-E63EC95999D1}" presName="compositeShape" presStyleCnt="0">
        <dgm:presLayoutVars>
          <dgm:dir/>
          <dgm:resizeHandles/>
        </dgm:presLayoutVars>
      </dgm:prSet>
      <dgm:spPr/>
    </dgm:pt>
    <dgm:pt modelId="{F9FDA258-0928-4707-BAD1-5CF65AEBF0A1}" type="pres">
      <dgm:prSet presAssocID="{FDABC7BF-E057-4A89-A344-E63EC95999D1}" presName="pyramid" presStyleLbl="node1" presStyleIdx="0" presStyleCnt="1"/>
      <dgm:spPr/>
    </dgm:pt>
    <dgm:pt modelId="{2FF1BBB1-18DD-4A70-89A6-12337EEAC224}" type="pres">
      <dgm:prSet presAssocID="{FDABC7BF-E057-4A89-A344-E63EC95999D1}" presName="theList" presStyleCnt="0"/>
      <dgm:spPr/>
    </dgm:pt>
    <dgm:pt modelId="{19998026-19CA-42EE-B178-737679D0D3D5}" type="pres">
      <dgm:prSet presAssocID="{802EAFBC-F623-4B82-88AD-2FA9DC9CCCC7}" presName="aNode" presStyleLbl="fgAcc1" presStyleIdx="0" presStyleCnt="4">
        <dgm:presLayoutVars>
          <dgm:bulletEnabled val="1"/>
        </dgm:presLayoutVars>
      </dgm:prSet>
      <dgm:spPr/>
    </dgm:pt>
    <dgm:pt modelId="{01CD9339-EC88-46BB-9992-829275F98251}" type="pres">
      <dgm:prSet presAssocID="{802EAFBC-F623-4B82-88AD-2FA9DC9CCCC7}" presName="aSpace" presStyleCnt="0"/>
      <dgm:spPr/>
    </dgm:pt>
    <dgm:pt modelId="{63B5A1E4-57CB-469C-95CC-1446838A0C46}" type="pres">
      <dgm:prSet presAssocID="{C1705BEA-4569-41BB-B2C8-27F16C1DA624}" presName="aNode" presStyleLbl="fgAcc1" presStyleIdx="1" presStyleCnt="4">
        <dgm:presLayoutVars>
          <dgm:bulletEnabled val="1"/>
        </dgm:presLayoutVars>
      </dgm:prSet>
      <dgm:spPr/>
    </dgm:pt>
    <dgm:pt modelId="{D8931EED-9FA8-4F78-B021-EA78F2B1BFE0}" type="pres">
      <dgm:prSet presAssocID="{C1705BEA-4569-41BB-B2C8-27F16C1DA624}" presName="aSpace" presStyleCnt="0"/>
      <dgm:spPr/>
    </dgm:pt>
    <dgm:pt modelId="{86FE2414-6072-4852-824F-F23F281374E9}" type="pres">
      <dgm:prSet presAssocID="{CAE4A5A4-B264-4783-BFEF-582572F45961}" presName="aNode" presStyleLbl="fgAcc1" presStyleIdx="2" presStyleCnt="4">
        <dgm:presLayoutVars>
          <dgm:bulletEnabled val="1"/>
        </dgm:presLayoutVars>
      </dgm:prSet>
      <dgm:spPr/>
    </dgm:pt>
    <dgm:pt modelId="{4CFE75AC-4397-4555-80CA-E767A5D074EC}" type="pres">
      <dgm:prSet presAssocID="{CAE4A5A4-B264-4783-BFEF-582572F45961}" presName="aSpace" presStyleCnt="0"/>
      <dgm:spPr/>
    </dgm:pt>
    <dgm:pt modelId="{119CB019-9EFA-418C-B34D-E53F6AEF0704}" type="pres">
      <dgm:prSet presAssocID="{F3EF056E-EED5-42BB-A346-68594966E7A0}" presName="aNode" presStyleLbl="fgAcc1" presStyleIdx="3" presStyleCnt="4">
        <dgm:presLayoutVars>
          <dgm:bulletEnabled val="1"/>
        </dgm:presLayoutVars>
      </dgm:prSet>
      <dgm:spPr/>
    </dgm:pt>
    <dgm:pt modelId="{C86785CF-2C78-40A0-8596-51EBEE6BB237}" type="pres">
      <dgm:prSet presAssocID="{F3EF056E-EED5-42BB-A346-68594966E7A0}" presName="aSpace" presStyleCnt="0"/>
      <dgm:spPr/>
    </dgm:pt>
  </dgm:ptLst>
  <dgm:cxnLst>
    <dgm:cxn modelId="{E7CB4016-2F16-4635-B240-F0D57D6E5580}" srcId="{FDABC7BF-E057-4A89-A344-E63EC95999D1}" destId="{C1705BEA-4569-41BB-B2C8-27F16C1DA624}" srcOrd="1" destOrd="0" parTransId="{4EA5A0B4-634C-4DC7-9202-9CAF5CDD9FC9}" sibTransId="{4509F0D8-218E-4DBC-85E1-854DCFC56D86}"/>
    <dgm:cxn modelId="{68344619-782B-439F-8936-3DEA315F5755}" srcId="{FDABC7BF-E057-4A89-A344-E63EC95999D1}" destId="{CAE4A5A4-B264-4783-BFEF-582572F45961}" srcOrd="2" destOrd="0" parTransId="{D015749E-7CDA-4DED-A4E7-83E20C9EAAB5}" sibTransId="{5B0090CE-E4A6-4F74-B394-5D7D936D8F49}"/>
    <dgm:cxn modelId="{D98E6722-46FE-480A-84EF-5E25C85BDC9B}" srcId="{FDABC7BF-E057-4A89-A344-E63EC95999D1}" destId="{802EAFBC-F623-4B82-88AD-2FA9DC9CCCC7}" srcOrd="0" destOrd="0" parTransId="{C101F6AA-F5B6-4298-8F64-DC5CE4504A09}" sibTransId="{20BD9A00-7AB0-4590-997F-00811B9B4DF6}"/>
    <dgm:cxn modelId="{3740253E-74B4-4B86-8DF3-766D6A7DACBD}" type="presOf" srcId="{802EAFBC-F623-4B82-88AD-2FA9DC9CCCC7}" destId="{19998026-19CA-42EE-B178-737679D0D3D5}" srcOrd="0" destOrd="0" presId="urn:microsoft.com/office/officeart/2005/8/layout/pyramid2"/>
    <dgm:cxn modelId="{7166A542-863C-4A8D-A1F1-F8D35FA864E2}" srcId="{FDABC7BF-E057-4A89-A344-E63EC95999D1}" destId="{F3EF056E-EED5-42BB-A346-68594966E7A0}" srcOrd="3" destOrd="0" parTransId="{07EE8711-C352-4532-B99C-6176157D1C4B}" sibTransId="{D03CC360-ED98-4ECC-9E7F-566CC40FB17D}"/>
    <dgm:cxn modelId="{8B808949-3C4B-447A-9E63-E7AD22B8A3FC}" type="presOf" srcId="{F3EF056E-EED5-42BB-A346-68594966E7A0}" destId="{119CB019-9EFA-418C-B34D-E53F6AEF0704}" srcOrd="0" destOrd="0" presId="urn:microsoft.com/office/officeart/2005/8/layout/pyramid2"/>
    <dgm:cxn modelId="{C61DE3D3-0867-41C6-8126-8BB204CA4147}" type="presOf" srcId="{C1705BEA-4569-41BB-B2C8-27F16C1DA624}" destId="{63B5A1E4-57CB-469C-95CC-1446838A0C46}" srcOrd="0" destOrd="0" presId="urn:microsoft.com/office/officeart/2005/8/layout/pyramid2"/>
    <dgm:cxn modelId="{A6D00EE2-966B-4DCB-A9B3-72591462AD4B}" type="presOf" srcId="{FDABC7BF-E057-4A89-A344-E63EC95999D1}" destId="{C17F8B6E-3889-42E4-9D04-8801E115D5BF}" srcOrd="0" destOrd="0" presId="urn:microsoft.com/office/officeart/2005/8/layout/pyramid2"/>
    <dgm:cxn modelId="{E67369E4-48E1-4A7E-8A64-CA6FA8DFE235}" type="presOf" srcId="{CAE4A5A4-B264-4783-BFEF-582572F45961}" destId="{86FE2414-6072-4852-824F-F23F281374E9}" srcOrd="0" destOrd="0" presId="urn:microsoft.com/office/officeart/2005/8/layout/pyramid2"/>
    <dgm:cxn modelId="{3138E95A-A512-4390-97C8-19E6E771A27D}" type="presParOf" srcId="{C17F8B6E-3889-42E4-9D04-8801E115D5BF}" destId="{F9FDA258-0928-4707-BAD1-5CF65AEBF0A1}" srcOrd="0" destOrd="0" presId="urn:microsoft.com/office/officeart/2005/8/layout/pyramid2"/>
    <dgm:cxn modelId="{F42436AC-628C-4C2E-A690-0457D5DC59B3}" type="presParOf" srcId="{C17F8B6E-3889-42E4-9D04-8801E115D5BF}" destId="{2FF1BBB1-18DD-4A70-89A6-12337EEAC224}" srcOrd="1" destOrd="0" presId="urn:microsoft.com/office/officeart/2005/8/layout/pyramid2"/>
    <dgm:cxn modelId="{3BE8A9AF-2D8E-449E-BFE4-FBDB98B2F6A4}" type="presParOf" srcId="{2FF1BBB1-18DD-4A70-89A6-12337EEAC224}" destId="{19998026-19CA-42EE-B178-737679D0D3D5}" srcOrd="0" destOrd="0" presId="urn:microsoft.com/office/officeart/2005/8/layout/pyramid2"/>
    <dgm:cxn modelId="{C86EF685-70F4-4B66-AD6F-2BDBB3196FD2}" type="presParOf" srcId="{2FF1BBB1-18DD-4A70-89A6-12337EEAC224}" destId="{01CD9339-EC88-46BB-9992-829275F98251}" srcOrd="1" destOrd="0" presId="urn:microsoft.com/office/officeart/2005/8/layout/pyramid2"/>
    <dgm:cxn modelId="{6BDA253F-C240-42E7-B8BF-CF1EBABB91F9}" type="presParOf" srcId="{2FF1BBB1-18DD-4A70-89A6-12337EEAC224}" destId="{63B5A1E4-57CB-469C-95CC-1446838A0C46}" srcOrd="2" destOrd="0" presId="urn:microsoft.com/office/officeart/2005/8/layout/pyramid2"/>
    <dgm:cxn modelId="{DD83EDD2-AD97-497C-8515-711D401351E8}" type="presParOf" srcId="{2FF1BBB1-18DD-4A70-89A6-12337EEAC224}" destId="{D8931EED-9FA8-4F78-B021-EA78F2B1BFE0}" srcOrd="3" destOrd="0" presId="urn:microsoft.com/office/officeart/2005/8/layout/pyramid2"/>
    <dgm:cxn modelId="{34032116-F6A5-4AFE-B172-67F125EE0D28}" type="presParOf" srcId="{2FF1BBB1-18DD-4A70-89A6-12337EEAC224}" destId="{86FE2414-6072-4852-824F-F23F281374E9}" srcOrd="4" destOrd="0" presId="urn:microsoft.com/office/officeart/2005/8/layout/pyramid2"/>
    <dgm:cxn modelId="{DE532D1D-D4FC-4BAE-8DE1-52324D93D5E1}" type="presParOf" srcId="{2FF1BBB1-18DD-4A70-89A6-12337EEAC224}" destId="{4CFE75AC-4397-4555-80CA-E767A5D074EC}" srcOrd="5" destOrd="0" presId="urn:microsoft.com/office/officeart/2005/8/layout/pyramid2"/>
    <dgm:cxn modelId="{BD55AA3A-2C63-440E-9353-2273481BC06E}" type="presParOf" srcId="{2FF1BBB1-18DD-4A70-89A6-12337EEAC224}" destId="{119CB019-9EFA-418C-B34D-E53F6AEF0704}" srcOrd="6" destOrd="0" presId="urn:microsoft.com/office/officeart/2005/8/layout/pyramid2"/>
    <dgm:cxn modelId="{3E7E4AB8-F097-49AB-928F-B6B2FDDE347D}" type="presParOf" srcId="{2FF1BBB1-18DD-4A70-89A6-12337EEAC224}" destId="{C86785CF-2C78-40A0-8596-51EBEE6BB23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9E697-0002-4046-AC0C-4D8CFB66A2FF}">
      <dsp:nvSpPr>
        <dsp:cNvPr id="0" name=""/>
        <dsp:cNvSpPr/>
      </dsp:nvSpPr>
      <dsp:spPr>
        <a:xfrm>
          <a:off x="0" y="3266342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4A853-A0D7-48C9-9DDA-8A9D9D47EC62}">
      <dsp:nvSpPr>
        <dsp:cNvPr id="0" name=""/>
        <dsp:cNvSpPr/>
      </dsp:nvSpPr>
      <dsp:spPr>
        <a:xfrm>
          <a:off x="0" y="2855851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E30A0-4EC1-4CE3-B459-4AC7B22EA502}">
      <dsp:nvSpPr>
        <dsp:cNvPr id="0" name=""/>
        <dsp:cNvSpPr/>
      </dsp:nvSpPr>
      <dsp:spPr>
        <a:xfrm>
          <a:off x="0" y="2445359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326F5-AADA-4FF6-A8B2-D495238AE687}">
      <dsp:nvSpPr>
        <dsp:cNvPr id="0" name=""/>
        <dsp:cNvSpPr/>
      </dsp:nvSpPr>
      <dsp:spPr>
        <a:xfrm>
          <a:off x="0" y="2034868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E6BA3-8F7C-4050-832E-530A69628E71}">
      <dsp:nvSpPr>
        <dsp:cNvPr id="0" name=""/>
        <dsp:cNvSpPr/>
      </dsp:nvSpPr>
      <dsp:spPr>
        <a:xfrm>
          <a:off x="0" y="1624376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286B5-8437-4E35-A172-5DFD533F5BCC}">
      <dsp:nvSpPr>
        <dsp:cNvPr id="0" name=""/>
        <dsp:cNvSpPr/>
      </dsp:nvSpPr>
      <dsp:spPr>
        <a:xfrm>
          <a:off x="0" y="1213885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E9F08-D1E1-4216-A53E-9F4BB30183BB}">
      <dsp:nvSpPr>
        <dsp:cNvPr id="0" name=""/>
        <dsp:cNvSpPr/>
      </dsp:nvSpPr>
      <dsp:spPr>
        <a:xfrm>
          <a:off x="0" y="803394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2DFBE-B445-47DE-BB87-754CE8921CBD}">
      <dsp:nvSpPr>
        <dsp:cNvPr id="0" name=""/>
        <dsp:cNvSpPr/>
      </dsp:nvSpPr>
      <dsp:spPr>
        <a:xfrm>
          <a:off x="0" y="392902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8E8CE-6BDA-4612-A1D9-887ED5EAD384}">
      <dsp:nvSpPr>
        <dsp:cNvPr id="0" name=""/>
        <dsp:cNvSpPr/>
      </dsp:nvSpPr>
      <dsp:spPr>
        <a:xfrm>
          <a:off x="2329660" y="1958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Includes specifications, features, and configurations</a:t>
          </a:r>
          <a:endParaRPr lang="en-US" sz="1700" kern="1200" dirty="0"/>
        </a:p>
      </dsp:txBody>
      <dsp:txXfrm>
        <a:off x="2329660" y="1958"/>
        <a:ext cx="6630572" cy="390944"/>
      </dsp:txXfrm>
    </dsp:sp>
    <dsp:sp modelId="{2F20A218-3D66-45F2-A7BB-F75D32C150B0}">
      <dsp:nvSpPr>
        <dsp:cNvPr id="0" name=""/>
        <dsp:cNvSpPr/>
      </dsp:nvSpPr>
      <dsp:spPr>
        <a:xfrm>
          <a:off x="0" y="1958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</a:t>
          </a:r>
        </a:p>
      </dsp:txBody>
      <dsp:txXfrm>
        <a:off x="19088" y="21046"/>
        <a:ext cx="2291484" cy="371856"/>
      </dsp:txXfrm>
    </dsp:sp>
    <dsp:sp modelId="{A7492F5E-5CB7-48BD-AD75-223B0F6F76B8}">
      <dsp:nvSpPr>
        <dsp:cNvPr id="0" name=""/>
        <dsp:cNvSpPr/>
      </dsp:nvSpPr>
      <dsp:spPr>
        <a:xfrm>
          <a:off x="2329660" y="412449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Tracks development progress and deadlines</a:t>
          </a:r>
          <a:endParaRPr lang="en-US" sz="1700" kern="1200" dirty="0"/>
        </a:p>
      </dsp:txBody>
      <dsp:txXfrm>
        <a:off x="2329660" y="412449"/>
        <a:ext cx="6630572" cy="390944"/>
      </dsp:txXfrm>
    </dsp:sp>
    <dsp:sp modelId="{AE9E64C8-6A52-487C-A32E-2659B390B663}">
      <dsp:nvSpPr>
        <dsp:cNvPr id="0" name=""/>
        <dsp:cNvSpPr/>
      </dsp:nvSpPr>
      <dsp:spPr>
        <a:xfrm>
          <a:off x="0" y="412449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Milestone</a:t>
          </a:r>
        </a:p>
      </dsp:txBody>
      <dsp:txXfrm>
        <a:off x="19088" y="431537"/>
        <a:ext cx="2291484" cy="371856"/>
      </dsp:txXfrm>
    </dsp:sp>
    <dsp:sp modelId="{A9B4162B-E471-4FCE-970E-A7399F2734A7}">
      <dsp:nvSpPr>
        <dsp:cNvPr id="0" name=""/>
        <dsp:cNvSpPr/>
      </dsp:nvSpPr>
      <dsp:spPr>
        <a:xfrm>
          <a:off x="2329660" y="822941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CAD files, blueprints, and BOM (Bill of Materials)</a:t>
          </a:r>
          <a:endParaRPr lang="en-US" sz="1700" kern="1200" dirty="0"/>
        </a:p>
      </dsp:txBody>
      <dsp:txXfrm>
        <a:off x="2329660" y="822941"/>
        <a:ext cx="6630572" cy="390944"/>
      </dsp:txXfrm>
    </dsp:sp>
    <dsp:sp modelId="{A7D94709-6107-41BE-955C-380410AA5C5B}">
      <dsp:nvSpPr>
        <dsp:cNvPr id="0" name=""/>
        <dsp:cNvSpPr/>
      </dsp:nvSpPr>
      <dsp:spPr>
        <a:xfrm>
          <a:off x="0" y="822941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</a:p>
      </dsp:txBody>
      <dsp:txXfrm>
        <a:off x="19088" y="842029"/>
        <a:ext cx="2291484" cy="371856"/>
      </dsp:txXfrm>
    </dsp:sp>
    <dsp:sp modelId="{4383FE1B-E12B-4025-A4B8-7CC7C41D8E8E}">
      <dsp:nvSpPr>
        <dsp:cNvPr id="0" name=""/>
        <dsp:cNvSpPr/>
      </dsp:nvSpPr>
      <dsp:spPr>
        <a:xfrm>
          <a:off x="2329660" y="1233432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Project timelines, capacity planning, and task assignments</a:t>
          </a:r>
          <a:endParaRPr lang="en-US" sz="1700" kern="1200" dirty="0"/>
        </a:p>
      </dsp:txBody>
      <dsp:txXfrm>
        <a:off x="2329660" y="1233432"/>
        <a:ext cx="6630572" cy="390944"/>
      </dsp:txXfrm>
    </dsp:sp>
    <dsp:sp modelId="{175235EA-2AD2-4780-A367-2CC98B401DBE}">
      <dsp:nvSpPr>
        <dsp:cNvPr id="0" name=""/>
        <dsp:cNvSpPr/>
      </dsp:nvSpPr>
      <dsp:spPr>
        <a:xfrm>
          <a:off x="0" y="1233432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</a:t>
          </a:r>
        </a:p>
      </dsp:txBody>
      <dsp:txXfrm>
        <a:off x="19088" y="1252520"/>
        <a:ext cx="2291484" cy="371856"/>
      </dsp:txXfrm>
    </dsp:sp>
    <dsp:sp modelId="{7E0D5C10-07E1-45C3-BE94-19D3A410EE12}">
      <dsp:nvSpPr>
        <dsp:cNvPr id="0" name=""/>
        <dsp:cNvSpPr/>
      </dsp:nvSpPr>
      <dsp:spPr>
        <a:xfrm>
          <a:off x="2329660" y="1643924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Test results, compliance, and technical changes</a:t>
          </a:r>
          <a:endParaRPr lang="en-US" sz="1700" kern="1200" dirty="0"/>
        </a:p>
      </dsp:txBody>
      <dsp:txXfrm>
        <a:off x="2329660" y="1643924"/>
        <a:ext cx="6630572" cy="390944"/>
      </dsp:txXfrm>
    </dsp:sp>
    <dsp:sp modelId="{F05DA388-6491-4C6A-A030-67434FD66D38}">
      <dsp:nvSpPr>
        <dsp:cNvPr id="0" name=""/>
        <dsp:cNvSpPr/>
      </dsp:nvSpPr>
      <dsp:spPr>
        <a:xfrm>
          <a:off x="0" y="1643924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Engineering</a:t>
          </a:r>
        </a:p>
      </dsp:txBody>
      <dsp:txXfrm>
        <a:off x="19088" y="1663012"/>
        <a:ext cx="2291484" cy="371856"/>
      </dsp:txXfrm>
    </dsp:sp>
    <dsp:sp modelId="{FC9B1A87-C478-4761-AA9B-AA6E89DBE14C}">
      <dsp:nvSpPr>
        <dsp:cNvPr id="0" name=""/>
        <dsp:cNvSpPr/>
      </dsp:nvSpPr>
      <dsp:spPr>
        <a:xfrm>
          <a:off x="2329660" y="2054415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Supplier information, parts availability, and logistics</a:t>
          </a:r>
          <a:endParaRPr lang="en-US" sz="1700" kern="1200" dirty="0"/>
        </a:p>
      </dsp:txBody>
      <dsp:txXfrm>
        <a:off x="2329660" y="2054415"/>
        <a:ext cx="6630572" cy="390944"/>
      </dsp:txXfrm>
    </dsp:sp>
    <dsp:sp modelId="{345E080E-1ADC-4E7B-89BF-7CE630788239}">
      <dsp:nvSpPr>
        <dsp:cNvPr id="0" name=""/>
        <dsp:cNvSpPr/>
      </dsp:nvSpPr>
      <dsp:spPr>
        <a:xfrm>
          <a:off x="0" y="2054415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Supply Chain</a:t>
          </a:r>
        </a:p>
      </dsp:txBody>
      <dsp:txXfrm>
        <a:off x="19088" y="2073503"/>
        <a:ext cx="2291484" cy="371856"/>
      </dsp:txXfrm>
    </dsp:sp>
    <dsp:sp modelId="{B4ED8C47-2CB0-42F8-A176-7EBCD945FEA8}">
      <dsp:nvSpPr>
        <dsp:cNvPr id="0" name=""/>
        <dsp:cNvSpPr/>
      </dsp:nvSpPr>
      <dsp:spPr>
        <a:xfrm>
          <a:off x="2329660" y="2464906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Cost estimations, budgeting, and spending forecasts</a:t>
          </a:r>
          <a:endParaRPr lang="en-US" sz="1700" kern="1200" dirty="0"/>
        </a:p>
      </dsp:txBody>
      <dsp:txXfrm>
        <a:off x="2329660" y="2464906"/>
        <a:ext cx="6630572" cy="390944"/>
      </dsp:txXfrm>
    </dsp:sp>
    <dsp:sp modelId="{15BA415A-BD00-4874-9D4F-66EE6F27C939}">
      <dsp:nvSpPr>
        <dsp:cNvPr id="0" name=""/>
        <dsp:cNvSpPr/>
      </dsp:nvSpPr>
      <dsp:spPr>
        <a:xfrm>
          <a:off x="0" y="2464906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Finance</a:t>
          </a:r>
        </a:p>
      </dsp:txBody>
      <dsp:txXfrm>
        <a:off x="19088" y="2483994"/>
        <a:ext cx="2291484" cy="371856"/>
      </dsp:txXfrm>
    </dsp:sp>
    <dsp:sp modelId="{7EE4A7C4-658B-4AEA-9CDA-1985428573E3}">
      <dsp:nvSpPr>
        <dsp:cNvPr id="0" name=""/>
        <dsp:cNvSpPr/>
      </dsp:nvSpPr>
      <dsp:spPr>
        <a:xfrm>
          <a:off x="2329660" y="2875398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Market release planning, regulatory compliance, and quality checks</a:t>
          </a:r>
          <a:endParaRPr lang="en-US" sz="1700" kern="1200" dirty="0"/>
        </a:p>
      </dsp:txBody>
      <dsp:txXfrm>
        <a:off x="2329660" y="2875398"/>
        <a:ext cx="6630572" cy="390944"/>
      </dsp:txXfrm>
    </dsp:sp>
    <dsp:sp modelId="{C5AEDF94-0AF6-4E7F-9767-0BBF05F3E19A}">
      <dsp:nvSpPr>
        <dsp:cNvPr id="0" name=""/>
        <dsp:cNvSpPr/>
      </dsp:nvSpPr>
      <dsp:spPr>
        <a:xfrm>
          <a:off x="0" y="2875398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Launch</a:t>
          </a:r>
        </a:p>
      </dsp:txBody>
      <dsp:txXfrm>
        <a:off x="19088" y="2894486"/>
        <a:ext cx="2291484" cy="371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FCFFD-7CF3-4BA0-B810-E9E46D518264}">
      <dsp:nvSpPr>
        <dsp:cNvPr id="0" name=""/>
        <dsp:cNvSpPr/>
      </dsp:nvSpPr>
      <dsp:spPr>
        <a:xfrm>
          <a:off x="1057" y="1473528"/>
          <a:ext cx="1625539" cy="9742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106D4-106A-47A9-BED1-509FD643C4BD}">
      <dsp:nvSpPr>
        <dsp:cNvPr id="0" name=""/>
        <dsp:cNvSpPr/>
      </dsp:nvSpPr>
      <dsp:spPr>
        <a:xfrm>
          <a:off x="101700" y="2617922"/>
          <a:ext cx="2058114" cy="149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File 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ETL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Validation</a:t>
          </a:r>
        </a:p>
      </dsp:txBody>
      <dsp:txXfrm>
        <a:off x="145611" y="2661833"/>
        <a:ext cx="1970292" cy="1411411"/>
      </dsp:txXfrm>
    </dsp:sp>
    <dsp:sp modelId="{8BCBA437-2147-4A58-A53B-F98069212F54}">
      <dsp:nvSpPr>
        <dsp:cNvPr id="0" name=""/>
        <dsp:cNvSpPr/>
      </dsp:nvSpPr>
      <dsp:spPr>
        <a:xfrm>
          <a:off x="2158272" y="1780362"/>
          <a:ext cx="353065" cy="360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58272" y="1852478"/>
        <a:ext cx="247146" cy="216349"/>
      </dsp:txXfrm>
    </dsp:sp>
    <dsp:sp modelId="{217A9094-4837-4836-BE7B-69E529CFAFBA}">
      <dsp:nvSpPr>
        <dsp:cNvPr id="0" name=""/>
        <dsp:cNvSpPr/>
      </dsp:nvSpPr>
      <dsp:spPr>
        <a:xfrm>
          <a:off x="2975565" y="1473528"/>
          <a:ext cx="1625539" cy="9742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B828D-4D8E-4501-B8E0-07B8F78BCF92}">
      <dsp:nvSpPr>
        <dsp:cNvPr id="0" name=""/>
        <dsp:cNvSpPr/>
      </dsp:nvSpPr>
      <dsp:spPr>
        <a:xfrm>
          <a:off x="3076208" y="2617922"/>
          <a:ext cx="2058114" cy="149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File Parsing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CSV, JSON, XML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Match with system requirements</a:t>
          </a:r>
        </a:p>
      </dsp:txBody>
      <dsp:txXfrm>
        <a:off x="3120119" y="2661833"/>
        <a:ext cx="1970292" cy="1411411"/>
      </dsp:txXfrm>
    </dsp:sp>
    <dsp:sp modelId="{CFE9AEF0-E0D3-4F0E-9AE9-CA13E2CDC95C}">
      <dsp:nvSpPr>
        <dsp:cNvPr id="0" name=""/>
        <dsp:cNvSpPr/>
      </dsp:nvSpPr>
      <dsp:spPr>
        <a:xfrm>
          <a:off x="5132780" y="1780362"/>
          <a:ext cx="353065" cy="360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132780" y="1852478"/>
        <a:ext cx="247146" cy="216349"/>
      </dsp:txXfrm>
    </dsp:sp>
    <dsp:sp modelId="{25E7FD3B-BC39-4C67-BC18-D2CA64DB5F92}">
      <dsp:nvSpPr>
        <dsp:cNvPr id="0" name=""/>
        <dsp:cNvSpPr/>
      </dsp:nvSpPr>
      <dsp:spPr>
        <a:xfrm>
          <a:off x="5950073" y="1473528"/>
          <a:ext cx="1625539" cy="9742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71BE8-58B3-4D3E-9BAF-A8211D33C6E9}">
      <dsp:nvSpPr>
        <dsp:cNvPr id="0" name=""/>
        <dsp:cNvSpPr/>
      </dsp:nvSpPr>
      <dsp:spPr>
        <a:xfrm>
          <a:off x="6050716" y="2617922"/>
          <a:ext cx="2058114" cy="149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Limited Visibility</a:t>
          </a:r>
          <a:endParaRPr lang="en-US" sz="23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Leading to Delays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Errors</a:t>
          </a:r>
        </a:p>
      </dsp:txBody>
      <dsp:txXfrm>
        <a:off x="6094627" y="2661833"/>
        <a:ext cx="1970292" cy="1411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70819-5317-472D-A9F8-768977FE11F6}">
      <dsp:nvSpPr>
        <dsp:cNvPr id="0" name=""/>
        <dsp:cNvSpPr/>
      </dsp:nvSpPr>
      <dsp:spPr>
        <a:xfrm>
          <a:off x="158076" y="0"/>
          <a:ext cx="6755206" cy="422200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38FD5-8D1B-44AC-934D-0570077286AB}">
      <dsp:nvSpPr>
        <dsp:cNvPr id="0" name=""/>
        <dsp:cNvSpPr/>
      </dsp:nvSpPr>
      <dsp:spPr>
        <a:xfrm>
          <a:off x="823464" y="3139482"/>
          <a:ext cx="155369" cy="1553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0CA87-97E2-4C24-8476-CF20E28E42E9}">
      <dsp:nvSpPr>
        <dsp:cNvPr id="0" name=""/>
        <dsp:cNvSpPr/>
      </dsp:nvSpPr>
      <dsp:spPr>
        <a:xfrm>
          <a:off x="901149" y="3217167"/>
          <a:ext cx="884932" cy="100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27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Milestone tracking</a:t>
          </a:r>
        </a:p>
      </dsp:txBody>
      <dsp:txXfrm>
        <a:off x="901149" y="3217167"/>
        <a:ext cx="884932" cy="1004836"/>
      </dsp:txXfrm>
    </dsp:sp>
    <dsp:sp modelId="{AA3D670E-675E-479E-B763-58AA02F2D23D}">
      <dsp:nvSpPr>
        <dsp:cNvPr id="0" name=""/>
        <dsp:cNvSpPr/>
      </dsp:nvSpPr>
      <dsp:spPr>
        <a:xfrm>
          <a:off x="1664487" y="2331390"/>
          <a:ext cx="243187" cy="243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7E7FC-3D22-45E8-91CE-F2D9C9BC4A64}">
      <dsp:nvSpPr>
        <dsp:cNvPr id="0" name=""/>
        <dsp:cNvSpPr/>
      </dsp:nvSpPr>
      <dsp:spPr>
        <a:xfrm>
          <a:off x="1786081" y="2452984"/>
          <a:ext cx="1121364" cy="176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6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Poor data validation</a:t>
          </a:r>
        </a:p>
      </dsp:txBody>
      <dsp:txXfrm>
        <a:off x="1786081" y="2452984"/>
        <a:ext cx="1121364" cy="1769019"/>
      </dsp:txXfrm>
    </dsp:sp>
    <dsp:sp modelId="{1D35002B-313C-4B01-A24D-E95FBC8558E3}">
      <dsp:nvSpPr>
        <dsp:cNvPr id="0" name=""/>
        <dsp:cNvSpPr/>
      </dsp:nvSpPr>
      <dsp:spPr>
        <a:xfrm>
          <a:off x="2745320" y="1687112"/>
          <a:ext cx="324249" cy="324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C15B-4153-4FA4-85ED-E1DBEDFF1B09}">
      <dsp:nvSpPr>
        <dsp:cNvPr id="0" name=""/>
        <dsp:cNvSpPr/>
      </dsp:nvSpPr>
      <dsp:spPr>
        <a:xfrm>
          <a:off x="2907445" y="1849237"/>
          <a:ext cx="1303754" cy="237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1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automated troubleshooting</a:t>
          </a:r>
        </a:p>
      </dsp:txBody>
      <dsp:txXfrm>
        <a:off x="2907445" y="1849237"/>
        <a:ext cx="1303754" cy="2372766"/>
      </dsp:txXfrm>
    </dsp:sp>
    <dsp:sp modelId="{FF23C729-F505-464D-A1A3-EBA857525D0F}">
      <dsp:nvSpPr>
        <dsp:cNvPr id="0" name=""/>
        <dsp:cNvSpPr/>
      </dsp:nvSpPr>
      <dsp:spPr>
        <a:xfrm>
          <a:off x="4001789" y="1183849"/>
          <a:ext cx="418822" cy="418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CDDA9-9AA6-4DFF-B438-EBF6EF702EFE}">
      <dsp:nvSpPr>
        <dsp:cNvPr id="0" name=""/>
        <dsp:cNvSpPr/>
      </dsp:nvSpPr>
      <dsp:spPr>
        <a:xfrm>
          <a:off x="4211200" y="1393261"/>
          <a:ext cx="1351041" cy="2828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926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Slow SQL query</a:t>
          </a:r>
        </a:p>
      </dsp:txBody>
      <dsp:txXfrm>
        <a:off x="4211200" y="1393261"/>
        <a:ext cx="1351041" cy="2828742"/>
      </dsp:txXfrm>
    </dsp:sp>
    <dsp:sp modelId="{4BB13267-079F-4319-A8FC-6E92206F2D9A}">
      <dsp:nvSpPr>
        <dsp:cNvPr id="0" name=""/>
        <dsp:cNvSpPr/>
      </dsp:nvSpPr>
      <dsp:spPr>
        <a:xfrm>
          <a:off x="5295411" y="847778"/>
          <a:ext cx="533661" cy="533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F16AB-A80C-44F8-9AB0-DDF7A5D536F1}">
      <dsp:nvSpPr>
        <dsp:cNvPr id="0" name=""/>
        <dsp:cNvSpPr/>
      </dsp:nvSpPr>
      <dsp:spPr>
        <a:xfrm>
          <a:off x="5562241" y="1114609"/>
          <a:ext cx="1351041" cy="310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776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Compliance Risk</a:t>
          </a:r>
        </a:p>
      </dsp:txBody>
      <dsp:txXfrm>
        <a:off x="5562241" y="1114609"/>
        <a:ext cx="1351041" cy="31073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0C081-ABF8-4E33-A10D-784AD9D46D24}">
      <dsp:nvSpPr>
        <dsp:cNvPr id="0" name=""/>
        <dsp:cNvSpPr/>
      </dsp:nvSpPr>
      <dsp:spPr>
        <a:xfrm>
          <a:off x="1" y="1635"/>
          <a:ext cx="3241036" cy="992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inconsistencies across teams</a:t>
          </a:r>
        </a:p>
      </dsp:txBody>
      <dsp:txXfrm>
        <a:off x="1" y="1635"/>
        <a:ext cx="3241036" cy="992625"/>
      </dsp:txXfrm>
    </dsp:sp>
    <dsp:sp modelId="{140ABEC0-357E-4D8C-91F9-7A5FCE29E194}">
      <dsp:nvSpPr>
        <dsp:cNvPr id="0" name=""/>
        <dsp:cNvSpPr/>
      </dsp:nvSpPr>
      <dsp:spPr>
        <a:xfrm>
          <a:off x="0" y="1049052"/>
          <a:ext cx="3241040" cy="96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Difficult to track error</a:t>
          </a:r>
        </a:p>
      </dsp:txBody>
      <dsp:txXfrm>
        <a:off x="0" y="1049052"/>
        <a:ext cx="3241040" cy="966950"/>
      </dsp:txXfrm>
    </dsp:sp>
    <dsp:sp modelId="{1128A49E-3F1A-4642-8989-7E56BB28D54B}">
      <dsp:nvSpPr>
        <dsp:cNvPr id="0" name=""/>
        <dsp:cNvSpPr/>
      </dsp:nvSpPr>
      <dsp:spPr>
        <a:xfrm>
          <a:off x="0" y="2070795"/>
          <a:ext cx="3241040" cy="948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Delays in Market release</a:t>
          </a:r>
        </a:p>
      </dsp:txBody>
      <dsp:txXfrm>
        <a:off x="0" y="2070795"/>
        <a:ext cx="3241040" cy="948770"/>
      </dsp:txXfrm>
    </dsp:sp>
    <dsp:sp modelId="{7B6DFEBC-88B2-44BE-8D60-12731C718CB5}">
      <dsp:nvSpPr>
        <dsp:cNvPr id="0" name=""/>
        <dsp:cNvSpPr/>
      </dsp:nvSpPr>
      <dsp:spPr>
        <a:xfrm>
          <a:off x="0" y="3074357"/>
          <a:ext cx="3241040" cy="989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Slow product approvals</a:t>
          </a:r>
        </a:p>
      </dsp:txBody>
      <dsp:txXfrm>
        <a:off x="0" y="3074357"/>
        <a:ext cx="3241040" cy="989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28675-C94D-474E-9CA8-F3C0D344DADF}">
      <dsp:nvSpPr>
        <dsp:cNvPr id="0" name=""/>
        <dsp:cNvSpPr/>
      </dsp:nvSpPr>
      <dsp:spPr>
        <a:xfrm>
          <a:off x="4299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Automating File Parsing</a:t>
          </a:r>
          <a:endParaRPr lang="en-US" sz="1600" kern="1200" dirty="0"/>
        </a:p>
      </dsp:txBody>
      <dsp:txXfrm>
        <a:off x="37335" y="1197112"/>
        <a:ext cx="1813828" cy="1061868"/>
      </dsp:txXfrm>
    </dsp:sp>
    <dsp:sp modelId="{70FDB28F-784A-4F32-A3FF-68DC311F2CCE}">
      <dsp:nvSpPr>
        <dsp:cNvPr id="0" name=""/>
        <dsp:cNvSpPr/>
      </dsp:nvSpPr>
      <dsp:spPr>
        <a:xfrm>
          <a:off x="2072189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72189" y="1588182"/>
        <a:ext cx="278977" cy="279729"/>
      </dsp:txXfrm>
    </dsp:sp>
    <dsp:sp modelId="{D3EF4A50-DA7F-4C51-9FD5-78C2C917096A}">
      <dsp:nvSpPr>
        <dsp:cNvPr id="0" name=""/>
        <dsp:cNvSpPr/>
      </dsp:nvSpPr>
      <dsp:spPr>
        <a:xfrm>
          <a:off x="2636159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API Integrations for Data Flow Automation</a:t>
          </a:r>
          <a:endParaRPr lang="en-US" sz="1600" kern="1200" dirty="0"/>
        </a:p>
      </dsp:txBody>
      <dsp:txXfrm>
        <a:off x="2669195" y="1197112"/>
        <a:ext cx="1813828" cy="1061868"/>
      </dsp:txXfrm>
    </dsp:sp>
    <dsp:sp modelId="{67734446-3200-472E-BFDF-F32C82FB5DB6}">
      <dsp:nvSpPr>
        <dsp:cNvPr id="0" name=""/>
        <dsp:cNvSpPr/>
      </dsp:nvSpPr>
      <dsp:spPr>
        <a:xfrm>
          <a:off x="4704049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04049" y="1588182"/>
        <a:ext cx="278977" cy="279729"/>
      </dsp:txXfrm>
    </dsp:sp>
    <dsp:sp modelId="{7C292DE6-4393-4C7D-8E17-85C51DCB1166}">
      <dsp:nvSpPr>
        <dsp:cNvPr id="0" name=""/>
        <dsp:cNvSpPr/>
      </dsp:nvSpPr>
      <dsp:spPr>
        <a:xfrm>
          <a:off x="5268020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SQL &amp; Data Analysis Optimization</a:t>
          </a:r>
          <a:endParaRPr lang="en-US" sz="1600" kern="1200" dirty="0"/>
        </a:p>
      </dsp:txBody>
      <dsp:txXfrm>
        <a:off x="5301056" y="1197112"/>
        <a:ext cx="1813828" cy="1061868"/>
      </dsp:txXfrm>
    </dsp:sp>
    <dsp:sp modelId="{96EC8B8E-9052-4EAB-AF4B-04B5AED755CE}">
      <dsp:nvSpPr>
        <dsp:cNvPr id="0" name=""/>
        <dsp:cNvSpPr/>
      </dsp:nvSpPr>
      <dsp:spPr>
        <a:xfrm>
          <a:off x="7335910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335910" y="1588182"/>
        <a:ext cx="278977" cy="279729"/>
      </dsp:txXfrm>
    </dsp:sp>
    <dsp:sp modelId="{742F0485-230E-4D5D-81A9-18FBE2CF8C15}">
      <dsp:nvSpPr>
        <dsp:cNvPr id="0" name=""/>
        <dsp:cNvSpPr/>
      </dsp:nvSpPr>
      <dsp:spPr>
        <a:xfrm>
          <a:off x="7899880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Troubleshooting &amp; Process Improvement</a:t>
          </a:r>
          <a:endParaRPr lang="en-US" sz="1600" kern="1200" dirty="0"/>
        </a:p>
      </dsp:txBody>
      <dsp:txXfrm>
        <a:off x="7932916" y="1197112"/>
        <a:ext cx="1813828" cy="10618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B2CF-7252-45C8-92BA-37D05E415DD8}">
      <dsp:nvSpPr>
        <dsp:cNvPr id="0" name=""/>
        <dsp:cNvSpPr/>
      </dsp:nvSpPr>
      <dsp:spPr>
        <a:xfrm>
          <a:off x="2527772" y="3140954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B6899-0223-487E-B4F8-42BB282F7290}">
      <dsp:nvSpPr>
        <dsp:cNvPr id="0" name=""/>
        <dsp:cNvSpPr/>
      </dsp:nvSpPr>
      <dsp:spPr>
        <a:xfrm>
          <a:off x="2311292" y="3245165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20D7A-D1FF-4CCC-810E-07BD02974D72}">
      <dsp:nvSpPr>
        <dsp:cNvPr id="0" name=""/>
        <dsp:cNvSpPr/>
      </dsp:nvSpPr>
      <dsp:spPr>
        <a:xfrm>
          <a:off x="2084476" y="3327480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A901-40DB-4E01-8547-BC6A1E6C35F4}">
      <dsp:nvSpPr>
        <dsp:cNvPr id="0" name=""/>
        <dsp:cNvSpPr/>
      </dsp:nvSpPr>
      <dsp:spPr>
        <a:xfrm>
          <a:off x="3567106" y="1934613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D593-4779-4FA9-B285-D3C39200374C}">
      <dsp:nvSpPr>
        <dsp:cNvPr id="0" name=""/>
        <dsp:cNvSpPr/>
      </dsp:nvSpPr>
      <dsp:spPr>
        <a:xfrm>
          <a:off x="3479825" y="2146686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02F94-F2D0-49DC-8544-4D1BF0161F9F}">
      <dsp:nvSpPr>
        <dsp:cNvPr id="0" name=""/>
        <dsp:cNvSpPr/>
      </dsp:nvSpPr>
      <dsp:spPr>
        <a:xfrm>
          <a:off x="3417810" y="338190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5E43-130A-4289-A0E4-8C5D3CD8427D}">
      <dsp:nvSpPr>
        <dsp:cNvPr id="0" name=""/>
        <dsp:cNvSpPr/>
      </dsp:nvSpPr>
      <dsp:spPr>
        <a:xfrm>
          <a:off x="3577442" y="236817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42326-058A-44F8-BAFB-2636F05647C4}">
      <dsp:nvSpPr>
        <dsp:cNvPr id="0" name=""/>
        <dsp:cNvSpPr/>
      </dsp:nvSpPr>
      <dsp:spPr>
        <a:xfrm>
          <a:off x="3737075" y="135443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607C-F268-4C22-8B7C-65F3D64CEC07}">
      <dsp:nvSpPr>
        <dsp:cNvPr id="0" name=""/>
        <dsp:cNvSpPr/>
      </dsp:nvSpPr>
      <dsp:spPr>
        <a:xfrm>
          <a:off x="3896707" y="236817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B67D-E669-4D89-8DB1-9B9B10F7D827}">
      <dsp:nvSpPr>
        <dsp:cNvPr id="0" name=""/>
        <dsp:cNvSpPr/>
      </dsp:nvSpPr>
      <dsp:spPr>
        <a:xfrm>
          <a:off x="4056340" y="338190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6C290-058A-4DA9-9A3E-968D82651817}">
      <dsp:nvSpPr>
        <dsp:cNvPr id="0" name=""/>
        <dsp:cNvSpPr/>
      </dsp:nvSpPr>
      <dsp:spPr>
        <a:xfrm>
          <a:off x="3737075" y="349138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939B-2564-4277-8CDA-7C0E77179706}">
      <dsp:nvSpPr>
        <dsp:cNvPr id="0" name=""/>
        <dsp:cNvSpPr/>
      </dsp:nvSpPr>
      <dsp:spPr>
        <a:xfrm>
          <a:off x="3737075" y="563238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8F3BA-32E7-4E09-AA7E-BA29D7451B5B}">
      <dsp:nvSpPr>
        <dsp:cNvPr id="0" name=""/>
        <dsp:cNvSpPr/>
      </dsp:nvSpPr>
      <dsp:spPr>
        <a:xfrm>
          <a:off x="2063102" y="3541354"/>
          <a:ext cx="2477175" cy="6641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336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Unexpected Data Quality Issues</a:t>
          </a:r>
        </a:p>
      </dsp:txBody>
      <dsp:txXfrm>
        <a:off x="2095525" y="3573777"/>
        <a:ext cx="2412329" cy="599350"/>
      </dsp:txXfrm>
    </dsp:sp>
    <dsp:sp modelId="{A78F79B3-A217-453E-B30F-A04095697A4A}">
      <dsp:nvSpPr>
        <dsp:cNvPr id="0" name=""/>
        <dsp:cNvSpPr/>
      </dsp:nvSpPr>
      <dsp:spPr>
        <a:xfrm>
          <a:off x="837849" y="2920613"/>
          <a:ext cx="1148435" cy="11483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36C8-341B-4A9F-B89B-4776F8948339}">
      <dsp:nvSpPr>
        <dsp:cNvPr id="0" name=""/>
        <dsp:cNvSpPr/>
      </dsp:nvSpPr>
      <dsp:spPr>
        <a:xfrm>
          <a:off x="3758145" y="2577269"/>
          <a:ext cx="2477175" cy="6641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336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Automated notifications for data anomalies</a:t>
          </a:r>
        </a:p>
      </dsp:txBody>
      <dsp:txXfrm>
        <a:off x="3790568" y="2609692"/>
        <a:ext cx="2412329" cy="599350"/>
      </dsp:txXfrm>
    </dsp:sp>
    <dsp:sp modelId="{A10F8EC0-6D31-4C21-BF8C-4AFA984A5875}">
      <dsp:nvSpPr>
        <dsp:cNvPr id="0" name=""/>
        <dsp:cNvSpPr/>
      </dsp:nvSpPr>
      <dsp:spPr>
        <a:xfrm>
          <a:off x="2431303" y="2058131"/>
          <a:ext cx="1148435" cy="11483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09D9-2072-4250-9A25-7ED69B2F9C6E}">
      <dsp:nvSpPr>
        <dsp:cNvPr id="0" name=""/>
        <dsp:cNvSpPr/>
      </dsp:nvSpPr>
      <dsp:spPr>
        <a:xfrm>
          <a:off x="4372702" y="1325920"/>
          <a:ext cx="2477175" cy="6641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336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Improve data quality 35%</a:t>
          </a:r>
        </a:p>
      </dsp:txBody>
      <dsp:txXfrm>
        <a:off x="4405125" y="1358343"/>
        <a:ext cx="2412329" cy="599350"/>
      </dsp:txXfrm>
    </dsp:sp>
    <dsp:sp modelId="{46E5035E-4D1D-4234-B610-D0187718BE60}">
      <dsp:nvSpPr>
        <dsp:cNvPr id="0" name=""/>
        <dsp:cNvSpPr/>
      </dsp:nvSpPr>
      <dsp:spPr>
        <a:xfrm>
          <a:off x="3162857" y="750012"/>
          <a:ext cx="1148435" cy="114835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B2CF-7252-45C8-92BA-37D05E415DD8}">
      <dsp:nvSpPr>
        <dsp:cNvPr id="0" name=""/>
        <dsp:cNvSpPr/>
      </dsp:nvSpPr>
      <dsp:spPr>
        <a:xfrm>
          <a:off x="2023238" y="3193032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B6899-0223-487E-B4F8-42BB282F7290}">
      <dsp:nvSpPr>
        <dsp:cNvPr id="0" name=""/>
        <dsp:cNvSpPr/>
      </dsp:nvSpPr>
      <dsp:spPr>
        <a:xfrm>
          <a:off x="1794955" y="3302925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20D7A-D1FF-4CCC-810E-07BD02974D72}">
      <dsp:nvSpPr>
        <dsp:cNvPr id="0" name=""/>
        <dsp:cNvSpPr/>
      </dsp:nvSpPr>
      <dsp:spPr>
        <a:xfrm>
          <a:off x="1555773" y="3389728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A901-40DB-4E01-8547-BC6A1E6C35F4}">
      <dsp:nvSpPr>
        <dsp:cNvPr id="0" name=""/>
        <dsp:cNvSpPr/>
      </dsp:nvSpPr>
      <dsp:spPr>
        <a:xfrm>
          <a:off x="3119237" y="1920922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D593-4779-4FA9-B285-D3C39200374C}">
      <dsp:nvSpPr>
        <dsp:cNvPr id="0" name=""/>
        <dsp:cNvSpPr/>
      </dsp:nvSpPr>
      <dsp:spPr>
        <a:xfrm>
          <a:off x="3027197" y="2144557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02F94-F2D0-49DC-8544-4D1BF0161F9F}">
      <dsp:nvSpPr>
        <dsp:cNvPr id="0" name=""/>
        <dsp:cNvSpPr/>
      </dsp:nvSpPr>
      <dsp:spPr>
        <a:xfrm>
          <a:off x="2961800" y="237461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5E43-130A-4289-A0E4-8C5D3CD8427D}">
      <dsp:nvSpPr>
        <dsp:cNvPr id="0" name=""/>
        <dsp:cNvSpPr/>
      </dsp:nvSpPr>
      <dsp:spPr>
        <a:xfrm>
          <a:off x="3130136" y="130561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42326-058A-44F8-BAFB-2636F05647C4}">
      <dsp:nvSpPr>
        <dsp:cNvPr id="0" name=""/>
        <dsp:cNvSpPr/>
      </dsp:nvSpPr>
      <dsp:spPr>
        <a:xfrm>
          <a:off x="3298472" y="23661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607C-F268-4C22-8B7C-65F3D64CEC07}">
      <dsp:nvSpPr>
        <dsp:cNvPr id="0" name=""/>
        <dsp:cNvSpPr/>
      </dsp:nvSpPr>
      <dsp:spPr>
        <a:xfrm>
          <a:off x="3466808" y="130561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B67D-E669-4D89-8DB1-9B9B10F7D827}">
      <dsp:nvSpPr>
        <dsp:cNvPr id="0" name=""/>
        <dsp:cNvSpPr/>
      </dsp:nvSpPr>
      <dsp:spPr>
        <a:xfrm>
          <a:off x="3635143" y="237461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6C290-058A-4DA9-9A3E-968D82651817}">
      <dsp:nvSpPr>
        <dsp:cNvPr id="0" name=""/>
        <dsp:cNvSpPr/>
      </dsp:nvSpPr>
      <dsp:spPr>
        <a:xfrm>
          <a:off x="3298472" y="249007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939B-2564-4277-8CDA-7C0E77179706}">
      <dsp:nvSpPr>
        <dsp:cNvPr id="0" name=""/>
        <dsp:cNvSpPr/>
      </dsp:nvSpPr>
      <dsp:spPr>
        <a:xfrm>
          <a:off x="3298472" y="474779"/>
          <a:ext cx="121104" cy="1211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8F3BA-32E7-4E09-AA7E-BA29D7451B5B}">
      <dsp:nvSpPr>
        <dsp:cNvPr id="0" name=""/>
        <dsp:cNvSpPr/>
      </dsp:nvSpPr>
      <dsp:spPr>
        <a:xfrm>
          <a:off x="1533234" y="3615262"/>
          <a:ext cx="2612231" cy="70040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22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Managing CFT collaboration</a:t>
          </a:r>
        </a:p>
      </dsp:txBody>
      <dsp:txXfrm>
        <a:off x="1567425" y="3649453"/>
        <a:ext cx="2543849" cy="632026"/>
      </dsp:txXfrm>
    </dsp:sp>
    <dsp:sp modelId="{A78F79B3-A217-453E-B30F-A04095697A4A}">
      <dsp:nvSpPr>
        <dsp:cNvPr id="0" name=""/>
        <dsp:cNvSpPr/>
      </dsp:nvSpPr>
      <dsp:spPr>
        <a:xfrm>
          <a:off x="241180" y="2960678"/>
          <a:ext cx="1211048" cy="12109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36C8-341B-4A9F-B89B-4776F8948339}">
      <dsp:nvSpPr>
        <dsp:cNvPr id="0" name=""/>
        <dsp:cNvSpPr/>
      </dsp:nvSpPr>
      <dsp:spPr>
        <a:xfrm>
          <a:off x="3320691" y="2598616"/>
          <a:ext cx="2612231" cy="70040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22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Demonstrate the benefits of automation</a:t>
          </a:r>
        </a:p>
      </dsp:txBody>
      <dsp:txXfrm>
        <a:off x="3354882" y="2632807"/>
        <a:ext cx="2543849" cy="632026"/>
      </dsp:txXfrm>
    </dsp:sp>
    <dsp:sp modelId="{A10F8EC0-6D31-4C21-BF8C-4AFA984A5875}">
      <dsp:nvSpPr>
        <dsp:cNvPr id="0" name=""/>
        <dsp:cNvSpPr/>
      </dsp:nvSpPr>
      <dsp:spPr>
        <a:xfrm>
          <a:off x="1921510" y="2051173"/>
          <a:ext cx="1211048" cy="121096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09D9-2072-4250-9A25-7ED69B2F9C6E}">
      <dsp:nvSpPr>
        <dsp:cNvPr id="0" name=""/>
        <dsp:cNvSpPr/>
      </dsp:nvSpPr>
      <dsp:spPr>
        <a:xfrm>
          <a:off x="3658335" y="1279042"/>
          <a:ext cx="2612231" cy="70040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22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Reducing project delays by 30%</a:t>
          </a:r>
        </a:p>
      </dsp:txBody>
      <dsp:txXfrm>
        <a:off x="3692526" y="1313233"/>
        <a:ext cx="2543849" cy="632026"/>
      </dsp:txXfrm>
    </dsp:sp>
    <dsp:sp modelId="{46E5035E-4D1D-4234-B610-D0187718BE60}">
      <dsp:nvSpPr>
        <dsp:cNvPr id="0" name=""/>
        <dsp:cNvSpPr/>
      </dsp:nvSpPr>
      <dsp:spPr>
        <a:xfrm>
          <a:off x="2692948" y="671736"/>
          <a:ext cx="1211048" cy="121096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B2CF-7252-45C8-92BA-37D05E415DD8}">
      <dsp:nvSpPr>
        <dsp:cNvPr id="0" name=""/>
        <dsp:cNvSpPr/>
      </dsp:nvSpPr>
      <dsp:spPr>
        <a:xfrm>
          <a:off x="2527772" y="3140954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B6899-0223-487E-B4F8-42BB282F7290}">
      <dsp:nvSpPr>
        <dsp:cNvPr id="0" name=""/>
        <dsp:cNvSpPr/>
      </dsp:nvSpPr>
      <dsp:spPr>
        <a:xfrm>
          <a:off x="2311292" y="3245165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20D7A-D1FF-4CCC-810E-07BD02974D72}">
      <dsp:nvSpPr>
        <dsp:cNvPr id="0" name=""/>
        <dsp:cNvSpPr/>
      </dsp:nvSpPr>
      <dsp:spPr>
        <a:xfrm>
          <a:off x="2084476" y="3327480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A901-40DB-4E01-8547-BC6A1E6C35F4}">
      <dsp:nvSpPr>
        <dsp:cNvPr id="0" name=""/>
        <dsp:cNvSpPr/>
      </dsp:nvSpPr>
      <dsp:spPr>
        <a:xfrm>
          <a:off x="3567106" y="1934613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D593-4779-4FA9-B285-D3C39200374C}">
      <dsp:nvSpPr>
        <dsp:cNvPr id="0" name=""/>
        <dsp:cNvSpPr/>
      </dsp:nvSpPr>
      <dsp:spPr>
        <a:xfrm>
          <a:off x="3479825" y="2146686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02F94-F2D0-49DC-8544-4D1BF0161F9F}">
      <dsp:nvSpPr>
        <dsp:cNvPr id="0" name=""/>
        <dsp:cNvSpPr/>
      </dsp:nvSpPr>
      <dsp:spPr>
        <a:xfrm>
          <a:off x="3417810" y="338190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5E43-130A-4289-A0E4-8C5D3CD8427D}">
      <dsp:nvSpPr>
        <dsp:cNvPr id="0" name=""/>
        <dsp:cNvSpPr/>
      </dsp:nvSpPr>
      <dsp:spPr>
        <a:xfrm>
          <a:off x="3577442" y="236817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42326-058A-44F8-BAFB-2636F05647C4}">
      <dsp:nvSpPr>
        <dsp:cNvPr id="0" name=""/>
        <dsp:cNvSpPr/>
      </dsp:nvSpPr>
      <dsp:spPr>
        <a:xfrm>
          <a:off x="3737075" y="135443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607C-F268-4C22-8B7C-65F3D64CEC07}">
      <dsp:nvSpPr>
        <dsp:cNvPr id="0" name=""/>
        <dsp:cNvSpPr/>
      </dsp:nvSpPr>
      <dsp:spPr>
        <a:xfrm>
          <a:off x="3896707" y="236817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B67D-E669-4D89-8DB1-9B9B10F7D827}">
      <dsp:nvSpPr>
        <dsp:cNvPr id="0" name=""/>
        <dsp:cNvSpPr/>
      </dsp:nvSpPr>
      <dsp:spPr>
        <a:xfrm>
          <a:off x="4056340" y="338190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6C290-058A-4DA9-9A3E-968D82651817}">
      <dsp:nvSpPr>
        <dsp:cNvPr id="0" name=""/>
        <dsp:cNvSpPr/>
      </dsp:nvSpPr>
      <dsp:spPr>
        <a:xfrm>
          <a:off x="3737075" y="349138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939B-2564-4277-8CDA-7C0E77179706}">
      <dsp:nvSpPr>
        <dsp:cNvPr id="0" name=""/>
        <dsp:cNvSpPr/>
      </dsp:nvSpPr>
      <dsp:spPr>
        <a:xfrm>
          <a:off x="3737075" y="563238"/>
          <a:ext cx="114843" cy="114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8F3BA-32E7-4E09-AA7E-BA29D7451B5B}">
      <dsp:nvSpPr>
        <dsp:cNvPr id="0" name=""/>
        <dsp:cNvSpPr/>
      </dsp:nvSpPr>
      <dsp:spPr>
        <a:xfrm>
          <a:off x="2063102" y="3541354"/>
          <a:ext cx="2477175" cy="6641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336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Resistance to Process Automation</a:t>
          </a:r>
        </a:p>
      </dsp:txBody>
      <dsp:txXfrm>
        <a:off x="2095525" y="3573777"/>
        <a:ext cx="2412329" cy="599350"/>
      </dsp:txXfrm>
    </dsp:sp>
    <dsp:sp modelId="{A78F79B3-A217-453E-B30F-A04095697A4A}">
      <dsp:nvSpPr>
        <dsp:cNvPr id="0" name=""/>
        <dsp:cNvSpPr/>
      </dsp:nvSpPr>
      <dsp:spPr>
        <a:xfrm>
          <a:off x="837849" y="2920613"/>
          <a:ext cx="1148435" cy="11483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36C8-341B-4A9F-B89B-4776F8948339}">
      <dsp:nvSpPr>
        <dsp:cNvPr id="0" name=""/>
        <dsp:cNvSpPr/>
      </dsp:nvSpPr>
      <dsp:spPr>
        <a:xfrm>
          <a:off x="3758145" y="2577269"/>
          <a:ext cx="2477175" cy="6641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336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Introduced a pilot phase</a:t>
          </a:r>
        </a:p>
      </dsp:txBody>
      <dsp:txXfrm>
        <a:off x="3790568" y="2609692"/>
        <a:ext cx="2412329" cy="599350"/>
      </dsp:txXfrm>
    </dsp:sp>
    <dsp:sp modelId="{A10F8EC0-6D31-4C21-BF8C-4AFA984A5875}">
      <dsp:nvSpPr>
        <dsp:cNvPr id="0" name=""/>
        <dsp:cNvSpPr/>
      </dsp:nvSpPr>
      <dsp:spPr>
        <a:xfrm>
          <a:off x="2431303" y="2058131"/>
          <a:ext cx="1148435" cy="11483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09D9-2072-4250-9A25-7ED69B2F9C6E}">
      <dsp:nvSpPr>
        <dsp:cNvPr id="0" name=""/>
        <dsp:cNvSpPr/>
      </dsp:nvSpPr>
      <dsp:spPr>
        <a:xfrm>
          <a:off x="4372702" y="1325920"/>
          <a:ext cx="2477175" cy="6641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4336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adoption increased by 60%</a:t>
          </a:r>
        </a:p>
      </dsp:txBody>
      <dsp:txXfrm>
        <a:off x="4405125" y="1358343"/>
        <a:ext cx="2412329" cy="599350"/>
      </dsp:txXfrm>
    </dsp:sp>
    <dsp:sp modelId="{46E5035E-4D1D-4234-B610-D0187718BE60}">
      <dsp:nvSpPr>
        <dsp:cNvPr id="0" name=""/>
        <dsp:cNvSpPr/>
      </dsp:nvSpPr>
      <dsp:spPr>
        <a:xfrm>
          <a:off x="3162857" y="750012"/>
          <a:ext cx="1148435" cy="114835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DA258-0928-4707-BAD1-5CF65AEBF0A1}">
      <dsp:nvSpPr>
        <dsp:cNvPr id="0" name=""/>
        <dsp:cNvSpPr/>
      </dsp:nvSpPr>
      <dsp:spPr>
        <a:xfrm>
          <a:off x="1072938" y="0"/>
          <a:ext cx="3496733" cy="349673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98026-19CA-42EE-B178-737679D0D3D5}">
      <dsp:nvSpPr>
        <dsp:cNvPr id="0" name=""/>
        <dsp:cNvSpPr/>
      </dsp:nvSpPr>
      <dsp:spPr>
        <a:xfrm>
          <a:off x="2821305" y="350014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Time Savings</a:t>
          </a:r>
          <a:endParaRPr lang="en-US" sz="1700" kern="1200" dirty="0"/>
        </a:p>
      </dsp:txBody>
      <dsp:txXfrm>
        <a:off x="2851644" y="380353"/>
        <a:ext cx="2212198" cy="560811"/>
      </dsp:txXfrm>
    </dsp:sp>
    <dsp:sp modelId="{63B5A1E4-57CB-469C-95CC-1446838A0C46}">
      <dsp:nvSpPr>
        <dsp:cNvPr id="0" name=""/>
        <dsp:cNvSpPr/>
      </dsp:nvSpPr>
      <dsp:spPr>
        <a:xfrm>
          <a:off x="2821305" y="1049190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Improved Accuracy</a:t>
          </a:r>
          <a:endParaRPr lang="en-US" sz="1700" kern="1200" dirty="0"/>
        </a:p>
      </dsp:txBody>
      <dsp:txXfrm>
        <a:off x="2851644" y="1079529"/>
        <a:ext cx="2212198" cy="560811"/>
      </dsp:txXfrm>
    </dsp:sp>
    <dsp:sp modelId="{86FE2414-6072-4852-824F-F23F281374E9}">
      <dsp:nvSpPr>
        <dsp:cNvPr id="0" name=""/>
        <dsp:cNvSpPr/>
      </dsp:nvSpPr>
      <dsp:spPr>
        <a:xfrm>
          <a:off x="2821305" y="1748366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Enhanced Visibility</a:t>
          </a:r>
          <a:endParaRPr lang="en-US" sz="1700" kern="1200" dirty="0"/>
        </a:p>
      </dsp:txBody>
      <dsp:txXfrm>
        <a:off x="2851644" y="1778705"/>
        <a:ext cx="2212198" cy="560811"/>
      </dsp:txXfrm>
    </dsp:sp>
    <dsp:sp modelId="{119CB019-9EFA-418C-B34D-E53F6AEF0704}">
      <dsp:nvSpPr>
        <dsp:cNvPr id="0" name=""/>
        <dsp:cNvSpPr/>
      </dsp:nvSpPr>
      <dsp:spPr>
        <a:xfrm>
          <a:off x="2821305" y="2447542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Scalability</a:t>
          </a:r>
          <a:endParaRPr lang="en-US" sz="1700" kern="1200" dirty="0"/>
        </a:p>
      </dsp:txBody>
      <dsp:txXfrm>
        <a:off x="2851644" y="2477881"/>
        <a:ext cx="2212198" cy="560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57586-9885-40B0-ADF2-5A970C791A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3963-BF91-4CB2-B676-D46F5200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Example Power BI Dashboard Metrics:</a:t>
            </a:r>
            <a:br>
              <a:rPr lang="en-US" sz="1200" dirty="0"/>
            </a:br>
            <a:r>
              <a:rPr lang="en-US" sz="1200" dirty="0"/>
              <a:t>📊 </a:t>
            </a:r>
            <a:r>
              <a:rPr lang="en-US" sz="1200" b="1" dirty="0"/>
              <a:t>Column Consistency Check</a:t>
            </a:r>
            <a:r>
              <a:rPr lang="en-US" sz="1200" dirty="0"/>
              <a:t> – % of datasets conforming to schema</a:t>
            </a:r>
            <a:br>
              <a:rPr lang="en-US" sz="1200" dirty="0"/>
            </a:br>
            <a:r>
              <a:rPr lang="en-US" sz="1200" dirty="0"/>
              <a:t>📊 </a:t>
            </a:r>
            <a:r>
              <a:rPr lang="en-US" sz="1200" b="1" dirty="0"/>
              <a:t>Data Type Mismatch Rate</a:t>
            </a:r>
            <a:r>
              <a:rPr lang="en-US" sz="1200" dirty="0"/>
              <a:t> – Number of incorrect data types detected</a:t>
            </a:r>
            <a:br>
              <a:rPr lang="en-US" sz="1200" dirty="0"/>
            </a:br>
            <a:r>
              <a:rPr lang="en-US" sz="1200" dirty="0"/>
              <a:t>📊 </a:t>
            </a:r>
            <a:r>
              <a:rPr lang="en-US" sz="1200" b="1" dirty="0"/>
              <a:t>API Error Rate</a:t>
            </a:r>
            <a:r>
              <a:rPr lang="en-US" sz="1200" dirty="0"/>
              <a:t> – Number of failed transformation requests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75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0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4E1B-73A4-F38F-63E7-CE05759F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96B20-E618-6B40-A934-DE642DFA35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17774-7F46-81F1-1DB8-BE393872D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9D2C9-9278-08D4-E9ED-F5FBAA8A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491342"/>
            <a:ext cx="11124396" cy="3875315"/>
          </a:xfrm>
        </p:spPr>
        <p:txBody>
          <a:bodyPr/>
          <a:lstStyle/>
          <a:p>
            <a:pPr>
              <a:buNone/>
            </a:pPr>
            <a:r>
              <a:rPr lang="en-US" sz="105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F6F7E0-B368-3F09-4F8D-69BF9683B0AA}"/>
              </a:ext>
            </a:extLst>
          </p:cNvPr>
          <p:cNvSpPr/>
          <p:nvPr/>
        </p:nvSpPr>
        <p:spPr>
          <a:xfrm>
            <a:off x="9884045" y="5031044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1BCCC7-A080-FD19-E9D3-3011355CAABA}"/>
              </a:ext>
            </a:extLst>
          </p:cNvPr>
          <p:cNvSpPr/>
          <p:nvPr/>
        </p:nvSpPr>
        <p:spPr>
          <a:xfrm>
            <a:off x="6247696" y="5031043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5CD0B3-4C6C-5793-74EC-969F78A8EF37}"/>
              </a:ext>
            </a:extLst>
          </p:cNvPr>
          <p:cNvSpPr/>
          <p:nvPr/>
        </p:nvSpPr>
        <p:spPr>
          <a:xfrm>
            <a:off x="2631668" y="5011420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EACC03-0E9F-9E57-861C-27CB0B7DF4B0}"/>
              </a:ext>
            </a:extLst>
          </p:cNvPr>
          <p:cNvSpPr/>
          <p:nvPr/>
        </p:nvSpPr>
        <p:spPr>
          <a:xfrm>
            <a:off x="8059174" y="1894148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9092EF-29B1-1FCE-D137-9C882AD4637D}"/>
              </a:ext>
            </a:extLst>
          </p:cNvPr>
          <p:cNvSpPr/>
          <p:nvPr/>
        </p:nvSpPr>
        <p:spPr>
          <a:xfrm>
            <a:off x="4425135" y="1936403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29AD23F-5E5D-370D-6A16-ABCE4FA61D4E}"/>
              </a:ext>
            </a:extLst>
          </p:cNvPr>
          <p:cNvSpPr/>
          <p:nvPr/>
        </p:nvSpPr>
        <p:spPr>
          <a:xfrm>
            <a:off x="838200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2015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262D664-6D40-68EA-612A-CBFBA28C0680}"/>
              </a:ext>
            </a:extLst>
          </p:cNvPr>
          <p:cNvSpPr/>
          <p:nvPr/>
        </p:nvSpPr>
        <p:spPr>
          <a:xfrm>
            <a:off x="2647369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76BAE38-00B3-B432-6E4D-842F625CE904}"/>
              </a:ext>
            </a:extLst>
          </p:cNvPr>
          <p:cNvSpPr/>
          <p:nvPr/>
        </p:nvSpPr>
        <p:spPr>
          <a:xfrm>
            <a:off x="4456538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19DBA9D-4C21-914A-6A13-AD44FA1716EB}"/>
              </a:ext>
            </a:extLst>
          </p:cNvPr>
          <p:cNvSpPr/>
          <p:nvPr/>
        </p:nvSpPr>
        <p:spPr>
          <a:xfrm>
            <a:off x="6265707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18FB1C2-97E0-3DAF-3DAC-3A45545EA13B}"/>
              </a:ext>
            </a:extLst>
          </p:cNvPr>
          <p:cNvSpPr/>
          <p:nvPr/>
        </p:nvSpPr>
        <p:spPr>
          <a:xfrm>
            <a:off x="8074876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2022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B01489E0-8F6B-2F96-7CB3-40B6C1896FA2}"/>
              </a:ext>
            </a:extLst>
          </p:cNvPr>
          <p:cNvSpPr/>
          <p:nvPr/>
        </p:nvSpPr>
        <p:spPr>
          <a:xfrm>
            <a:off x="9884045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ADED61-1020-A7AE-E1CA-70B57C0AD134}"/>
              </a:ext>
            </a:extLst>
          </p:cNvPr>
          <p:cNvSpPr/>
          <p:nvPr/>
        </p:nvSpPr>
        <p:spPr>
          <a:xfrm>
            <a:off x="838200" y="1917123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Graduation cap with solid fill">
            <a:extLst>
              <a:ext uri="{FF2B5EF4-FFF2-40B4-BE49-F238E27FC236}">
                <a16:creationId xmlns:a16="http://schemas.microsoft.com/office/drawing/2014/main" id="{2A4A9117-D374-542B-6CA3-073473E7E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38" y="1936403"/>
            <a:ext cx="365760" cy="36576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72398E-52E3-7A4A-A438-FE9492DC4BB0}"/>
              </a:ext>
            </a:extLst>
          </p:cNvPr>
          <p:cNvCxnSpPr>
            <a:stCxn id="17" idx="2"/>
          </p:cNvCxnSpPr>
          <p:nvPr/>
        </p:nvCxnSpPr>
        <p:spPr>
          <a:xfrm>
            <a:off x="1046018" y="2302163"/>
            <a:ext cx="0" cy="11279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lassroom with solid fill">
            <a:extLst>
              <a:ext uri="{FF2B5EF4-FFF2-40B4-BE49-F238E27FC236}">
                <a16:creationId xmlns:a16="http://schemas.microsoft.com/office/drawing/2014/main" id="{AA444A36-7B54-4E1F-A13D-3F5006164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5118" y="5036025"/>
            <a:ext cx="320040" cy="320040"/>
          </a:xfrm>
          <a:prstGeom prst="rect">
            <a:avLst/>
          </a:prstGeom>
        </p:spPr>
      </p:pic>
      <p:pic>
        <p:nvPicPr>
          <p:cNvPr id="20" name="Graphic 19" descr="Office worker male with solid fill">
            <a:extLst>
              <a:ext uri="{FF2B5EF4-FFF2-40B4-BE49-F238E27FC236}">
                <a16:creationId xmlns:a16="http://schemas.microsoft.com/office/drawing/2014/main" id="{4B82D7F2-39D7-A4B4-4F22-279343AA6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0836" y="1921164"/>
            <a:ext cx="365760" cy="365760"/>
          </a:xfrm>
          <a:prstGeom prst="rect">
            <a:avLst/>
          </a:prstGeom>
        </p:spPr>
      </p:pic>
      <p:pic>
        <p:nvPicPr>
          <p:cNvPr id="21" name="Graphic 20" descr="Graduation cap with solid fill">
            <a:extLst>
              <a:ext uri="{FF2B5EF4-FFF2-40B4-BE49-F238E27FC236}">
                <a16:creationId xmlns:a16="http://schemas.microsoft.com/office/drawing/2014/main" id="{A2B9DC9C-67F8-148D-53CA-E70034D54B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5707" y="5033125"/>
            <a:ext cx="365760" cy="365760"/>
          </a:xfrm>
          <a:prstGeom prst="rect">
            <a:avLst/>
          </a:prstGeom>
        </p:spPr>
      </p:pic>
      <p:pic>
        <p:nvPicPr>
          <p:cNvPr id="22" name="Graphic 21" descr="Office worker male with solid fill">
            <a:extLst>
              <a:ext uri="{FF2B5EF4-FFF2-40B4-BE49-F238E27FC236}">
                <a16:creationId xmlns:a16="http://schemas.microsoft.com/office/drawing/2014/main" id="{58DF1094-2A61-8812-8802-272D683DE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0577" y="1878100"/>
            <a:ext cx="365760" cy="365760"/>
          </a:xfrm>
          <a:prstGeom prst="rect">
            <a:avLst/>
          </a:prstGeom>
        </p:spPr>
      </p:pic>
      <p:pic>
        <p:nvPicPr>
          <p:cNvPr id="23" name="Graphic 22" descr="Thought bubble with solid fill">
            <a:extLst>
              <a:ext uri="{FF2B5EF4-FFF2-40B4-BE49-F238E27FC236}">
                <a16:creationId xmlns:a16="http://schemas.microsoft.com/office/drawing/2014/main" id="{989A05A0-0444-A1A2-38FD-96E8793F1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930742" y="5063096"/>
            <a:ext cx="320040" cy="3200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A2B7B2-118B-B87C-CFD5-82D1395ED403}"/>
              </a:ext>
            </a:extLst>
          </p:cNvPr>
          <p:cNvSpPr txBox="1"/>
          <p:nvPr/>
        </p:nvSpPr>
        <p:spPr>
          <a:xfrm>
            <a:off x="1235363" y="1878100"/>
            <a:ext cx="278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Graduated Bachelors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Joined AstraZeneca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5B927-2035-5D4A-376B-4850A79B8C97}"/>
              </a:ext>
            </a:extLst>
          </p:cNvPr>
          <p:cNvSpPr txBox="1"/>
          <p:nvPr/>
        </p:nvSpPr>
        <p:spPr>
          <a:xfrm>
            <a:off x="3028829" y="5020779"/>
            <a:ext cx="2785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Team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pipelines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Optimizations  </a:t>
            </a:r>
          </a:p>
          <a:p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C7F57-007A-CEC8-B013-83AD17267A16}"/>
              </a:ext>
            </a:extLst>
          </p:cNvPr>
          <p:cNvSpPr txBox="1"/>
          <p:nvPr/>
        </p:nvSpPr>
        <p:spPr>
          <a:xfrm>
            <a:off x="4806596" y="1899541"/>
            <a:ext cx="2785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Stakeholder collaboration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Insights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KPI description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2A807A-C5C3-8EC4-4EDE-96EF18294E0D}"/>
              </a:ext>
            </a:extLst>
          </p:cNvPr>
          <p:cNvSpPr txBox="1"/>
          <p:nvPr/>
        </p:nvSpPr>
        <p:spPr>
          <a:xfrm>
            <a:off x="6666667" y="5042361"/>
            <a:ext cx="2785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Enrolled Masters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Visualizations and ML techniques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FDE3B-0DD2-C0A6-E935-3AA77A52A0DC}"/>
              </a:ext>
            </a:extLst>
          </p:cNvPr>
          <p:cNvSpPr txBox="1"/>
          <p:nvPr/>
        </p:nvSpPr>
        <p:spPr>
          <a:xfrm>
            <a:off x="8440634" y="1894148"/>
            <a:ext cx="238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Ford Motors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Product Development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738107-ADD2-4ECF-10E4-2878E6E96196}"/>
              </a:ext>
            </a:extLst>
          </p:cNvPr>
          <p:cNvCxnSpPr>
            <a:cxnSpLocks/>
          </p:cNvCxnSpPr>
          <p:nvPr/>
        </p:nvCxnSpPr>
        <p:spPr>
          <a:xfrm flipV="1">
            <a:off x="2830249" y="3886200"/>
            <a:ext cx="0" cy="11236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CC02C7-1027-BA2F-13B1-FFF3CB6B711A}"/>
              </a:ext>
            </a:extLst>
          </p:cNvPr>
          <p:cNvCxnSpPr>
            <a:cxnSpLocks/>
          </p:cNvCxnSpPr>
          <p:nvPr/>
        </p:nvCxnSpPr>
        <p:spPr>
          <a:xfrm>
            <a:off x="4623716" y="2315094"/>
            <a:ext cx="0" cy="1113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F2E528-F524-E005-EC90-A01799A66BDE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6446277" y="3886200"/>
            <a:ext cx="2310" cy="11469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77EAB9-F0A7-C72E-191E-BE2269D7BD7B}"/>
              </a:ext>
            </a:extLst>
          </p:cNvPr>
          <p:cNvCxnSpPr>
            <a:stCxn id="8" idx="4"/>
          </p:cNvCxnSpPr>
          <p:nvPr/>
        </p:nvCxnSpPr>
        <p:spPr>
          <a:xfrm flipH="1">
            <a:off x="8257755" y="2272839"/>
            <a:ext cx="1" cy="11420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57365A-1954-6D5E-84D7-D076EEBB7E8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0048913" y="3901674"/>
            <a:ext cx="33714" cy="11293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7AE812-F9D5-C609-A092-8AD663F075EB}"/>
              </a:ext>
            </a:extLst>
          </p:cNvPr>
          <p:cNvSpPr txBox="1"/>
          <p:nvPr/>
        </p:nvSpPr>
        <p:spPr>
          <a:xfrm>
            <a:off x="10296908" y="5042361"/>
            <a:ext cx="1691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Looking out for challenging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7237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/>
      <p:bldP spid="25" grpId="0"/>
      <p:bldP spid="26" grpId="0"/>
      <p:bldP spid="27" grpId="0"/>
      <p:bldP spid="28" grpId="0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41911-9D62-00E0-BBBD-F092C4715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A971F7-B234-96FB-CBE3-0527C9F82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E90C-5939-86E5-BD28-6723BA81B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3EE096D-7CC2-D4CF-7957-924045711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66439"/>
              </p:ext>
            </p:extLst>
          </p:nvPr>
        </p:nvGraphicFramePr>
        <p:xfrm>
          <a:off x="-505490" y="1488880"/>
          <a:ext cx="7164647" cy="437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60090B-EE6C-5E2F-7785-172FEFE54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2503"/>
              </p:ext>
            </p:extLst>
          </p:nvPr>
        </p:nvGraphicFramePr>
        <p:xfrm>
          <a:off x="6797039" y="1696721"/>
          <a:ext cx="3564171" cy="3431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057">
                  <a:extLst>
                    <a:ext uri="{9D8B030D-6E8A-4147-A177-3AD203B41FA5}">
                      <a16:colId xmlns:a16="http://schemas.microsoft.com/office/drawing/2014/main" val="3068064654"/>
                    </a:ext>
                  </a:extLst>
                </a:gridCol>
                <a:gridCol w="1188057">
                  <a:extLst>
                    <a:ext uri="{9D8B030D-6E8A-4147-A177-3AD203B41FA5}">
                      <a16:colId xmlns:a16="http://schemas.microsoft.com/office/drawing/2014/main" val="3741832200"/>
                    </a:ext>
                  </a:extLst>
                </a:gridCol>
                <a:gridCol w="1188057">
                  <a:extLst>
                    <a:ext uri="{9D8B030D-6E8A-4147-A177-3AD203B41FA5}">
                      <a16:colId xmlns:a16="http://schemas.microsoft.com/office/drawing/2014/main" val="3454916958"/>
                    </a:ext>
                  </a:extLst>
                </a:gridCol>
              </a:tblGrid>
              <a:tr h="324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Test Case ID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GPDS Data Type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Severity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57872"/>
                  </a:ext>
                </a:extLst>
              </a:tr>
              <a:tr h="7249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Product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High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791609"/>
                  </a:ext>
                </a:extLst>
              </a:tr>
              <a:tr h="488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Milestone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Medium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50815230"/>
                  </a:ext>
                </a:extLst>
              </a:tr>
              <a:tr h="488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Supply Chain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High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7855315"/>
                  </a:ext>
                </a:extLst>
              </a:tr>
              <a:tr h="488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Finance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High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32358158"/>
                  </a:ext>
                </a:extLst>
              </a:tr>
              <a:tr h="7249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Engineering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Medium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8769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Launch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Medium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69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8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3EC4C-9F97-E965-61AE-ED260AA1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CEDD4-6F17-7B84-2CB8-7B02D6BCF4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5CD9-1A56-7F19-230F-A30853709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1AAE173-E9A5-90F6-0051-CF197252D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036702"/>
              </p:ext>
            </p:extLst>
          </p:nvPr>
        </p:nvGraphicFramePr>
        <p:xfrm>
          <a:off x="424873" y="1506440"/>
          <a:ext cx="6270567" cy="437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71F725-9E60-D376-F485-6ABCB945D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24655"/>
              </p:ext>
            </p:extLst>
          </p:nvPr>
        </p:nvGraphicFramePr>
        <p:xfrm>
          <a:off x="7386319" y="1668051"/>
          <a:ext cx="4500880" cy="2840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801">
                  <a:extLst>
                    <a:ext uri="{9D8B030D-6E8A-4147-A177-3AD203B41FA5}">
                      <a16:colId xmlns:a16="http://schemas.microsoft.com/office/drawing/2014/main" val="3386911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712451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657773386"/>
                    </a:ext>
                  </a:extLst>
                </a:gridCol>
                <a:gridCol w="636341">
                  <a:extLst>
                    <a:ext uri="{9D8B030D-6E8A-4147-A177-3AD203B41FA5}">
                      <a16:colId xmlns:a16="http://schemas.microsoft.com/office/drawing/2014/main" val="453774943"/>
                    </a:ext>
                  </a:extLst>
                </a:gridCol>
                <a:gridCol w="524262">
                  <a:extLst>
                    <a:ext uri="{9D8B030D-6E8A-4147-A177-3AD203B41FA5}">
                      <a16:colId xmlns:a16="http://schemas.microsoft.com/office/drawing/2014/main" val="2649585650"/>
                    </a:ext>
                  </a:extLst>
                </a:gridCol>
                <a:gridCol w="637716">
                  <a:extLst>
                    <a:ext uri="{9D8B030D-6E8A-4147-A177-3AD203B41FA5}">
                      <a16:colId xmlns:a16="http://schemas.microsoft.com/office/drawing/2014/main" val="2913132916"/>
                    </a:ext>
                  </a:extLst>
                </a:gridCol>
              </a:tblGrid>
              <a:tr h="399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Task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Engineering Team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Finance Team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Supply Chain Team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IT Team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Analyst (You)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7757161"/>
                  </a:ext>
                </a:extLst>
              </a:tr>
              <a:tr h="5300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Define data quality rules for GPDS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0030610"/>
                  </a:ext>
                </a:extLst>
              </a:tr>
              <a:tr h="5300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Standardize file formats across teams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8764974"/>
                  </a:ext>
                </a:extLst>
              </a:tr>
              <a:tr h="399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Validate product and design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3512593"/>
                  </a:ext>
                </a:extLst>
              </a:tr>
              <a:tr h="790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Ensure financial data accuracy (cost, budget)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A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41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2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BE7E3-2DCA-B410-69B5-0D01C56CF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E0073F-5B52-AC08-74F6-36C96FD495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65AF4-6A6B-D290-44ED-B371F49FB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54195DD-3411-53FC-2470-030D3DD53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746315"/>
              </p:ext>
            </p:extLst>
          </p:nvPr>
        </p:nvGraphicFramePr>
        <p:xfrm>
          <a:off x="424873" y="1506440"/>
          <a:ext cx="7164647" cy="437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7EFF1-D368-F6EE-AAD3-6967F0215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8302"/>
              </p:ext>
            </p:extLst>
          </p:nvPr>
        </p:nvGraphicFramePr>
        <p:xfrm>
          <a:off x="7813040" y="2240279"/>
          <a:ext cx="3403600" cy="2748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880">
                  <a:extLst>
                    <a:ext uri="{9D8B030D-6E8A-4147-A177-3AD203B41FA5}">
                      <a16:colId xmlns:a16="http://schemas.microsoft.com/office/drawing/2014/main" val="3039327236"/>
                    </a:ext>
                  </a:extLst>
                </a:gridCol>
                <a:gridCol w="2260720">
                  <a:extLst>
                    <a:ext uri="{9D8B030D-6E8A-4147-A177-3AD203B41FA5}">
                      <a16:colId xmlns:a16="http://schemas.microsoft.com/office/drawing/2014/main" val="1818229406"/>
                    </a:ext>
                  </a:extLst>
                </a:gridCol>
              </a:tblGrid>
              <a:tr h="454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Identifying Pilot Teams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68251"/>
                  </a:ext>
                </a:extLst>
              </a:tr>
              <a:tr h="454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Setting Up 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427778"/>
                  </a:ext>
                </a:extLst>
              </a:tr>
              <a:tr h="454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Training &amp; Hands-on Testing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286926"/>
                  </a:ext>
                </a:extLst>
              </a:tr>
              <a:tr h="9286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Monitoring &amp; Feedback Collection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1233"/>
                  </a:ext>
                </a:extLst>
              </a:tr>
              <a:tr h="454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Full Implementation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49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2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5851-7523-B7AC-C2C7-6F14EA19B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1E2CF-7F7A-EE00-CBA4-2A15244021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B5BF9-77F4-56E8-6729-DA3A4CCF2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E6DC7B-128C-8410-4740-4F0857D61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367908"/>
              </p:ext>
            </p:extLst>
          </p:nvPr>
        </p:nvGraphicFramePr>
        <p:xfrm>
          <a:off x="0" y="1497753"/>
          <a:ext cx="6167120" cy="349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5F83F7B-2A56-3C63-F071-F77DE5E3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0" y="2184400"/>
            <a:ext cx="5168790" cy="2346960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30+ hours per week of manual work Elimination 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Manual Effort Savings $180K+ per year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Data ingestion time reduced by 60% and Data Errors reduced by 85%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Faster Decision-Making - 10-15% faster product launches</a:t>
            </a:r>
          </a:p>
        </p:txBody>
      </p:sp>
    </p:spTree>
    <p:extLst>
      <p:ext uri="{BB962C8B-B14F-4D97-AF65-F5344CB8AC3E}">
        <p14:creationId xmlns:p14="http://schemas.microsoft.com/office/powerpoint/2010/main" val="233487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E8DC7-F7D4-F8D5-9A91-18C9FE4D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CF7DE0-F42B-0792-0272-17ACFEB908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Further Myself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C0F8B-67B9-27E7-3FDB-A444D6735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Ping pong player table tennis action cartoon Vector Image">
            <a:extLst>
              <a:ext uri="{FF2B5EF4-FFF2-40B4-BE49-F238E27FC236}">
                <a16:creationId xmlns:a16="http://schemas.microsoft.com/office/drawing/2014/main" id="{A7525011-F81B-C4D7-0D85-27883ECCA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8"/>
          <a:stretch/>
        </p:blipFill>
        <p:spPr bwMode="auto">
          <a:xfrm>
            <a:off x="424873" y="1680208"/>
            <a:ext cx="1693638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33D9EB-DBD8-C2DC-B6E2-CFABEF28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65" y="4189491"/>
            <a:ext cx="1693638" cy="1614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92CAF-C5AB-4F82-4492-7D93CC629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56" y="4162313"/>
            <a:ext cx="1984790" cy="1668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0B2A66-1FDA-6CE9-4AF5-0D6F98696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826" y="1680208"/>
            <a:ext cx="2767003" cy="16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31F538B-72AD-56BA-95D2-561E8715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47" r="1021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4B40D-766B-CF4F-03CF-B6ED699A6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965200"/>
            <a:ext cx="4023360" cy="3361297"/>
          </a:xfrm>
        </p:spPr>
        <p:txBody>
          <a:bodyPr anchor="b">
            <a:normAutofit/>
          </a:bodyPr>
          <a:lstStyle/>
          <a:p>
            <a:r>
              <a:rPr lang="en-US" sz="2800" dirty="0"/>
              <a:t>Optimizing Data Processes for Global Product Development System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42097-9C1A-6F41-3456-3A0EE844B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1400" dirty="0"/>
              <a:t>Priya Sankar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2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8988-F85D-6EF8-B943-4AC7460D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53D10B-9AA0-77F6-5D84-A2802DCCD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GPDS DATA SLIDE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19EF8-593C-81A2-8114-6E60406CF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1358D8-F892-192E-AAF6-C0E120891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99787"/>
              </p:ext>
            </p:extLst>
          </p:nvPr>
        </p:nvGraphicFramePr>
        <p:xfrm>
          <a:off x="1505573" y="2163778"/>
          <a:ext cx="8960233" cy="3268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9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E2965-3300-10CA-FD08-9E06E7F10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519B3-807C-AD32-623C-D0B696DD27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Goal and Objective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C71D0-FC8C-DCD6-56FB-5B9B7A737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E61DA3-AA0B-479A-92B0-D3FED3ACC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0160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134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1A24F-61BB-8EE7-21B4-2810B19E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E9C658-A123-BC4E-AAD0-38FA55BE90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Pain Point vs GPDS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F8734-BA73-74AA-5433-171EADC1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575A11-1543-A9B9-C356-B1EB2C863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082998"/>
              </p:ext>
            </p:extLst>
          </p:nvPr>
        </p:nvGraphicFramePr>
        <p:xfrm>
          <a:off x="528320" y="1767841"/>
          <a:ext cx="7071360" cy="422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B22EEC3-F372-790C-96F7-BA543EE54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327484"/>
              </p:ext>
            </p:extLst>
          </p:nvPr>
        </p:nvGraphicFramePr>
        <p:xfrm>
          <a:off x="8128000" y="1349587"/>
          <a:ext cx="3241040" cy="406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139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31F17-4E50-746B-1127-DCFFD6E1A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49BB12-098C-549D-F683-B027B3E6AE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OPTIMIZATION 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C33A-C32D-229C-1E21-47789DA7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21C5C24-1AA8-9F32-A6BC-506B2C8D4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025325"/>
              </p:ext>
            </p:extLst>
          </p:nvPr>
        </p:nvGraphicFramePr>
        <p:xfrm>
          <a:off x="1203960" y="1095587"/>
          <a:ext cx="9784080" cy="3456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EC43DEDA-7667-7D1F-6659-B16A6A486E5A}"/>
              </a:ext>
            </a:extLst>
          </p:cNvPr>
          <p:cNvGrpSpPr/>
          <p:nvPr/>
        </p:nvGrpSpPr>
        <p:grpSpPr>
          <a:xfrm>
            <a:off x="6405882" y="3938735"/>
            <a:ext cx="1933224" cy="779165"/>
            <a:chOff x="4299" y="1164076"/>
            <a:chExt cx="1879900" cy="112794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B59CE5-C051-7182-CF3D-D5705965DE5A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A9668EBE-5621-367A-5959-3D259B849B8A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Built stored procedures and views</a:t>
              </a:r>
              <a:endParaRPr lang="en-US" sz="12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686A0B-1B9B-79CB-393A-E5F89DAB73A7}"/>
              </a:ext>
            </a:extLst>
          </p:cNvPr>
          <p:cNvGrpSpPr/>
          <p:nvPr/>
        </p:nvGrpSpPr>
        <p:grpSpPr>
          <a:xfrm>
            <a:off x="3751718" y="3952049"/>
            <a:ext cx="1933224" cy="779165"/>
            <a:chOff x="4299" y="1164076"/>
            <a:chExt cx="1879900" cy="112794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F221EB0-9EB2-A872-2715-E8863A66AA68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2FC4ED48-87B2-254D-BC82-81FD9D24D129}"/>
                </a:ext>
              </a:extLst>
            </p:cNvPr>
            <p:cNvSpPr txBox="1"/>
            <p:nvPr/>
          </p:nvSpPr>
          <p:spPr>
            <a:xfrm>
              <a:off x="37334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Used API endpoints to pull and push data</a:t>
              </a:r>
              <a:endParaRPr lang="en-US" sz="12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FDB285-5609-06A2-BC53-84475C3188E9}"/>
              </a:ext>
            </a:extLst>
          </p:cNvPr>
          <p:cNvGrpSpPr/>
          <p:nvPr/>
        </p:nvGrpSpPr>
        <p:grpSpPr>
          <a:xfrm>
            <a:off x="1203960" y="3938736"/>
            <a:ext cx="1933224" cy="779165"/>
            <a:chOff x="4299" y="1164076"/>
            <a:chExt cx="1879900" cy="112794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FAA2351-F627-3717-3603-A643A8D26817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6A561067-3DFF-23DD-603B-9CE54A599D9B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Developed parsers to handle different file formats</a:t>
              </a:r>
              <a:endParaRPr lang="en-US" sz="12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08115-E5D2-86B7-D76F-15A9440431DB}"/>
              </a:ext>
            </a:extLst>
          </p:cNvPr>
          <p:cNvGrpSpPr/>
          <p:nvPr/>
        </p:nvGrpSpPr>
        <p:grpSpPr>
          <a:xfrm>
            <a:off x="9060046" y="3952050"/>
            <a:ext cx="1933224" cy="779165"/>
            <a:chOff x="4299" y="1164076"/>
            <a:chExt cx="1879900" cy="112794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4BD85E-0389-8D8D-D40B-4B927F373D58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AA220983-0092-91E7-704A-1E3639BCF37B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Proactive monitoring to detect issues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6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A05D1-9766-F242-BBF0-94F01FFC3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73E05-19C6-FE57-8D6E-D7EEFD0C71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7"/>
            <a:ext cx="11124396" cy="394802"/>
          </a:xfrm>
        </p:spPr>
        <p:txBody>
          <a:bodyPr/>
          <a:lstStyle/>
          <a:p>
            <a:r>
              <a:rPr lang="en-US" b="1" dirty="0"/>
              <a:t>Flow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18C48-41A6-200F-8DFD-8E4FA330F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CEA3D9-4E2F-0506-3828-50EE3E5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32451"/>
              </p:ext>
            </p:extLst>
          </p:nvPr>
        </p:nvGraphicFramePr>
        <p:xfrm>
          <a:off x="1137920" y="1547937"/>
          <a:ext cx="7772399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8107">
                  <a:extLst>
                    <a:ext uri="{9D8B030D-6E8A-4147-A177-3AD203B41FA5}">
                      <a16:colId xmlns:a16="http://schemas.microsoft.com/office/drawing/2014/main" val="94441476"/>
                    </a:ext>
                  </a:extLst>
                </a:gridCol>
                <a:gridCol w="4574990">
                  <a:extLst>
                    <a:ext uri="{9D8B030D-6E8A-4147-A177-3AD203B41FA5}">
                      <a16:colId xmlns:a16="http://schemas.microsoft.com/office/drawing/2014/main" val="2282551550"/>
                    </a:ext>
                  </a:extLst>
                </a:gridCol>
                <a:gridCol w="1249302">
                  <a:extLst>
                    <a:ext uri="{9D8B030D-6E8A-4147-A177-3AD203B41FA5}">
                      <a16:colId xmlns:a16="http://schemas.microsoft.com/office/drawing/2014/main" val="586602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899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Automating File Parsing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634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Parsing and Validation using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109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Error Handling and 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38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DE43FC-01FB-76D8-74CD-6689FFEFF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04324"/>
              </p:ext>
            </p:extLst>
          </p:nvPr>
        </p:nvGraphicFramePr>
        <p:xfrm>
          <a:off x="1355434" y="2972195"/>
          <a:ext cx="6798532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4013">
                  <a:extLst>
                    <a:ext uri="{9D8B030D-6E8A-4147-A177-3AD203B41FA5}">
                      <a16:colId xmlns:a16="http://schemas.microsoft.com/office/drawing/2014/main" val="3443254660"/>
                    </a:ext>
                  </a:extLst>
                </a:gridCol>
                <a:gridCol w="3260808">
                  <a:extLst>
                    <a:ext uri="{9D8B030D-6E8A-4147-A177-3AD203B41FA5}">
                      <a16:colId xmlns:a16="http://schemas.microsoft.com/office/drawing/2014/main" val="296860478"/>
                    </a:ext>
                  </a:extLst>
                </a:gridCol>
                <a:gridCol w="1833711">
                  <a:extLst>
                    <a:ext uri="{9D8B030D-6E8A-4147-A177-3AD203B41FA5}">
                      <a16:colId xmlns:a16="http://schemas.microsoft.com/office/drawing/2014/main" val="11043313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API Integrations for Data Flow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Integrating Systems with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795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API Integrations for Data Flow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8618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1B0EB-2CB4-40A8-279A-5A1A2489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20702"/>
              </p:ext>
            </p:extLst>
          </p:nvPr>
        </p:nvGraphicFramePr>
        <p:xfrm>
          <a:off x="1355434" y="3939253"/>
          <a:ext cx="6798532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4013">
                  <a:extLst>
                    <a:ext uri="{9D8B030D-6E8A-4147-A177-3AD203B41FA5}">
                      <a16:colId xmlns:a16="http://schemas.microsoft.com/office/drawing/2014/main" val="3837149076"/>
                    </a:ext>
                  </a:extLst>
                </a:gridCol>
                <a:gridCol w="3260808">
                  <a:extLst>
                    <a:ext uri="{9D8B030D-6E8A-4147-A177-3AD203B41FA5}">
                      <a16:colId xmlns:a16="http://schemas.microsoft.com/office/drawing/2014/main" val="2784809397"/>
                    </a:ext>
                  </a:extLst>
                </a:gridCol>
                <a:gridCol w="1833711">
                  <a:extLst>
                    <a:ext uri="{9D8B030D-6E8A-4147-A177-3AD203B41FA5}">
                      <a16:colId xmlns:a16="http://schemas.microsoft.com/office/drawing/2014/main" val="25602279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SQL and Data Analysis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Optimizing SQL Queries for Data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4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Automating Reports with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50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A03B1C-5180-CBEB-0006-BFAA5777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31874"/>
              </p:ext>
            </p:extLst>
          </p:nvPr>
        </p:nvGraphicFramePr>
        <p:xfrm>
          <a:off x="1355434" y="4906311"/>
          <a:ext cx="6798532" cy="731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4013">
                  <a:extLst>
                    <a:ext uri="{9D8B030D-6E8A-4147-A177-3AD203B41FA5}">
                      <a16:colId xmlns:a16="http://schemas.microsoft.com/office/drawing/2014/main" val="3837149076"/>
                    </a:ext>
                  </a:extLst>
                </a:gridCol>
                <a:gridCol w="3260808">
                  <a:extLst>
                    <a:ext uri="{9D8B030D-6E8A-4147-A177-3AD203B41FA5}">
                      <a16:colId xmlns:a16="http://schemas.microsoft.com/office/drawing/2014/main" val="2784809397"/>
                    </a:ext>
                  </a:extLst>
                </a:gridCol>
                <a:gridCol w="1833711">
                  <a:extLst>
                    <a:ext uri="{9D8B030D-6E8A-4147-A177-3AD203B41FA5}">
                      <a16:colId xmlns:a16="http://schemas.microsoft.com/office/drawing/2014/main" val="25602279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Troubleshooting &amp; Process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Identified bottlenecks in the file processing pipeline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4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Standardized file processing guidelines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5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5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CDDE-9CC3-0E06-4836-0CC565D45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4BCE-FBED-0227-9F43-8DC621AEF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788F0EF8-F136-D857-D0F5-3F214F2BF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741855"/>
                  </p:ext>
                </p:extLst>
              </p:nvPr>
            </p:nvGraphicFramePr>
            <p:xfrm>
              <a:off x="-142240" y="24572"/>
              <a:ext cx="12659359" cy="69451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788F0EF8-F136-D857-D0F5-3F214F2BF0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2240" y="24572"/>
                <a:ext cx="12659359" cy="69451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5649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D82C41CE-3E9C-40CE-997D-11C6B0A313A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834505F-FC12-4643-88AC-A1595B6021CB&quot;"/>
    <we:property name="reportUrl" value="&quot;/links/HxjuXytf7u?ctid=e51cdec9-811d-471d-bbe6-dd3d8d54c28b&amp;pbi_source=linkShare&quot;"/>
    <we:property name="reportName" value="&quot;GPDS&quot;"/>
    <we:property name="reportState" value="&quot;CONNECTED&quot;"/>
    <we:property name="embedUrl" value="&quot;/reportEmbed?reportId=3cae3d74-e4bd-4efa-9268-f487164b5c8b&amp;config=eyJjbHVzdGVyVXJsIjoiaHR0cHM6Ly9XQUJJLVVTLU5PUlRILUNFTlRSQUwtSC1QUklNQVJZLXJlZGlyZWN0LmFuYWx5c2lzLndpbmRvd3MubmV0IiwiZW1iZWRGZWF0dXJlcyI6eyJ1c2FnZU1ldHJpY3NWTmV4dCI6dHJ1ZX19&amp;disableSensitivityBanner=true&quot;"/>
    <we:property name="pageDisplayName" value="&quot;GPDS Data Dashboard &quot;"/>
    <we:property name="datasetId" value="&quot;ad4f016f-0758-4ec4-a393-eb7d9100ccec&quot;"/>
    <we:property name="backgroundColor" value="&quot;#FFFFFF&quot;"/>
    <we:property name="bookmark" value="&quot;H4sIAAAAAAAAA+1Z227jNhD9FUFAgRYwClJ35S2xk3aBtEjjIEBR5GFEjh1tZFGgqGzcwP/eIWVnc9mNt4GbpF4/mZqhhmcuPBxat74s26aC+e8wQ3/PP1Dqagb6yuP+wK97WYjhJApDHiWQZjxLkjiUpFWNKVXd+nu3vgE9RXNeth1U1hAJ/7oY+FBVJzC1TxOoWhz4DepW1VCVf2M/mVRGd7gY+HjTVEqDNTk2YNCavabp9EwQ+M8hrQjClNc4RmF66Sk2SpvV88Bv+5GD9FBHgklZGbJnh8X88KbRhPF25eKRU8ZxKmUoIkhZFkVhkTCwjpp5Y+cMCdVU6VJA5Tu8Gtt2aXyoqm7mRocP5GPVaYGnOHGq2pRmTpZ+ORmNvREY8Bfk+YlWFBenuJNdqk9DjbSg9PfixeARzgABhYxyzCLOIcixCOE94LwgybXL61DVBsp6GW8UmE1YwmTI0pRxFoSZtPK2rKfVshJcvt3orHfD4I0p1I0ttOIjpdFaWtg1kyKKMU95lIUFxCKHguVrrZUzKsSntvIilQmXEco0TAAZcglfL5Y3DjCzhbDEsC+voRYonwDYn041TmFV9Yf/BbqxuMQZeJTkidIzmuz9+MNPbtJRVy83HHsR+l9L1KDF5fwYr7F6CvRO/1S1wncOuuxpxDn1MmeXbHhny3+cHfToWZBRcsK+cA9Yr/4ssOqlO/6fCPrZvD5XW9senD860LTrdvH5Snx+I1K9fBkrbHtoRjD/QmDsefTsqVDRETW8pKp7eDKsOg2C8vFeS7Gsvbk7CzZM9NufohX1bb+n93hs+529I6Xtd7UnmQvXOPJUUteNSU6deJFmGUMsdo3jOnT7Jx+8Id0K2400i6+B+AjKCqX3L4B/06FDV1xxhbIHOVSzQn3xGFJaoj7oD5xRqVeX2WDwyKk3zt3i4vVPzH4bhizjWIggj7IUwyCKGM/WbsM3LahDrZX2Ti3LfNOlaW05CdDyPdfNOodtJulSL7IgSSCQmIUJC4uQx2ztpR6clYPOGEfyj+72EOcTzjkGRSyTIGdRVuQ7il6H7kwZqLxT9WkzHL0hVB9qobStY6f1bP7blzb8/0PufS4pb0e+vEiFoN0V5EHAgSVZyuL3Tb7jTti273ui3/Uu9wTMucw5F5NMCgwkCxjP1ydzx5abZcvXgDzqmooSRtVwikSqchMtbdtT6j69suPSF3EpZLGIJZvkQRyzhNN1Mubvm0uPFUjvrJwRq8zK+nug0rUeu1xa6WcX/BnqqfsfQ3WmbUDgCdTo3Gl6yyX238huGqglyuVY29/jknLfB+ocqs7GyH1I9d0ybrF/AP7QOQbAHQAA&quot;"/>
    <we:property name="initialStateBookmark" value="&quot;H4sIAAAAAAAAA+1ZbW/bNhD+K4KAAR1gDKTelW+Ok2xFkzazgwDFEAwn8uyokUWBktK4Qf77jpSd5qWNusBLMjefTN1Rx+de+PBoXboyr6sCFu9hju6Wu63U2Rz0mcPdgVsuZR8+vDsYjt/9/X54sEtiVTW5Kmt369JtQM+wOc7rFgpjgYR/nQxcKIpDmJmnKRQ1DtwKda1KKPIv2E0mVaNbvBq4eFEVSoMxOWmgQWP2nKbTM63Nf/NpRRBNfo4TFE0nHWOldLN6Hrh1N7KQbutIMM2LhuyZYbbYvag0Ybxc+bZnlWEYS+mLAGKWBIGfRQwkmW0WlZkzIlQzpXMBhWvxaqzrpfGRKtq5He3ekk9UqwWOcWpVZZM3C7L0++HOxNmBBtwr8vxQK4qLVVzLTtXnkUZaULpb4dXgDk4PAYUMUkwCzsFLMfPhJeA8Icm5zetIlQ3k5TLeKDCZsohJn8Ux48zzE2nkdV7OimUl2Hzb0VHnRoMXTaYuTKFlnyiNxtKVWTPKghDTmAeJn0EoUshY2mstn1Mh3reVZrGMuAxQxn4EyJBL+H6xPHOAmSmEJYahPIdSoLwHYDibaZzBqup3/wt0E3GKc3AoyVOl5zTZefPLr3bSXlsuNxx7FPo/ctSgxeliH8+xuA/0Wn9ftcJ3DDrvaMQ69ThnlzR4bcu9mx106FmQUXLCvHADWKf+KjDqpTvuRwT9YF4fqq1ND86fLWjada/x+U58DohUTx/HCpsemh1YfCMw5jx68FQo6IganVLV3T4ZVp0GQfl0o6VY1t7CngVrJvrNT9GK+jbf0xs8tvnOXpPS5rvakcyJbRx5LKnrxiilTjyLk4QhZq+NYx+64eFbZ0S3wnotzeJTIN6DvEDp/AvgP3To0BVXnKHsQI7UPFPfPIaUlqi3uwNnJ9ery6w3uOPUM+fu6uTpT8xuG/os4ZgJLw2SGH0vCBhPerfhsxbUrtZKO2PDMj90aeotJwFavuS66XPYZJIu9SLxogg8iYkfMT/zech6L/VgrWy3TWNJ/s7dHsJ0yjlHLwtl5KUsSLL0laL70B2pBgpnrD6vh6PXhOptKZQ2dWy1jsl//diG/3/IvQ8l5fnIl2exELS7vNTzOLAoiVn4ssl30grT9v1M9NvvckfAnMuUczFNpEBPMo/xtD+Zr2y5XrZ8Csg7bVVQwqgaxkikKtfR0tYdpQ7plVcufRSXQhKKULJp6oUhizhdJ0P+srl0X4F0jvI5sco8L38GKu312ObSSL+64M5Rz+z/GKpt6goEHkKJ1p2qs5xj943sooJSolyOtfndzyn3XaCOoWhNjOyHVNcuQrHLswJ7XjCfV10Ly4L7B/pl4AnpHQAA&quot;"/>
    <we:property name="isFiltersActionButtonVisible" value="true"/>
    <we:property name="isVisualContainerHeaderHidden" value="false"/>
    <we:property name="reportEmbeddedTime" value="&quot;2025-03-18T13:44:30.757Z&quot;"/>
    <we:property name="creatorTenantId" value="&quot;e51cdec9-811d-471d-bbe6-dd3d8d54c28b&quot;"/>
    <we:property name="creatorUserId" value="&quot;1003000097689101&quot;"/>
    <we:property name="creatorSessionId" value="&quot;a2f9d80c-b40e-4ac8-8c17-700214c3aef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606</Words>
  <Application>Microsoft Office PowerPoint</Application>
  <PresentationFormat>Widescreen</PresentationFormat>
  <Paragraphs>197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Biome Light</vt:lpstr>
      <vt:lpstr>Calibri</vt:lpstr>
      <vt:lpstr>AccentBoxVTI</vt:lpstr>
      <vt:lpstr>PowerPoint Presentation</vt:lpstr>
      <vt:lpstr>PowerPoint Presentation</vt:lpstr>
      <vt:lpstr>Optimizing Data Processes for Global Product Development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Chandrakumar Venkatesan</dc:creator>
  <cp:lastModifiedBy>Chandrakumar Venkatesan</cp:lastModifiedBy>
  <cp:revision>76</cp:revision>
  <dcterms:created xsi:type="dcterms:W3CDTF">2025-03-16T21:36:06Z</dcterms:created>
  <dcterms:modified xsi:type="dcterms:W3CDTF">2025-03-18T14:48:31Z</dcterms:modified>
</cp:coreProperties>
</file>