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85" d="100"/>
          <a:sy n="85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2F4EF-F708-4114-8CF4-7A5552D63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AA173-A9BC-4302-B774-9E1E4B0BB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76299F-9BC1-454C-B51C-D39CDFE5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9E9CF-9F57-46AB-A89D-3C04BA49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B7EE55-89B3-4D77-B4EE-3B861291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8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6606C-8491-4F99-BFE3-40DEBA8E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D7805A-4451-4D78-9C5B-F96CAB6D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4A3D6-8393-43B9-9DAD-3BCF37B6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BCC1B-0659-41A9-81BA-7C743ADF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1F00E-E5B4-4279-9C5C-9D3D69CB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91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FCBA67-7E59-450C-93B3-63E47FFC2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3B6DF8-8351-457B-8286-4B618ED2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059DA-E206-4F4F-832F-88B79882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2DDD7-75D2-4E7C-8D21-92242268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AC041-1C4D-4A7B-B9FD-03DF4B5A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10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AA63-72A6-41CC-85A2-A22450B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FA498-A24A-4A34-B649-C8ECB0C3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98A0E-4277-424A-8365-E632F20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C93A6-EFFE-409B-8B41-7897042A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A3CE2-E634-4CEF-9BF2-2412F5B9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9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6F7F6-BEBA-48D1-8F9D-B0C87587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C2518B-19EC-4BA3-96B1-1D9CB09D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6A237-5711-4EFC-98A3-7EDE9D35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885F5-8DBB-427D-AF3F-7A24DD60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7D250-3C69-42EB-BB70-56FE0F83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5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E2066-A91A-4FE6-954B-D59519A6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836D7-8E5F-4C9E-A7A4-95552416F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B3FDA-62EC-49E6-A4AC-66A0FC2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A6A74C-BD51-4C98-B899-326EABAC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2B5CD5-5E0E-43B1-B312-FC7309C2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FE262-0917-4522-BD9C-C2B02C60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0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4B841-418A-4115-AF03-C85E2BDE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68595-F46A-4843-92AF-EAE60C11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F06984-A41E-4D84-9905-97BCCD2E1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D387AB-C01D-4AEE-9B85-4756FCCF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08DE2E-E033-47A6-8775-963E153FD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E0046E-D35B-4101-B2DA-5A4A7F3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595865-7739-41A0-AA5C-D10A91F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9D0E30-CDE3-4DB4-AA10-925ABEF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7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6CF94-35AF-439F-8521-8AFF72A5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B09EA-819A-4A0C-BA22-BEDD4707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1AE956-03E4-434B-BDC5-56537701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72C59C-5AB3-463A-AAB5-ADA0E410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4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722300-AEE7-4345-8FA9-2FD23306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B575C-ED9B-4F38-86F4-2165B4B7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AAE782-A892-4FC5-9F9B-F420F67B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77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3F79F-AF2F-4EAA-BA76-BD7FD7BD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1D9C6-4A06-47E8-A2E8-9BE02FF0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580C6B-BA59-4290-8D54-5D96AE42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29CF6-8857-4F81-95B0-4C34701B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1EC2A7-641F-4E1B-A837-9CE783E8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EF06F-4935-48A3-9080-92C66221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76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263FC-A221-4157-9584-DC423366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0602E2-82B5-4A5B-944C-AC27B8472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F536D-CE14-42AF-866F-9BDD925E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30DF3-148C-492A-8155-06A4A86C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DE5D7D-DE48-479E-B370-116ADBBB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FD5B67-1DEB-46DF-9BD9-79844D31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79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17CD77-B826-43FA-99BC-2C226342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45A18C-A997-4352-8EE1-976D418D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DE8863-0504-4DFB-AEB0-8AA77EF1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8590-8627-4CD5-A712-07B89C77D5BF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AF2F7-1E7B-4A63-8584-15B8313E7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924B1-F494-48CB-BBAB-4C3C8E22B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C471-3D1D-47F6-A59F-36AD7C541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1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D63CEBE-4E18-4284-812B-5161AD040CEC}"/>
              </a:ext>
            </a:extLst>
          </p:cNvPr>
          <p:cNvGrpSpPr/>
          <p:nvPr/>
        </p:nvGrpSpPr>
        <p:grpSpPr>
          <a:xfrm>
            <a:off x="3994951" y="1180730"/>
            <a:ext cx="2672180" cy="2935965"/>
            <a:chOff x="4003829" y="1180730"/>
            <a:chExt cx="2663302" cy="162461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378ED38-1CB2-4C38-8007-BA430FF46D1E}"/>
                </a:ext>
              </a:extLst>
            </p:cNvPr>
            <p:cNvSpPr/>
            <p:nvPr/>
          </p:nvSpPr>
          <p:spPr>
            <a:xfrm>
              <a:off x="4003829" y="1180730"/>
              <a:ext cx="2663301" cy="1624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A147A7C-3076-4C93-B27F-826EA28C5908}"/>
                </a:ext>
              </a:extLst>
            </p:cNvPr>
            <p:cNvSpPr/>
            <p:nvPr/>
          </p:nvSpPr>
          <p:spPr>
            <a:xfrm>
              <a:off x="4003829" y="1180730"/>
              <a:ext cx="2663301" cy="347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estudiantes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0AB7479-AA50-4B8D-99AB-ECD34ACCE10A}"/>
                </a:ext>
              </a:extLst>
            </p:cNvPr>
            <p:cNvSpPr/>
            <p:nvPr/>
          </p:nvSpPr>
          <p:spPr>
            <a:xfrm>
              <a:off x="4003829" y="1528035"/>
              <a:ext cx="417251" cy="1277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18CD2F3-0E6B-434A-A8EC-2B438490F082}"/>
                </a:ext>
              </a:extLst>
            </p:cNvPr>
            <p:cNvSpPr/>
            <p:nvPr/>
          </p:nvSpPr>
          <p:spPr>
            <a:xfrm>
              <a:off x="6010183" y="1528034"/>
              <a:ext cx="656948" cy="1277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F21666-1D10-48CB-A0EB-D5DF75967CD4}"/>
              </a:ext>
            </a:extLst>
          </p:cNvPr>
          <p:cNvSpPr txBox="1"/>
          <p:nvPr/>
        </p:nvSpPr>
        <p:spPr>
          <a:xfrm>
            <a:off x="4492102" y="1808371"/>
            <a:ext cx="2104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matricula            </a:t>
            </a:r>
            <a:r>
              <a:rPr lang="es-MX" sz="1600" dirty="0" err="1"/>
              <a:t>num</a:t>
            </a:r>
            <a:r>
              <a:rPr lang="es-MX" dirty="0"/>
              <a:t>  </a:t>
            </a:r>
          </a:p>
          <a:p>
            <a:r>
              <a:rPr lang="es-MX" dirty="0"/>
              <a:t>nombre               tex</a:t>
            </a:r>
          </a:p>
          <a:p>
            <a:r>
              <a:rPr lang="es-MX" dirty="0" err="1"/>
              <a:t>direccion</a:t>
            </a:r>
            <a:r>
              <a:rPr lang="es-MX" dirty="0"/>
              <a:t>             tex</a:t>
            </a:r>
          </a:p>
          <a:p>
            <a:r>
              <a:rPr lang="es-MX" dirty="0"/>
              <a:t>nacimiento         </a:t>
            </a:r>
            <a:r>
              <a:rPr lang="es-MX" sz="1200" dirty="0"/>
              <a:t>fecha</a:t>
            </a:r>
            <a:endParaRPr lang="es-MX" dirty="0"/>
          </a:p>
          <a:p>
            <a:r>
              <a:rPr lang="es-MX" dirty="0"/>
              <a:t>entidad                </a:t>
            </a:r>
            <a:r>
              <a:rPr lang="es-MX" sz="1400" dirty="0" err="1"/>
              <a:t>num</a:t>
            </a:r>
            <a:endParaRPr lang="es-MX" dirty="0"/>
          </a:p>
          <a:p>
            <a:r>
              <a:rPr lang="es-MX" dirty="0"/>
              <a:t>genero</a:t>
            </a:r>
            <a:r>
              <a:rPr lang="es-MX" sz="1800" dirty="0"/>
              <a:t>                </a:t>
            </a:r>
            <a:r>
              <a:rPr lang="es-MX" sz="1800" dirty="0" err="1"/>
              <a:t>num</a:t>
            </a:r>
            <a:endParaRPr lang="es-MX" dirty="0"/>
          </a:p>
          <a:p>
            <a:r>
              <a:rPr lang="es-MX" dirty="0"/>
              <a:t>tipo de sangre   </a:t>
            </a:r>
            <a:r>
              <a:rPr lang="es-MX" sz="1800" dirty="0" err="1"/>
              <a:t>num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A67E48-DF9C-4AF5-8EB2-125E80DA4898}"/>
              </a:ext>
            </a:extLst>
          </p:cNvPr>
          <p:cNvSpPr txBox="1"/>
          <p:nvPr/>
        </p:nvSpPr>
        <p:spPr>
          <a:xfrm>
            <a:off x="4021583" y="180837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PK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FCBCA62-5483-4389-8769-B54EB710EABD}"/>
              </a:ext>
            </a:extLst>
          </p:cNvPr>
          <p:cNvGrpSpPr/>
          <p:nvPr/>
        </p:nvGrpSpPr>
        <p:grpSpPr>
          <a:xfrm>
            <a:off x="521379" y="631794"/>
            <a:ext cx="2672180" cy="1322799"/>
            <a:chOff x="4003829" y="1180729"/>
            <a:chExt cx="2663302" cy="1624615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BB4123A-3371-451C-9190-8DACB4866D28}"/>
                </a:ext>
              </a:extLst>
            </p:cNvPr>
            <p:cNvSpPr/>
            <p:nvPr/>
          </p:nvSpPr>
          <p:spPr>
            <a:xfrm>
              <a:off x="4003829" y="1180730"/>
              <a:ext cx="2663301" cy="1624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FCAF763-0560-40DD-926A-1D69F3E15DC2}"/>
                </a:ext>
              </a:extLst>
            </p:cNvPr>
            <p:cNvSpPr/>
            <p:nvPr/>
          </p:nvSpPr>
          <p:spPr>
            <a:xfrm>
              <a:off x="4003829" y="1180729"/>
              <a:ext cx="2663301" cy="67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sangre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ECAEAD6-290C-45BD-9E7D-04B184EE3DEA}"/>
                </a:ext>
              </a:extLst>
            </p:cNvPr>
            <p:cNvSpPr/>
            <p:nvPr/>
          </p:nvSpPr>
          <p:spPr>
            <a:xfrm>
              <a:off x="4003829" y="1528035"/>
              <a:ext cx="417251" cy="1277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3D3D5C0-E9FA-485B-8F1E-D29A340FAA49}"/>
                </a:ext>
              </a:extLst>
            </p:cNvPr>
            <p:cNvSpPr/>
            <p:nvPr/>
          </p:nvSpPr>
          <p:spPr>
            <a:xfrm>
              <a:off x="6010183" y="1528034"/>
              <a:ext cx="656948" cy="1277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6D8C5E-6B34-44B5-8ADD-28D19B40BD1D}"/>
              </a:ext>
            </a:extLst>
          </p:cNvPr>
          <p:cNvSpPr txBox="1"/>
          <p:nvPr/>
        </p:nvSpPr>
        <p:spPr>
          <a:xfrm>
            <a:off x="1018530" y="1308261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codigo</a:t>
            </a:r>
            <a:r>
              <a:rPr lang="es-MX" dirty="0"/>
              <a:t>                </a:t>
            </a:r>
            <a:r>
              <a:rPr lang="es-MX" sz="1600" dirty="0" err="1"/>
              <a:t>num</a:t>
            </a:r>
            <a:r>
              <a:rPr lang="es-MX" dirty="0"/>
              <a:t>  </a:t>
            </a:r>
          </a:p>
          <a:p>
            <a:r>
              <a:rPr lang="es-MX" dirty="0"/>
              <a:t>tipo                      tex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2999A88-C6C6-48B4-9704-AA04BDF7AC65}"/>
              </a:ext>
            </a:extLst>
          </p:cNvPr>
          <p:cNvSpPr txBox="1"/>
          <p:nvPr/>
        </p:nvSpPr>
        <p:spPr>
          <a:xfrm>
            <a:off x="552018" y="13098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PK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1D8D1AC-7F14-4A3F-9E9C-3583DB6A1AD4}"/>
              </a:ext>
            </a:extLst>
          </p:cNvPr>
          <p:cNvGrpSpPr/>
          <p:nvPr/>
        </p:nvGrpSpPr>
        <p:grpSpPr>
          <a:xfrm>
            <a:off x="552018" y="4738284"/>
            <a:ext cx="2672180" cy="1322799"/>
            <a:chOff x="4003829" y="1180729"/>
            <a:chExt cx="2663302" cy="162461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E069736-6DAC-4241-8329-3252CCF013DD}"/>
                </a:ext>
              </a:extLst>
            </p:cNvPr>
            <p:cNvSpPr/>
            <p:nvPr/>
          </p:nvSpPr>
          <p:spPr>
            <a:xfrm>
              <a:off x="4003829" y="1180730"/>
              <a:ext cx="2663301" cy="1624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8841FE5-1700-441A-96C6-C7979A02EDEC}"/>
                </a:ext>
              </a:extLst>
            </p:cNvPr>
            <p:cNvSpPr/>
            <p:nvPr/>
          </p:nvSpPr>
          <p:spPr>
            <a:xfrm>
              <a:off x="4003829" y="1180729"/>
              <a:ext cx="2663301" cy="67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entidades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850F62B0-C1C9-449C-88C9-87BABA25FB5D}"/>
                </a:ext>
              </a:extLst>
            </p:cNvPr>
            <p:cNvSpPr/>
            <p:nvPr/>
          </p:nvSpPr>
          <p:spPr>
            <a:xfrm>
              <a:off x="4003829" y="1528035"/>
              <a:ext cx="417251" cy="1277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9537AE5-5639-475B-B293-49CC0B4CE275}"/>
                </a:ext>
              </a:extLst>
            </p:cNvPr>
            <p:cNvSpPr/>
            <p:nvPr/>
          </p:nvSpPr>
          <p:spPr>
            <a:xfrm>
              <a:off x="6010183" y="1528034"/>
              <a:ext cx="656948" cy="1277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B4842B5-ED79-4D19-9126-0777193FDA12}"/>
              </a:ext>
            </a:extLst>
          </p:cNvPr>
          <p:cNvSpPr txBox="1"/>
          <p:nvPr/>
        </p:nvSpPr>
        <p:spPr>
          <a:xfrm>
            <a:off x="1137562" y="3492164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codigo</a:t>
            </a:r>
            <a:r>
              <a:rPr lang="es-MX" dirty="0"/>
              <a:t>                </a:t>
            </a:r>
            <a:r>
              <a:rPr lang="es-MX" sz="1600" dirty="0" err="1"/>
              <a:t>num</a:t>
            </a:r>
            <a:r>
              <a:rPr lang="es-MX" dirty="0"/>
              <a:t>  </a:t>
            </a:r>
          </a:p>
          <a:p>
            <a:r>
              <a:rPr lang="es-MX" dirty="0"/>
              <a:t>sexo                      tex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66B9A3-0067-4577-A8E1-86A3E07D4CD7}"/>
              </a:ext>
            </a:extLst>
          </p:cNvPr>
          <p:cNvSpPr txBox="1"/>
          <p:nvPr/>
        </p:nvSpPr>
        <p:spPr>
          <a:xfrm>
            <a:off x="581178" y="35218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PK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3BB9FE1-CD81-48EB-9831-5867C2E430A4}"/>
              </a:ext>
            </a:extLst>
          </p:cNvPr>
          <p:cNvGrpSpPr/>
          <p:nvPr/>
        </p:nvGrpSpPr>
        <p:grpSpPr>
          <a:xfrm>
            <a:off x="569389" y="2903728"/>
            <a:ext cx="2672180" cy="1322799"/>
            <a:chOff x="4003829" y="1180729"/>
            <a:chExt cx="2663302" cy="1624615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4A98621-3D37-4663-8360-64FD34D63331}"/>
                </a:ext>
              </a:extLst>
            </p:cNvPr>
            <p:cNvSpPr/>
            <p:nvPr/>
          </p:nvSpPr>
          <p:spPr>
            <a:xfrm>
              <a:off x="4003829" y="1180730"/>
              <a:ext cx="2663301" cy="1624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18408701-3A48-4FFD-B427-ABA6C9C8927D}"/>
                </a:ext>
              </a:extLst>
            </p:cNvPr>
            <p:cNvSpPr/>
            <p:nvPr/>
          </p:nvSpPr>
          <p:spPr>
            <a:xfrm>
              <a:off x="4003829" y="1180729"/>
              <a:ext cx="2663301" cy="67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genero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43C64A7-9C6B-4390-BB1F-F6A68A1736AF}"/>
                </a:ext>
              </a:extLst>
            </p:cNvPr>
            <p:cNvSpPr/>
            <p:nvPr/>
          </p:nvSpPr>
          <p:spPr>
            <a:xfrm>
              <a:off x="4003829" y="1528035"/>
              <a:ext cx="417251" cy="1277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9179A84-37C9-4907-851D-730C8C2DE530}"/>
                </a:ext>
              </a:extLst>
            </p:cNvPr>
            <p:cNvSpPr/>
            <p:nvPr/>
          </p:nvSpPr>
          <p:spPr>
            <a:xfrm>
              <a:off x="6010183" y="1528034"/>
              <a:ext cx="656948" cy="1277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5E45FD-84F6-42A6-97A5-C4645FF90B53}"/>
              </a:ext>
            </a:extLst>
          </p:cNvPr>
          <p:cNvSpPr txBox="1"/>
          <p:nvPr/>
        </p:nvSpPr>
        <p:spPr>
          <a:xfrm>
            <a:off x="1129487" y="5336138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codigo</a:t>
            </a:r>
            <a:r>
              <a:rPr lang="es-MX" dirty="0"/>
              <a:t>                </a:t>
            </a:r>
            <a:r>
              <a:rPr lang="es-MX" sz="1600" dirty="0" err="1"/>
              <a:t>num</a:t>
            </a:r>
            <a:r>
              <a:rPr lang="es-MX" dirty="0"/>
              <a:t>  </a:t>
            </a:r>
          </a:p>
          <a:p>
            <a:r>
              <a:rPr lang="es-MX" dirty="0"/>
              <a:t>estado                tex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2B2BC40-69E2-435C-BCCB-F94DC70251F8}"/>
              </a:ext>
            </a:extLst>
          </p:cNvPr>
          <p:cNvSpPr txBox="1"/>
          <p:nvPr/>
        </p:nvSpPr>
        <p:spPr>
          <a:xfrm>
            <a:off x="535064" y="53391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PK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826C1B3-4B07-4A17-8456-9E224266E084}"/>
              </a:ext>
            </a:extLst>
          </p:cNvPr>
          <p:cNvGrpSpPr/>
          <p:nvPr/>
        </p:nvGrpSpPr>
        <p:grpSpPr>
          <a:xfrm>
            <a:off x="9154356" y="3553085"/>
            <a:ext cx="2672180" cy="1827971"/>
            <a:chOff x="4003829" y="1180729"/>
            <a:chExt cx="2663302" cy="1624615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B39C8C63-33C0-41E8-B5FE-A8A87AEBDD17}"/>
                </a:ext>
              </a:extLst>
            </p:cNvPr>
            <p:cNvSpPr/>
            <p:nvPr/>
          </p:nvSpPr>
          <p:spPr>
            <a:xfrm>
              <a:off x="4003829" y="1180730"/>
              <a:ext cx="2663301" cy="1624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01DD67B-A898-4079-B911-1E664D602CC6}"/>
                </a:ext>
              </a:extLst>
            </p:cNvPr>
            <p:cNvSpPr/>
            <p:nvPr/>
          </p:nvSpPr>
          <p:spPr>
            <a:xfrm>
              <a:off x="4003829" y="1180729"/>
              <a:ext cx="2663301" cy="52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materias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92DB785E-C4F4-47B9-9B6D-387D07D1323F}"/>
                </a:ext>
              </a:extLst>
            </p:cNvPr>
            <p:cNvSpPr/>
            <p:nvPr/>
          </p:nvSpPr>
          <p:spPr>
            <a:xfrm>
              <a:off x="4003829" y="1528035"/>
              <a:ext cx="417251" cy="1277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06D522B-48B6-422A-B428-5F7169179B22}"/>
                </a:ext>
              </a:extLst>
            </p:cNvPr>
            <p:cNvSpPr/>
            <p:nvPr/>
          </p:nvSpPr>
          <p:spPr>
            <a:xfrm>
              <a:off x="6010183" y="1528034"/>
              <a:ext cx="656948" cy="1277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D8A952-0DBB-4A10-BA0E-8D79FE0F18CB}"/>
              </a:ext>
            </a:extLst>
          </p:cNvPr>
          <p:cNvSpPr txBox="1"/>
          <p:nvPr/>
        </p:nvSpPr>
        <p:spPr>
          <a:xfrm>
            <a:off x="9722528" y="4180726"/>
            <a:ext cx="2104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codigo</a:t>
            </a:r>
            <a:r>
              <a:rPr lang="es-MX" dirty="0"/>
              <a:t>               </a:t>
            </a:r>
            <a:r>
              <a:rPr lang="es-MX" sz="1600" dirty="0" err="1"/>
              <a:t>num</a:t>
            </a:r>
            <a:r>
              <a:rPr lang="es-MX" dirty="0"/>
              <a:t>  </a:t>
            </a:r>
          </a:p>
          <a:p>
            <a:r>
              <a:rPr lang="es-MX" dirty="0"/>
              <a:t>materia               tex</a:t>
            </a:r>
          </a:p>
          <a:p>
            <a:r>
              <a:rPr lang="es-MX" dirty="0"/>
              <a:t>jornada              </a:t>
            </a:r>
            <a:r>
              <a:rPr lang="es-MX" dirty="0" err="1"/>
              <a:t>num</a:t>
            </a:r>
            <a:endParaRPr lang="es-MX" dirty="0"/>
          </a:p>
          <a:p>
            <a:r>
              <a:rPr lang="es-MX" dirty="0"/>
              <a:t>aula                     tex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758362E-8A1F-4781-8305-F6EE0C9169F9}"/>
              </a:ext>
            </a:extLst>
          </p:cNvPr>
          <p:cNvSpPr txBox="1"/>
          <p:nvPr/>
        </p:nvSpPr>
        <p:spPr>
          <a:xfrm>
            <a:off x="9186055" y="41807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PK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FDCC23E4-CD8A-43FC-A0E0-2FD5C728AAC6}"/>
              </a:ext>
            </a:extLst>
          </p:cNvPr>
          <p:cNvGrpSpPr/>
          <p:nvPr/>
        </p:nvGrpSpPr>
        <p:grpSpPr>
          <a:xfrm>
            <a:off x="4989420" y="5027872"/>
            <a:ext cx="2672180" cy="1322799"/>
            <a:chOff x="4003829" y="1180729"/>
            <a:chExt cx="2663302" cy="1624615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036C3FA-9311-4661-9AE2-928056727495}"/>
                </a:ext>
              </a:extLst>
            </p:cNvPr>
            <p:cNvSpPr/>
            <p:nvPr/>
          </p:nvSpPr>
          <p:spPr>
            <a:xfrm>
              <a:off x="4003829" y="1180730"/>
              <a:ext cx="2663301" cy="1624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ED3FB044-D6B4-43D4-9887-E96EEB372B93}"/>
                </a:ext>
              </a:extLst>
            </p:cNvPr>
            <p:cNvSpPr/>
            <p:nvPr/>
          </p:nvSpPr>
          <p:spPr>
            <a:xfrm>
              <a:off x="4003829" y="1180729"/>
              <a:ext cx="2663301" cy="67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jornada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CE585DFE-73E1-422B-A837-EAA1B87A8FAC}"/>
                </a:ext>
              </a:extLst>
            </p:cNvPr>
            <p:cNvSpPr/>
            <p:nvPr/>
          </p:nvSpPr>
          <p:spPr>
            <a:xfrm>
              <a:off x="4003829" y="1528035"/>
              <a:ext cx="417251" cy="1277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66557BEF-2EF2-40A2-BC81-A751A4AB8F92}"/>
                </a:ext>
              </a:extLst>
            </p:cNvPr>
            <p:cNvSpPr/>
            <p:nvPr/>
          </p:nvSpPr>
          <p:spPr>
            <a:xfrm>
              <a:off x="6010183" y="1528034"/>
              <a:ext cx="656948" cy="1277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E9110C2-E615-4526-AAFB-32FF0DD971FA}"/>
              </a:ext>
            </a:extLst>
          </p:cNvPr>
          <p:cNvSpPr txBox="1"/>
          <p:nvPr/>
        </p:nvSpPr>
        <p:spPr>
          <a:xfrm>
            <a:off x="5615126" y="5640573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                   </a:t>
            </a:r>
            <a:r>
              <a:rPr lang="es-MX" sz="1600" dirty="0" err="1"/>
              <a:t>num</a:t>
            </a:r>
            <a:r>
              <a:rPr lang="es-MX" dirty="0"/>
              <a:t>  </a:t>
            </a:r>
          </a:p>
          <a:p>
            <a:r>
              <a:rPr lang="es-MX" dirty="0"/>
              <a:t>horario             tex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DD4B763-7D58-4031-9155-8070AE45E5F5}"/>
              </a:ext>
            </a:extLst>
          </p:cNvPr>
          <p:cNvSpPr txBox="1"/>
          <p:nvPr/>
        </p:nvSpPr>
        <p:spPr>
          <a:xfrm>
            <a:off x="5034779" y="56459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PK</a:t>
            </a: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B90D30B-25D2-4BD0-8320-AB2FA1ADD954}"/>
              </a:ext>
            </a:extLst>
          </p:cNvPr>
          <p:cNvSpPr/>
          <p:nvPr/>
        </p:nvSpPr>
        <p:spPr>
          <a:xfrm>
            <a:off x="3204839" y="1477705"/>
            <a:ext cx="798990" cy="2188774"/>
          </a:xfrm>
          <a:custGeom>
            <a:avLst/>
            <a:gdLst>
              <a:gd name="connsiteX0" fmla="*/ 0 w 798990"/>
              <a:gd name="connsiteY0" fmla="*/ 22622 h 2252917"/>
              <a:gd name="connsiteX1" fmla="*/ 399495 w 798990"/>
              <a:gd name="connsiteY1" fmla="*/ 75888 h 2252917"/>
              <a:gd name="connsiteX2" fmla="*/ 408373 w 798990"/>
              <a:gd name="connsiteY2" fmla="*/ 111399 h 2252917"/>
              <a:gd name="connsiteX3" fmla="*/ 417250 w 798990"/>
              <a:gd name="connsiteY3" fmla="*/ 155787 h 2252917"/>
              <a:gd name="connsiteX4" fmla="*/ 408373 w 798990"/>
              <a:gd name="connsiteY4" fmla="*/ 848246 h 2252917"/>
              <a:gd name="connsiteX5" fmla="*/ 390617 w 798990"/>
              <a:gd name="connsiteY5" fmla="*/ 901512 h 2252917"/>
              <a:gd name="connsiteX6" fmla="*/ 417250 w 798990"/>
              <a:gd name="connsiteY6" fmla="*/ 1185597 h 2252917"/>
              <a:gd name="connsiteX7" fmla="*/ 426128 w 798990"/>
              <a:gd name="connsiteY7" fmla="*/ 1256618 h 2252917"/>
              <a:gd name="connsiteX8" fmla="*/ 435006 w 798990"/>
              <a:gd name="connsiteY8" fmla="*/ 1309884 h 2252917"/>
              <a:gd name="connsiteX9" fmla="*/ 399495 w 798990"/>
              <a:gd name="connsiteY9" fmla="*/ 1851422 h 2252917"/>
              <a:gd name="connsiteX10" fmla="*/ 408373 w 798990"/>
              <a:gd name="connsiteY10" fmla="*/ 2162141 h 2252917"/>
              <a:gd name="connsiteX11" fmla="*/ 452761 w 798990"/>
              <a:gd name="connsiteY11" fmla="*/ 2206529 h 2252917"/>
              <a:gd name="connsiteX12" fmla="*/ 612559 w 798990"/>
              <a:gd name="connsiteY12" fmla="*/ 2215407 h 2252917"/>
              <a:gd name="connsiteX13" fmla="*/ 683580 w 798990"/>
              <a:gd name="connsiteY13" fmla="*/ 2233162 h 2252917"/>
              <a:gd name="connsiteX14" fmla="*/ 710213 w 798990"/>
              <a:gd name="connsiteY14" fmla="*/ 2250917 h 2252917"/>
              <a:gd name="connsiteX15" fmla="*/ 798990 w 798990"/>
              <a:gd name="connsiteY15" fmla="*/ 2250917 h 225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8990" h="2252917">
                <a:moveTo>
                  <a:pt x="0" y="22622"/>
                </a:moveTo>
                <a:cubicBezTo>
                  <a:pt x="2838" y="22820"/>
                  <a:pt x="343570" y="-54605"/>
                  <a:pt x="399495" y="75888"/>
                </a:cubicBezTo>
                <a:cubicBezTo>
                  <a:pt x="404301" y="87103"/>
                  <a:pt x="405726" y="99488"/>
                  <a:pt x="408373" y="111399"/>
                </a:cubicBezTo>
                <a:cubicBezTo>
                  <a:pt x="411646" y="126129"/>
                  <a:pt x="414291" y="140991"/>
                  <a:pt x="417250" y="155787"/>
                </a:cubicBezTo>
                <a:cubicBezTo>
                  <a:pt x="414291" y="386607"/>
                  <a:pt x="416612" y="617554"/>
                  <a:pt x="408373" y="848246"/>
                </a:cubicBezTo>
                <a:cubicBezTo>
                  <a:pt x="407705" y="866950"/>
                  <a:pt x="391202" y="882805"/>
                  <a:pt x="390617" y="901512"/>
                </a:cubicBezTo>
                <a:cubicBezTo>
                  <a:pt x="384310" y="1103320"/>
                  <a:pt x="379013" y="1070883"/>
                  <a:pt x="417250" y="1185597"/>
                </a:cubicBezTo>
                <a:cubicBezTo>
                  <a:pt x="420209" y="1209271"/>
                  <a:pt x="422754" y="1233000"/>
                  <a:pt x="426128" y="1256618"/>
                </a:cubicBezTo>
                <a:cubicBezTo>
                  <a:pt x="428674" y="1274437"/>
                  <a:pt x="435333" y="1291887"/>
                  <a:pt x="435006" y="1309884"/>
                </a:cubicBezTo>
                <a:cubicBezTo>
                  <a:pt x="427748" y="1709062"/>
                  <a:pt x="438139" y="1619553"/>
                  <a:pt x="399495" y="1851422"/>
                </a:cubicBezTo>
                <a:cubicBezTo>
                  <a:pt x="402454" y="1954995"/>
                  <a:pt x="400218" y="2058847"/>
                  <a:pt x="408373" y="2162141"/>
                </a:cubicBezTo>
                <a:cubicBezTo>
                  <a:pt x="409453" y="2175824"/>
                  <a:pt x="439843" y="2204684"/>
                  <a:pt x="452761" y="2206529"/>
                </a:cubicBezTo>
                <a:cubicBezTo>
                  <a:pt x="505573" y="2214074"/>
                  <a:pt x="559293" y="2212448"/>
                  <a:pt x="612559" y="2215407"/>
                </a:cubicBezTo>
                <a:cubicBezTo>
                  <a:pt x="629447" y="2218784"/>
                  <a:pt x="665378" y="2224061"/>
                  <a:pt x="683580" y="2233162"/>
                </a:cubicBezTo>
                <a:cubicBezTo>
                  <a:pt x="693123" y="2237934"/>
                  <a:pt x="699667" y="2249295"/>
                  <a:pt x="710213" y="2250917"/>
                </a:cubicBezTo>
                <a:cubicBezTo>
                  <a:pt x="739461" y="2255417"/>
                  <a:pt x="769398" y="2250917"/>
                  <a:pt x="798990" y="22509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3DE2ADA9-E50F-4785-A528-C7FDE0BD61A0}"/>
              </a:ext>
            </a:extLst>
          </p:cNvPr>
          <p:cNvCxnSpPr/>
          <p:nvPr/>
        </p:nvCxnSpPr>
        <p:spPr>
          <a:xfrm>
            <a:off x="3320249" y="1308261"/>
            <a:ext cx="0" cy="37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9AD540E-18F8-466B-84EA-43DB86B5FCE3}"/>
              </a:ext>
            </a:extLst>
          </p:cNvPr>
          <p:cNvCxnSpPr>
            <a:stCxn id="52" idx="13"/>
          </p:cNvCxnSpPr>
          <p:nvPr/>
        </p:nvCxnSpPr>
        <p:spPr>
          <a:xfrm flipV="1">
            <a:off x="3888419" y="3553085"/>
            <a:ext cx="106532" cy="9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56412DC-26BF-4D8B-9B42-63C099331232}"/>
              </a:ext>
            </a:extLst>
          </p:cNvPr>
          <p:cNvCxnSpPr>
            <a:stCxn id="52" idx="13"/>
          </p:cNvCxnSpPr>
          <p:nvPr/>
        </p:nvCxnSpPr>
        <p:spPr>
          <a:xfrm>
            <a:off x="3888419" y="3647286"/>
            <a:ext cx="133164" cy="10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>
            <a:extLst>
              <a:ext uri="{FF2B5EF4-FFF2-40B4-BE49-F238E27FC236}">
                <a16:creationId xmlns:a16="http://schemas.microsoft.com/office/drawing/2014/main" id="{BB3237AA-A02D-43E6-8C66-F3F88C7B88CE}"/>
              </a:ext>
            </a:extLst>
          </p:cNvPr>
          <p:cNvGrpSpPr/>
          <p:nvPr/>
        </p:nvGrpSpPr>
        <p:grpSpPr>
          <a:xfrm>
            <a:off x="8273479" y="773185"/>
            <a:ext cx="2672180" cy="1322799"/>
            <a:chOff x="4003829" y="1180729"/>
            <a:chExt cx="2663302" cy="1624615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C5CA875F-7AF4-4953-A476-3E43985163AC}"/>
                </a:ext>
              </a:extLst>
            </p:cNvPr>
            <p:cNvSpPr/>
            <p:nvPr/>
          </p:nvSpPr>
          <p:spPr>
            <a:xfrm>
              <a:off x="4003829" y="1180730"/>
              <a:ext cx="2663301" cy="1624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A83E13B3-0704-487F-B476-55052EC03BBC}"/>
                </a:ext>
              </a:extLst>
            </p:cNvPr>
            <p:cNvSpPr/>
            <p:nvPr/>
          </p:nvSpPr>
          <p:spPr>
            <a:xfrm>
              <a:off x="4003829" y="1180729"/>
              <a:ext cx="2663301" cy="67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cursos x </a:t>
              </a:r>
              <a:r>
                <a:rPr lang="es-MX" dirty="0" err="1"/>
                <a:t>est</a:t>
              </a:r>
              <a:endParaRPr lang="es-MX" dirty="0"/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213E287B-BA65-4B17-A657-4063214F1CE2}"/>
                </a:ext>
              </a:extLst>
            </p:cNvPr>
            <p:cNvSpPr/>
            <p:nvPr/>
          </p:nvSpPr>
          <p:spPr>
            <a:xfrm>
              <a:off x="4003829" y="1528035"/>
              <a:ext cx="417251" cy="1277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94BC562B-01D2-4701-9BE2-09DD751DA40C}"/>
                </a:ext>
              </a:extLst>
            </p:cNvPr>
            <p:cNvSpPr/>
            <p:nvPr/>
          </p:nvSpPr>
          <p:spPr>
            <a:xfrm>
              <a:off x="6010183" y="1528034"/>
              <a:ext cx="656948" cy="1277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A0D7E5C-AD0F-478B-BD2F-D0C0BCAA1678}"/>
              </a:ext>
            </a:extLst>
          </p:cNvPr>
          <p:cNvSpPr txBox="1"/>
          <p:nvPr/>
        </p:nvSpPr>
        <p:spPr>
          <a:xfrm>
            <a:off x="8916436" y="1346705"/>
            <a:ext cx="21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estudiante        </a:t>
            </a:r>
            <a:r>
              <a:rPr lang="es-MX" sz="1600" dirty="0" err="1"/>
              <a:t>num</a:t>
            </a:r>
            <a:r>
              <a:rPr lang="es-MX" dirty="0"/>
              <a:t>  </a:t>
            </a:r>
          </a:p>
          <a:p>
            <a:r>
              <a:rPr lang="es-MX" dirty="0"/>
              <a:t>materia             tex</a:t>
            </a:r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D993CED-4A87-46DF-B544-2946722B0EC7}"/>
              </a:ext>
            </a:extLst>
          </p:cNvPr>
          <p:cNvSpPr/>
          <p:nvPr/>
        </p:nvSpPr>
        <p:spPr>
          <a:xfrm>
            <a:off x="6687671" y="1521452"/>
            <a:ext cx="1559858" cy="480660"/>
          </a:xfrm>
          <a:custGeom>
            <a:avLst/>
            <a:gdLst>
              <a:gd name="connsiteX0" fmla="*/ 0 w 1559858"/>
              <a:gd name="connsiteY0" fmla="*/ 450783 h 480660"/>
              <a:gd name="connsiteX1" fmla="*/ 717176 w 1559858"/>
              <a:gd name="connsiteY1" fmla="*/ 441819 h 480660"/>
              <a:gd name="connsiteX2" fmla="*/ 788894 w 1559858"/>
              <a:gd name="connsiteY2" fmla="*/ 388030 h 480660"/>
              <a:gd name="connsiteX3" fmla="*/ 923364 w 1559858"/>
              <a:gd name="connsiteY3" fmla="*/ 307348 h 480660"/>
              <a:gd name="connsiteX4" fmla="*/ 968188 w 1559858"/>
              <a:gd name="connsiteY4" fmla="*/ 298383 h 480660"/>
              <a:gd name="connsiteX5" fmla="*/ 977153 w 1559858"/>
              <a:gd name="connsiteY5" fmla="*/ 119089 h 480660"/>
              <a:gd name="connsiteX6" fmla="*/ 986117 w 1559858"/>
              <a:gd name="connsiteY6" fmla="*/ 92195 h 480660"/>
              <a:gd name="connsiteX7" fmla="*/ 1075764 w 1559858"/>
              <a:gd name="connsiteY7" fmla="*/ 38407 h 480660"/>
              <a:gd name="connsiteX8" fmla="*/ 1111623 w 1559858"/>
              <a:gd name="connsiteY8" fmla="*/ 20477 h 480660"/>
              <a:gd name="connsiteX9" fmla="*/ 1129553 w 1559858"/>
              <a:gd name="connsiteY9" fmla="*/ 2548 h 480660"/>
              <a:gd name="connsiteX10" fmla="*/ 1559858 w 1559858"/>
              <a:gd name="connsiteY10" fmla="*/ 2548 h 48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9858" h="480660">
                <a:moveTo>
                  <a:pt x="0" y="450783"/>
                </a:moveTo>
                <a:cubicBezTo>
                  <a:pt x="258287" y="502443"/>
                  <a:pt x="123452" y="478927"/>
                  <a:pt x="717176" y="441819"/>
                </a:cubicBezTo>
                <a:cubicBezTo>
                  <a:pt x="747763" y="439907"/>
                  <a:pt x="767948" y="404321"/>
                  <a:pt x="788894" y="388030"/>
                </a:cubicBezTo>
                <a:cubicBezTo>
                  <a:pt x="817672" y="365648"/>
                  <a:pt x="896103" y="319031"/>
                  <a:pt x="923364" y="307348"/>
                </a:cubicBezTo>
                <a:cubicBezTo>
                  <a:pt x="937369" y="301346"/>
                  <a:pt x="953247" y="301371"/>
                  <a:pt x="968188" y="298383"/>
                </a:cubicBezTo>
                <a:cubicBezTo>
                  <a:pt x="971176" y="238618"/>
                  <a:pt x="971969" y="178703"/>
                  <a:pt x="977153" y="119089"/>
                </a:cubicBezTo>
                <a:cubicBezTo>
                  <a:pt x="977972" y="109675"/>
                  <a:pt x="978803" y="98179"/>
                  <a:pt x="986117" y="92195"/>
                </a:cubicBezTo>
                <a:cubicBezTo>
                  <a:pt x="1013088" y="70128"/>
                  <a:pt x="1044595" y="53992"/>
                  <a:pt x="1075764" y="38407"/>
                </a:cubicBezTo>
                <a:cubicBezTo>
                  <a:pt x="1087717" y="32430"/>
                  <a:pt x="1100504" y="27890"/>
                  <a:pt x="1111623" y="20477"/>
                </a:cubicBezTo>
                <a:cubicBezTo>
                  <a:pt x="1118656" y="15789"/>
                  <a:pt x="1121108" y="2886"/>
                  <a:pt x="1129553" y="2548"/>
                </a:cubicBezTo>
                <a:cubicBezTo>
                  <a:pt x="1272873" y="-3185"/>
                  <a:pt x="1416423" y="2548"/>
                  <a:pt x="1559858" y="25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BAA7B33C-E383-451F-B43B-484FA2AADC50}"/>
              </a:ext>
            </a:extLst>
          </p:cNvPr>
          <p:cNvCxnSpPr/>
          <p:nvPr/>
        </p:nvCxnSpPr>
        <p:spPr>
          <a:xfrm>
            <a:off x="6840071" y="1808370"/>
            <a:ext cx="0" cy="28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BAC9ABA-6EE5-4128-BCC3-47B2FBD58B4D}"/>
              </a:ext>
            </a:extLst>
          </p:cNvPr>
          <p:cNvCxnSpPr/>
          <p:nvPr/>
        </p:nvCxnSpPr>
        <p:spPr>
          <a:xfrm flipV="1">
            <a:off x="8014447" y="1346705"/>
            <a:ext cx="233082" cy="14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9025BB54-311E-40F9-A4DD-5182869E7FFF}"/>
              </a:ext>
            </a:extLst>
          </p:cNvPr>
          <p:cNvCxnSpPr/>
          <p:nvPr/>
        </p:nvCxnSpPr>
        <p:spPr>
          <a:xfrm>
            <a:off x="8014447" y="1521452"/>
            <a:ext cx="233082" cy="15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D535E351-DE19-4F3B-822C-BBBE7700EFA2}"/>
              </a:ext>
            </a:extLst>
          </p:cNvPr>
          <p:cNvSpPr/>
          <p:nvPr/>
        </p:nvSpPr>
        <p:spPr>
          <a:xfrm>
            <a:off x="8656741" y="1792941"/>
            <a:ext cx="2647753" cy="2608730"/>
          </a:xfrm>
          <a:custGeom>
            <a:avLst/>
            <a:gdLst>
              <a:gd name="connsiteX0" fmla="*/ 2316059 w 2647753"/>
              <a:gd name="connsiteY0" fmla="*/ 0 h 2608730"/>
              <a:gd name="connsiteX1" fmla="*/ 2360883 w 2647753"/>
              <a:gd name="connsiteY1" fmla="*/ 26894 h 2608730"/>
              <a:gd name="connsiteX2" fmla="*/ 2387777 w 2647753"/>
              <a:gd name="connsiteY2" fmla="*/ 53788 h 2608730"/>
              <a:gd name="connsiteX3" fmla="*/ 2423635 w 2647753"/>
              <a:gd name="connsiteY3" fmla="*/ 62753 h 2608730"/>
              <a:gd name="connsiteX4" fmla="*/ 2629824 w 2647753"/>
              <a:gd name="connsiteY4" fmla="*/ 71718 h 2608730"/>
              <a:gd name="connsiteX5" fmla="*/ 2620859 w 2647753"/>
              <a:gd name="connsiteY5" fmla="*/ 358588 h 2608730"/>
              <a:gd name="connsiteX6" fmla="*/ 2647753 w 2647753"/>
              <a:gd name="connsiteY6" fmla="*/ 708212 h 2608730"/>
              <a:gd name="connsiteX7" fmla="*/ 2620859 w 2647753"/>
              <a:gd name="connsiteY7" fmla="*/ 977153 h 2608730"/>
              <a:gd name="connsiteX8" fmla="*/ 2540177 w 2647753"/>
              <a:gd name="connsiteY8" fmla="*/ 995083 h 2608730"/>
              <a:gd name="connsiteX9" fmla="*/ 2082977 w 2647753"/>
              <a:gd name="connsiteY9" fmla="*/ 1048871 h 2608730"/>
              <a:gd name="connsiteX10" fmla="*/ 1240294 w 2647753"/>
              <a:gd name="connsiteY10" fmla="*/ 1102659 h 2608730"/>
              <a:gd name="connsiteX11" fmla="*/ 1096859 w 2647753"/>
              <a:gd name="connsiteY11" fmla="*/ 1111624 h 2608730"/>
              <a:gd name="connsiteX12" fmla="*/ 451400 w 2647753"/>
              <a:gd name="connsiteY12" fmla="*/ 1093694 h 2608730"/>
              <a:gd name="connsiteX13" fmla="*/ 3165 w 2647753"/>
              <a:gd name="connsiteY13" fmla="*/ 1102659 h 2608730"/>
              <a:gd name="connsiteX14" fmla="*/ 39024 w 2647753"/>
              <a:gd name="connsiteY14" fmla="*/ 1129553 h 2608730"/>
              <a:gd name="connsiteX15" fmla="*/ 74883 w 2647753"/>
              <a:gd name="connsiteY15" fmla="*/ 1201271 h 2608730"/>
              <a:gd name="connsiteX16" fmla="*/ 83847 w 2647753"/>
              <a:gd name="connsiteY16" fmla="*/ 1335741 h 2608730"/>
              <a:gd name="connsiteX17" fmla="*/ 92812 w 2647753"/>
              <a:gd name="connsiteY17" fmla="*/ 1398494 h 2608730"/>
              <a:gd name="connsiteX18" fmla="*/ 74883 w 2647753"/>
              <a:gd name="connsiteY18" fmla="*/ 1936377 h 2608730"/>
              <a:gd name="connsiteX19" fmla="*/ 83847 w 2647753"/>
              <a:gd name="connsiteY19" fmla="*/ 2061883 h 2608730"/>
              <a:gd name="connsiteX20" fmla="*/ 92812 w 2647753"/>
              <a:gd name="connsiteY20" fmla="*/ 2106706 h 2608730"/>
              <a:gd name="connsiteX21" fmla="*/ 101777 w 2647753"/>
              <a:gd name="connsiteY21" fmla="*/ 2608730 h 2608730"/>
              <a:gd name="connsiteX22" fmla="*/ 254177 w 2647753"/>
              <a:gd name="connsiteY22" fmla="*/ 2563906 h 2608730"/>
              <a:gd name="connsiteX23" fmla="*/ 496224 w 2647753"/>
              <a:gd name="connsiteY23" fmla="*/ 2563906 h 26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47753" h="2608730">
                <a:moveTo>
                  <a:pt x="2316059" y="0"/>
                </a:moveTo>
                <a:cubicBezTo>
                  <a:pt x="2331000" y="8965"/>
                  <a:pt x="2346943" y="16439"/>
                  <a:pt x="2360883" y="26894"/>
                </a:cubicBezTo>
                <a:cubicBezTo>
                  <a:pt x="2371025" y="34501"/>
                  <a:pt x="2376770" y="47498"/>
                  <a:pt x="2387777" y="53788"/>
                </a:cubicBezTo>
                <a:cubicBezTo>
                  <a:pt x="2398474" y="59901"/>
                  <a:pt x="2411348" y="61843"/>
                  <a:pt x="2423635" y="62753"/>
                </a:cubicBezTo>
                <a:cubicBezTo>
                  <a:pt x="2492242" y="67835"/>
                  <a:pt x="2561094" y="68730"/>
                  <a:pt x="2629824" y="71718"/>
                </a:cubicBezTo>
                <a:cubicBezTo>
                  <a:pt x="2626836" y="167341"/>
                  <a:pt x="2620859" y="262918"/>
                  <a:pt x="2620859" y="358588"/>
                </a:cubicBezTo>
                <a:cubicBezTo>
                  <a:pt x="2620859" y="524449"/>
                  <a:pt x="2629036" y="558475"/>
                  <a:pt x="2647753" y="708212"/>
                </a:cubicBezTo>
                <a:cubicBezTo>
                  <a:pt x="2638788" y="797859"/>
                  <a:pt x="2652493" y="892795"/>
                  <a:pt x="2620859" y="977153"/>
                </a:cubicBezTo>
                <a:cubicBezTo>
                  <a:pt x="2611186" y="1002949"/>
                  <a:pt x="2567485" y="991442"/>
                  <a:pt x="2540177" y="995083"/>
                </a:cubicBezTo>
                <a:cubicBezTo>
                  <a:pt x="2388072" y="1015364"/>
                  <a:pt x="2235159" y="1029177"/>
                  <a:pt x="2082977" y="1048871"/>
                </a:cubicBezTo>
                <a:cubicBezTo>
                  <a:pt x="1525291" y="1121042"/>
                  <a:pt x="2012647" y="1089786"/>
                  <a:pt x="1240294" y="1102659"/>
                </a:cubicBezTo>
                <a:cubicBezTo>
                  <a:pt x="1192482" y="1105647"/>
                  <a:pt x="1144764" y="1111624"/>
                  <a:pt x="1096859" y="1111624"/>
                </a:cubicBezTo>
                <a:cubicBezTo>
                  <a:pt x="573758" y="1111624"/>
                  <a:pt x="703499" y="1125207"/>
                  <a:pt x="451400" y="1093694"/>
                </a:cubicBezTo>
                <a:lnTo>
                  <a:pt x="3165" y="1102659"/>
                </a:lnTo>
                <a:cubicBezTo>
                  <a:pt x="-11720" y="1103953"/>
                  <a:pt x="30236" y="1117470"/>
                  <a:pt x="39024" y="1129553"/>
                </a:cubicBezTo>
                <a:cubicBezTo>
                  <a:pt x="54745" y="1151169"/>
                  <a:pt x="62930" y="1177365"/>
                  <a:pt x="74883" y="1201271"/>
                </a:cubicBezTo>
                <a:cubicBezTo>
                  <a:pt x="77871" y="1246094"/>
                  <a:pt x="79780" y="1291003"/>
                  <a:pt x="83847" y="1335741"/>
                </a:cubicBezTo>
                <a:cubicBezTo>
                  <a:pt x="85760" y="1356784"/>
                  <a:pt x="93127" y="1377366"/>
                  <a:pt x="92812" y="1398494"/>
                </a:cubicBezTo>
                <a:cubicBezTo>
                  <a:pt x="90135" y="1577868"/>
                  <a:pt x="80859" y="1757083"/>
                  <a:pt x="74883" y="1936377"/>
                </a:cubicBezTo>
                <a:cubicBezTo>
                  <a:pt x="77871" y="1978212"/>
                  <a:pt x="79456" y="2020172"/>
                  <a:pt x="83847" y="2061883"/>
                </a:cubicBezTo>
                <a:cubicBezTo>
                  <a:pt x="85442" y="2077036"/>
                  <a:pt x="92313" y="2091477"/>
                  <a:pt x="92812" y="2106706"/>
                </a:cubicBezTo>
                <a:cubicBezTo>
                  <a:pt x="98297" y="2273984"/>
                  <a:pt x="98789" y="2441389"/>
                  <a:pt x="101777" y="2608730"/>
                </a:cubicBezTo>
                <a:cubicBezTo>
                  <a:pt x="138518" y="2596483"/>
                  <a:pt x="226334" y="2566104"/>
                  <a:pt x="254177" y="2563906"/>
                </a:cubicBezTo>
                <a:cubicBezTo>
                  <a:pt x="334609" y="2557556"/>
                  <a:pt x="415542" y="2563906"/>
                  <a:pt x="496224" y="25639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77EB645-52DA-478D-A062-8E7839F71514}"/>
              </a:ext>
            </a:extLst>
          </p:cNvPr>
          <p:cNvCxnSpPr/>
          <p:nvPr/>
        </p:nvCxnSpPr>
        <p:spPr>
          <a:xfrm>
            <a:off x="9036424" y="4180726"/>
            <a:ext cx="0" cy="28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3A50052-D61B-42F0-B942-57195BFE3E76}"/>
              </a:ext>
            </a:extLst>
          </p:cNvPr>
          <p:cNvCxnSpPr>
            <a:stCxn id="74" idx="3"/>
          </p:cNvCxnSpPr>
          <p:nvPr/>
        </p:nvCxnSpPr>
        <p:spPr>
          <a:xfrm flipH="1" flipV="1">
            <a:off x="10945658" y="1669870"/>
            <a:ext cx="134718" cy="18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E64D173B-93F7-4E3E-92E8-2A1A13CABBBA}"/>
              </a:ext>
            </a:extLst>
          </p:cNvPr>
          <p:cNvCxnSpPr>
            <a:stCxn id="74" idx="2"/>
          </p:cNvCxnSpPr>
          <p:nvPr/>
        </p:nvCxnSpPr>
        <p:spPr>
          <a:xfrm flipH="1">
            <a:off x="10945658" y="1846729"/>
            <a:ext cx="98860" cy="1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12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2024-05-24T02:19:59Z</dcterms:created>
  <dcterms:modified xsi:type="dcterms:W3CDTF">2024-05-24T03:15:56Z</dcterms:modified>
</cp:coreProperties>
</file>