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0" r:id="rId2"/>
    <p:sldId id="258" r:id="rId3"/>
    <p:sldId id="286" r:id="rId4"/>
    <p:sldId id="285" r:id="rId5"/>
    <p:sldId id="288" r:id="rId6"/>
    <p:sldId id="287" r:id="rId7"/>
    <p:sldId id="289" r:id="rId8"/>
    <p:sldId id="290" r:id="rId9"/>
    <p:sldId id="28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181818"/>
    <a:srgbClr val="3B3B3B"/>
    <a:srgbClr val="505050"/>
    <a:srgbClr val="676767"/>
    <a:srgbClr val="FFFFFF"/>
    <a:srgbClr val="262626"/>
    <a:srgbClr val="FFFF43"/>
    <a:srgbClr val="FFFF79"/>
    <a:srgbClr val="4D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74" autoAdjust="0"/>
    <p:restoredTop sz="90153" autoAdjust="0"/>
  </p:normalViewPr>
  <p:slideViewPr>
    <p:cSldViewPr>
      <p:cViewPr>
        <p:scale>
          <a:sx n="90" d="100"/>
          <a:sy n="90" d="100"/>
        </p:scale>
        <p:origin x="-223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9B93-F5F9-B649-B5B2-8719D12B8676}" type="datetimeFigureOut">
              <a:rPr lang="ru-RU" smtClean="0"/>
              <a:t>01.05.2017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44C5B-A4A5-2540-966A-F6EB57E09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44C5B-A4A5-2540-966A-F6EB57E092F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44C5B-A4A5-2540-966A-F6EB57E09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44C5B-A4A5-2540-966A-F6EB57E09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44C5B-A4A5-2540-966A-F6EB57E092F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3375-C002-4FA7-B762-979A443257AB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C3C3-5E4D-4C77-8445-344E99D7F31A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84E-AF71-47C7-858C-C47B7965D950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5E8C-83CF-46B3-813C-9DCAAFAA92F6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7792-D26C-4126-9244-C35CC97A453F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82C1-6EA8-4483-81B9-784ABA7A9252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A-02BA-4E76-924D-527075FFF0AE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0F7A-FC84-476D-A309-BA371DFD4EFD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3789-62B2-4AFE-88F2-09424D2CC7A3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372F-FA10-4D69-8DAA-4096031E2D8D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5F1-4D51-4B85-AAAC-87057A07D8A6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452D3E-713D-47A6-AA20-4636870F6F60}" type="datetime1">
              <a:rPr lang="ru-RU" smtClean="0"/>
              <a:t>01.05.2017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991A52-18B9-4125-805B-F8169C4893F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43000" y="2276872"/>
            <a:ext cx="6858000" cy="2060620"/>
          </a:xfrm>
        </p:spPr>
        <p:txBody>
          <a:bodyPr>
            <a:normAutofit/>
          </a:bodyPr>
          <a:lstStyle/>
          <a:p>
            <a:r>
              <a:rPr lang="ru-RU" sz="3600" b="1" cap="all" dirty="0" smtClean="0"/>
              <a:t>Разработка</a:t>
            </a:r>
            <a:br>
              <a:rPr lang="ru-RU" sz="3600" b="1" cap="all" dirty="0" smtClean="0"/>
            </a:br>
            <a:r>
              <a:rPr lang="ru-RU" sz="3600" b="1" cap="all" dirty="0" smtClean="0"/>
              <a:t> </a:t>
            </a:r>
            <a:r>
              <a:rPr lang="en-US" sz="3600" b="1" cap="all" dirty="0" smtClean="0"/>
              <a:t>web-</a:t>
            </a:r>
            <a:r>
              <a:rPr lang="ru-RU" sz="3600" b="1" cap="all" dirty="0" smtClean="0"/>
              <a:t>энциклопедии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73" y="958005"/>
            <a:ext cx="7389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БЕЛОРУССКИЙ ГОСУДАРСТВЕННЫЙ УНИВЕРИТЕТ</a:t>
            </a:r>
            <a:br>
              <a:rPr lang="ru-RU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Механико математический факультет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42456" y="4941168"/>
            <a:ext cx="397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Выполнил студент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курса</a:t>
            </a:r>
          </a:p>
          <a:p>
            <a:pPr algn="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Специальность компьютерная математика и системный анализ</a:t>
            </a:r>
          </a:p>
          <a:p>
            <a:pPr algn="r"/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Павлюченко Егор Васильевич</a:t>
            </a:r>
            <a:endParaRPr lang="ru-RU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24" y="5079667"/>
            <a:ext cx="3979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Руководитель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Ассистент </a:t>
            </a:r>
            <a:r>
              <a:rPr lang="ru-RU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Лапуцкий</a:t>
            </a:r>
            <a:r>
              <a:rPr lang="ru-RU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ru-RU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Александр </a:t>
            </a:r>
            <a:r>
              <a:rPr lang="ru-RU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Игоревич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2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56" y="1188741"/>
            <a:ext cx="8229600" cy="16002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Задачи</a:t>
            </a:r>
            <a:r>
              <a:rPr lang="en-US" sz="3600" b="1" dirty="0" smtClean="0"/>
              <a:t>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956" y="294698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/>
              <a:t>Изучить</a:t>
            </a:r>
            <a:r>
              <a:rPr lang="en-US" sz="2400" dirty="0"/>
              <a:t> </a:t>
            </a:r>
            <a:r>
              <a:rPr lang="en-US" sz="2400" dirty="0" err="1"/>
              <a:t>AngularJS</a:t>
            </a:r>
            <a:r>
              <a:rPr lang="en-US" sz="2400" dirty="0"/>
              <a:t>.</a:t>
            </a:r>
            <a:endParaRPr lang="be-BY" sz="2400" dirty="0"/>
          </a:p>
          <a:p>
            <a:pPr lvl="0"/>
            <a:r>
              <a:rPr lang="ru-RU" sz="2400" dirty="0"/>
              <a:t>Изучить основные принципы создания документов при помощи </a:t>
            </a:r>
            <a:r>
              <a:rPr lang="ru-RU" sz="2400" dirty="0" err="1"/>
              <a:t>LaTeX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Продумать </a:t>
            </a:r>
            <a:r>
              <a:rPr lang="ru-RU" sz="2400" dirty="0"/>
              <a:t>дизайн и функциональность редактора.</a:t>
            </a:r>
            <a:endParaRPr lang="be-BY" sz="2400" dirty="0"/>
          </a:p>
          <a:p>
            <a:pPr lvl="0"/>
            <a:r>
              <a:rPr lang="ru-RU" sz="2400" dirty="0"/>
              <a:t>Реализовать режим просмотра текста в редакторе, используя </a:t>
            </a:r>
            <a:r>
              <a:rPr lang="en-US" sz="2400" dirty="0" err="1"/>
              <a:t>MathJax</a:t>
            </a:r>
            <a:r>
              <a:rPr lang="ru-RU" sz="2400" dirty="0"/>
              <a:t> или </a:t>
            </a:r>
            <a:r>
              <a:rPr lang="en-US" sz="2400" dirty="0" err="1"/>
              <a:t>KaTeX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Цель</a:t>
            </a:r>
            <a:r>
              <a:rPr lang="en-US" sz="3600" b="1" dirty="0"/>
              <a:t>:</a:t>
            </a:r>
            <a:endParaRPr lang="ru-RU" sz="36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91952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e-BY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1052887"/>
            <a:ext cx="8964488" cy="93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Реализовать 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online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LaTeX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редактор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математических текстов.</a:t>
            </a: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2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be-BY" dirty="0"/>
          </a:p>
        </p:txBody>
      </p:sp>
      <p:pic>
        <p:nvPicPr>
          <p:cNvPr id="2052" name="Picture 4" descr="C:\Users\Roxc\Desktop\knut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61745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Дональд Кнут</a:t>
            </a:r>
            <a:endParaRPr lang="be-BY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4" name="Picture 6" descr="C:\Users\Roxc\Desktop\8cOC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9788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3271917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это очень популярный набор макрорасширений системы компьютерной вёрстки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который облегчает набор сложных  документов в которых присутствуют математические формулы.</a:t>
            </a:r>
            <a:endParaRPr lang="be-BY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be-BY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25" y="-339824"/>
            <a:ext cx="8229600" cy="16002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Технологии</a:t>
            </a:r>
            <a:endParaRPr lang="ru-RU" sz="3600" dirty="0"/>
          </a:p>
        </p:txBody>
      </p:sp>
      <p:pic>
        <p:nvPicPr>
          <p:cNvPr id="1026" name="Picture 2" descr="C:\Users\Roxc\Desktop\badge-squa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81" y="1412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oxc\Desktop\angular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037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Roxc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29" y="3429000"/>
            <a:ext cx="1728192" cy="12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Roxc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2578"/>
            <a:ext cx="1359595" cy="13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1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r>
              <a:rPr lang="ru-RU" dirty="0" smtClean="0"/>
              <a:t>-</a:t>
            </a:r>
            <a:r>
              <a:rPr lang="en-US" dirty="0" err="1" smtClean="0"/>
              <a:t>LaTeX</a:t>
            </a:r>
            <a:r>
              <a:rPr lang="en-US" dirty="0"/>
              <a:t> </a:t>
            </a:r>
            <a:r>
              <a:rPr lang="ru-RU" dirty="0" smtClean="0"/>
              <a:t>компилятор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381"/>
            <a:ext cx="8229600" cy="34796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be-BY" dirty="0"/>
          </a:p>
        </p:txBody>
      </p:sp>
      <p:pic>
        <p:nvPicPr>
          <p:cNvPr id="3075" name="Picture 3" descr="C:\Users\Roxc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6" y="1945878"/>
            <a:ext cx="8999910" cy="392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C:\Users\Roxc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345" y="2636913"/>
            <a:ext cx="3434839" cy="27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6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7418"/>
            <a:ext cx="8229600" cy="3411527"/>
          </a:xfrm>
        </p:spPr>
      </p:pic>
      <p:sp>
        <p:nvSpPr>
          <p:cNvPr id="3" name="TextBox 2"/>
          <p:cNvSpPr txBox="1"/>
          <p:nvPr/>
        </p:nvSpPr>
        <p:spPr>
          <a:xfrm>
            <a:off x="457062" y="161359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Увеличение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output-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окна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be-BY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6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8761"/>
            <a:ext cx="8229600" cy="3408840"/>
          </a:xfrm>
        </p:spPr>
      </p:pic>
      <p:sp>
        <p:nvSpPr>
          <p:cNvPr id="5" name="TextBox 4"/>
          <p:cNvSpPr txBox="1"/>
          <p:nvPr/>
        </p:nvSpPr>
        <p:spPr>
          <a:xfrm>
            <a:off x="490411" y="1613590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Ошибка указывающая на отсутствие фигурных скобок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be-BY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5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243408"/>
            <a:ext cx="8229600" cy="16002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2363019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Изучена предметная </a:t>
            </a:r>
            <a:r>
              <a:rPr lang="ru-RU" sz="2400" dirty="0" smtClean="0"/>
              <a:t>область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Изучены принципы работы с </a:t>
            </a:r>
            <a:r>
              <a:rPr lang="en-US" sz="2400" dirty="0" err="1" smtClean="0"/>
              <a:t>LaTeX</a:t>
            </a:r>
            <a:r>
              <a:rPr lang="en-US" sz="2400" dirty="0" smtClean="0"/>
              <a:t> </a:t>
            </a:r>
            <a:r>
              <a:rPr lang="ru-RU" sz="2400" dirty="0" smtClean="0"/>
              <a:t>документами.</a:t>
            </a:r>
            <a:endParaRPr lang="ru-RU" sz="2400" dirty="0"/>
          </a:p>
          <a:p>
            <a:r>
              <a:rPr lang="ru-RU" sz="2400" dirty="0" smtClean="0"/>
              <a:t>Реализован </a:t>
            </a:r>
            <a:r>
              <a:rPr lang="ru-RU" sz="2400" dirty="0"/>
              <a:t>режим просмотра текста в </a:t>
            </a:r>
            <a:r>
              <a:rPr lang="ru-RU" sz="2400" dirty="0" smtClean="0"/>
              <a:t>редакторе.</a:t>
            </a:r>
          </a:p>
          <a:p>
            <a:r>
              <a:rPr lang="ru-RU" sz="2400" dirty="0" smtClean="0"/>
              <a:t>Продуман дизайн </a:t>
            </a:r>
            <a:r>
              <a:rPr lang="en-US" sz="2400" dirty="0" smtClean="0"/>
              <a:t>online-</a:t>
            </a:r>
            <a:r>
              <a:rPr lang="en-US" sz="2400" dirty="0" err="1" smtClean="0"/>
              <a:t>LaTeX</a:t>
            </a:r>
            <a:r>
              <a:rPr lang="en-US" sz="2400" dirty="0" smtClean="0"/>
              <a:t> </a:t>
            </a:r>
            <a:r>
              <a:rPr lang="ru-RU" sz="2400" dirty="0" smtClean="0"/>
              <a:t>редактора.</a:t>
            </a:r>
          </a:p>
          <a:p>
            <a:r>
              <a:rPr lang="ru-RU" sz="2400" dirty="0" smtClean="0"/>
              <a:t>Получен </a:t>
            </a:r>
            <a:r>
              <a:rPr lang="ru-RU" sz="2400" dirty="0"/>
              <a:t>бесценный опыт </a:t>
            </a:r>
            <a:r>
              <a:rPr lang="ru-RU" sz="2400" dirty="0" smtClean="0"/>
              <a:t>разработки  веб-приложений </a:t>
            </a:r>
            <a:r>
              <a:rPr lang="ru-RU" sz="2400" dirty="0"/>
              <a:t>с использованием </a:t>
            </a:r>
            <a:r>
              <a:rPr lang="ru-RU" sz="2400" dirty="0" err="1"/>
              <a:t>AngularJS</a:t>
            </a:r>
            <a:r>
              <a:rPr lang="ru-RU" sz="2400" dirty="0"/>
              <a:t> .</a:t>
            </a:r>
            <a:endParaRPr lang="be-BY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7199" y="1268760"/>
            <a:ext cx="8229600" cy="539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 результате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курсовой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работы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было реализовано готовый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Latex-online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редактор и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решены следующие задачи: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1A52-18B9-4125-805B-F8169C4893F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7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5134</TotalTime>
  <Words>168</Words>
  <Application>Microsoft Office PowerPoint</Application>
  <PresentationFormat>Экран (4:3)</PresentationFormat>
  <Paragraphs>45</Paragraphs>
  <Slides>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Разработка  web-энциклопедии</vt:lpstr>
      <vt:lpstr>Задачи:</vt:lpstr>
      <vt:lpstr>Введение</vt:lpstr>
      <vt:lpstr>Технологии</vt:lpstr>
      <vt:lpstr>online-LaTeX компилятор</vt:lpstr>
      <vt:lpstr>Дизайн</vt:lpstr>
      <vt:lpstr>Функционал</vt:lpstr>
      <vt:lpstr>Функционал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ИГРОВОГО ПРОЕКТА НА ОСНОВЕ UNITY3D</dc:title>
  <dc:creator>Asus</dc:creator>
  <cp:lastModifiedBy>RePack by Diakov</cp:lastModifiedBy>
  <cp:revision>159</cp:revision>
  <dcterms:created xsi:type="dcterms:W3CDTF">2015-06-18T13:05:22Z</dcterms:created>
  <dcterms:modified xsi:type="dcterms:W3CDTF">2017-05-01T13:10:20Z</dcterms:modified>
</cp:coreProperties>
</file>