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B63-7F7F-024F-95EF-CC7D98E1F427}" type="datetimeFigureOut">
              <a:rPr lang="en-US" smtClean="0"/>
              <a:t>11/12/17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A2F-BF7A-5D4F-BC89-C5FE675DB7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17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B63-7F7F-024F-95EF-CC7D98E1F427}" type="datetimeFigureOut">
              <a:rPr lang="en-US" smtClean="0"/>
              <a:t>11/12/17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A2F-BF7A-5D4F-BC89-C5FE675DB7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13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B63-7F7F-024F-95EF-CC7D98E1F427}" type="datetimeFigureOut">
              <a:rPr lang="en-US" smtClean="0"/>
              <a:t>11/12/17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A2F-BF7A-5D4F-BC89-C5FE675DB7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78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B63-7F7F-024F-95EF-CC7D98E1F427}" type="datetimeFigureOut">
              <a:rPr lang="en-US" smtClean="0"/>
              <a:t>11/12/17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A2F-BF7A-5D4F-BC89-C5FE675DB7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11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B63-7F7F-024F-95EF-CC7D98E1F427}" type="datetimeFigureOut">
              <a:rPr lang="en-US" smtClean="0"/>
              <a:t>11/12/17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A2F-BF7A-5D4F-BC89-C5FE675DB7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76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B63-7F7F-024F-95EF-CC7D98E1F427}" type="datetimeFigureOut">
              <a:rPr lang="en-US" smtClean="0"/>
              <a:t>11/12/17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A2F-BF7A-5D4F-BC89-C5FE675DB7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55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B63-7F7F-024F-95EF-CC7D98E1F427}" type="datetimeFigureOut">
              <a:rPr lang="en-US" smtClean="0"/>
              <a:t>11/12/17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A2F-BF7A-5D4F-BC89-C5FE675DB7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B63-7F7F-024F-95EF-CC7D98E1F427}" type="datetimeFigureOut">
              <a:rPr lang="en-US" smtClean="0"/>
              <a:t>11/12/17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A2F-BF7A-5D4F-BC89-C5FE675DB7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46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B63-7F7F-024F-95EF-CC7D98E1F427}" type="datetimeFigureOut">
              <a:rPr lang="en-US" smtClean="0"/>
              <a:t>11/12/17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A2F-BF7A-5D4F-BC89-C5FE675DB7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41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B63-7F7F-024F-95EF-CC7D98E1F427}" type="datetimeFigureOut">
              <a:rPr lang="en-US" smtClean="0"/>
              <a:t>11/12/17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A2F-BF7A-5D4F-BC89-C5FE675DB7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19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B63-7F7F-024F-95EF-CC7D98E1F427}" type="datetimeFigureOut">
              <a:rPr lang="en-US" smtClean="0"/>
              <a:t>11/12/17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A2F-BF7A-5D4F-BC89-C5FE675DB7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8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0B63-7F7F-024F-95EF-CC7D98E1F427}" type="datetimeFigureOut">
              <a:rPr lang="en-US" smtClean="0"/>
              <a:t>11/12/17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3A2F-BF7A-5D4F-BC89-C5FE675DB7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55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12-11 at 16.49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4829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6105" y="5842000"/>
            <a:ext cx="173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Street </a:t>
            </a:r>
            <a:r>
              <a:rPr lang="en-GB" dirty="0"/>
              <a:t>c</a:t>
            </a:r>
            <a:r>
              <a:rPr lang="en-GB" dirty="0" smtClean="0"/>
              <a:t>rit races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363368" y="4154542"/>
            <a:ext cx="149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Surrey League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721684" y="3058695"/>
            <a:ext cx="149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Longer races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414216" y="5042207"/>
            <a:ext cx="149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Circuits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454401" y="2315411"/>
            <a:ext cx="94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Haute </a:t>
            </a:r>
          </a:p>
          <a:p>
            <a:pPr algn="ctr"/>
            <a:r>
              <a:rPr lang="en-GB" dirty="0" smtClean="0"/>
              <a:t>Route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216397" y="5879618"/>
            <a:ext cx="149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Short TTs</a:t>
            </a:r>
          </a:p>
          <a:p>
            <a:pPr algn="ctr"/>
            <a:r>
              <a:rPr lang="en-GB" dirty="0" smtClean="0"/>
              <a:t>Hill climbs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537229" y="4458287"/>
            <a:ext cx="19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Sat club rides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756524" y="3363495"/>
            <a:ext cx="80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Club rides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03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19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Francis</dc:creator>
  <cp:lastModifiedBy>Gavin Francis</cp:lastModifiedBy>
  <cp:revision>3</cp:revision>
  <dcterms:created xsi:type="dcterms:W3CDTF">2017-12-11T16:58:32Z</dcterms:created>
  <dcterms:modified xsi:type="dcterms:W3CDTF">2017-12-12T21:04:31Z</dcterms:modified>
</cp:coreProperties>
</file>