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793" r:id="rId4"/>
    <p:sldId id="795" r:id="rId5"/>
    <p:sldId id="563" r:id="rId6"/>
    <p:sldId id="260" r:id="rId7"/>
    <p:sldId id="797" r:id="rId8"/>
    <p:sldId id="561" r:id="rId9"/>
    <p:sldId id="798" r:id="rId10"/>
    <p:sldId id="799" r:id="rId11"/>
    <p:sldId id="290" r:id="rId12"/>
    <p:sldId id="574" r:id="rId13"/>
    <p:sldId id="582" r:id="rId14"/>
    <p:sldId id="804" r:id="rId15"/>
    <p:sldId id="800" r:id="rId16"/>
    <p:sldId id="803" r:id="rId17"/>
    <p:sldId id="801" r:id="rId18"/>
    <p:sldId id="802" r:id="rId19"/>
    <p:sldId id="577" r:id="rId20"/>
    <p:sldId id="806" r:id="rId21"/>
    <p:sldId id="807" r:id="rId22"/>
    <p:sldId id="808" r:id="rId23"/>
    <p:sldId id="809" r:id="rId24"/>
    <p:sldId id="805" r:id="rId25"/>
    <p:sldId id="791" r:id="rId26"/>
    <p:sldId id="786" r:id="rId27"/>
    <p:sldId id="5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C492D-E07A-444A-87E7-4582A31BE917}" v="1073" dt="2020-01-13T18:10:26.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77" autoAdjust="0"/>
    <p:restoredTop sz="80136" autoAdjust="0"/>
  </p:normalViewPr>
  <p:slideViewPr>
    <p:cSldViewPr snapToGrid="0">
      <p:cViewPr varScale="1">
        <p:scale>
          <a:sx n="101" d="100"/>
          <a:sy n="101" d="100"/>
        </p:scale>
        <p:origin x="70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009C492D-E07A-444A-87E7-4582A31BE917}"/>
    <pc:docChg chg="undo custSel addSld delSld modSld sldOrd">
      <pc:chgData name="Robert Lyon" userId="62cd4683-24f9-4384-bc79-6b6e461c32df" providerId="ADAL" clId="{009C492D-E07A-444A-87E7-4582A31BE917}" dt="2020-01-13T18:10:50.496" v="11292" actId="20577"/>
      <pc:docMkLst>
        <pc:docMk/>
      </pc:docMkLst>
      <pc:sldChg chg="addSp delSp modSp">
        <pc:chgData name="Robert Lyon" userId="62cd4683-24f9-4384-bc79-6b6e461c32df" providerId="ADAL" clId="{009C492D-E07A-444A-87E7-4582A31BE917}" dt="2020-01-10T10:24:03.040" v="253" actId="113"/>
        <pc:sldMkLst>
          <pc:docMk/>
          <pc:sldMk cId="419421582" sldId="256"/>
        </pc:sldMkLst>
        <pc:spChg chg="mod">
          <ac:chgData name="Robert Lyon" userId="62cd4683-24f9-4384-bc79-6b6e461c32df" providerId="ADAL" clId="{009C492D-E07A-444A-87E7-4582A31BE917}" dt="2020-01-10T10:24:03.040" v="253" actId="113"/>
          <ac:spMkLst>
            <pc:docMk/>
            <pc:sldMk cId="419421582" sldId="256"/>
            <ac:spMk id="3" creationId="{18953590-0287-466A-8501-BCDC8F2C57F7}"/>
          </ac:spMkLst>
        </pc:spChg>
        <pc:spChg chg="add del mod">
          <ac:chgData name="Robert Lyon" userId="62cd4683-24f9-4384-bc79-6b6e461c32df" providerId="ADAL" clId="{009C492D-E07A-444A-87E7-4582A31BE917}" dt="2020-01-10T10:23:47.392" v="238" actId="767"/>
          <ac:spMkLst>
            <pc:docMk/>
            <pc:sldMk cId="419421582" sldId="256"/>
            <ac:spMk id="4" creationId="{33E5D33D-3804-EB47-835F-1216C8294548}"/>
          </ac:spMkLst>
        </pc:spChg>
      </pc:sldChg>
      <pc:sldChg chg="modSp">
        <pc:chgData name="Robert Lyon" userId="62cd4683-24f9-4384-bc79-6b6e461c32df" providerId="ADAL" clId="{009C492D-E07A-444A-87E7-4582A31BE917}" dt="2020-01-10T11:00:40.432" v="1360" actId="113"/>
        <pc:sldMkLst>
          <pc:docMk/>
          <pc:sldMk cId="1755159657" sldId="257"/>
        </pc:sldMkLst>
        <pc:spChg chg="mod">
          <ac:chgData name="Robert Lyon" userId="62cd4683-24f9-4384-bc79-6b6e461c32df" providerId="ADAL" clId="{009C492D-E07A-444A-87E7-4582A31BE917}" dt="2020-01-10T11:00:40.432" v="1360" actId="113"/>
          <ac:spMkLst>
            <pc:docMk/>
            <pc:sldMk cId="1755159657" sldId="257"/>
            <ac:spMk id="3" creationId="{3C6972D9-C817-480B-A565-DAAF6EA67D49}"/>
          </ac:spMkLst>
        </pc:spChg>
      </pc:sldChg>
      <pc:sldChg chg="addSp delSp modSp">
        <pc:chgData name="Robert Lyon" userId="62cd4683-24f9-4384-bc79-6b6e461c32df" providerId="ADAL" clId="{009C492D-E07A-444A-87E7-4582A31BE917}" dt="2020-01-10T12:49:22.423" v="3536" actId="20577"/>
        <pc:sldMkLst>
          <pc:docMk/>
          <pc:sldMk cId="2219351395" sldId="258"/>
        </pc:sldMkLst>
        <pc:spChg chg="mod">
          <ac:chgData name="Robert Lyon" userId="62cd4683-24f9-4384-bc79-6b6e461c32df" providerId="ADAL" clId="{009C492D-E07A-444A-87E7-4582A31BE917}" dt="2020-01-10T10:03:18.021" v="16" actId="20577"/>
          <ac:spMkLst>
            <pc:docMk/>
            <pc:sldMk cId="2219351395" sldId="258"/>
            <ac:spMk id="2" creationId="{695EB2FC-56E2-4E16-8001-BC231118D590}"/>
          </ac:spMkLst>
        </pc:spChg>
        <pc:spChg chg="del mod">
          <ac:chgData name="Robert Lyon" userId="62cd4683-24f9-4384-bc79-6b6e461c32df" providerId="ADAL" clId="{009C492D-E07A-444A-87E7-4582A31BE917}" dt="2020-01-10T10:04:26.024" v="51" actId="478"/>
          <ac:spMkLst>
            <pc:docMk/>
            <pc:sldMk cId="2219351395" sldId="258"/>
            <ac:spMk id="3" creationId="{3C6972D9-C817-480B-A565-DAAF6EA67D49}"/>
          </ac:spMkLst>
        </pc:spChg>
        <pc:spChg chg="add del mod">
          <ac:chgData name="Robert Lyon" userId="62cd4683-24f9-4384-bc79-6b6e461c32df" providerId="ADAL" clId="{009C492D-E07A-444A-87E7-4582A31BE917}" dt="2020-01-10T10:12:17.069" v="52" actId="478"/>
          <ac:spMkLst>
            <pc:docMk/>
            <pc:sldMk cId="2219351395" sldId="258"/>
            <ac:spMk id="7" creationId="{AA19782D-E4C6-004B-95E5-EB72942B5303}"/>
          </ac:spMkLst>
        </pc:spChg>
        <pc:spChg chg="add del mod">
          <ac:chgData name="Robert Lyon" userId="62cd4683-24f9-4384-bc79-6b6e461c32df" providerId="ADAL" clId="{009C492D-E07A-444A-87E7-4582A31BE917}" dt="2020-01-10T10:14:12.249" v="74" actId="478"/>
          <ac:spMkLst>
            <pc:docMk/>
            <pc:sldMk cId="2219351395" sldId="258"/>
            <ac:spMk id="8" creationId="{1C6906EF-DBAB-3D4E-9E93-714F4CCF7600}"/>
          </ac:spMkLst>
        </pc:spChg>
        <pc:spChg chg="add del mod">
          <ac:chgData name="Robert Lyon" userId="62cd4683-24f9-4384-bc79-6b6e461c32df" providerId="ADAL" clId="{009C492D-E07A-444A-87E7-4582A31BE917}" dt="2020-01-10T10:19:24.496" v="146" actId="478"/>
          <ac:spMkLst>
            <pc:docMk/>
            <pc:sldMk cId="2219351395" sldId="258"/>
            <ac:spMk id="14" creationId="{D6F7F898-4FC7-9B42-8F13-839ED37B2DA5}"/>
          </ac:spMkLst>
        </pc:spChg>
        <pc:spChg chg="add del mod">
          <ac:chgData name="Robert Lyon" userId="62cd4683-24f9-4384-bc79-6b6e461c32df" providerId="ADAL" clId="{009C492D-E07A-444A-87E7-4582A31BE917}" dt="2020-01-10T10:15:30.417" v="97" actId="478"/>
          <ac:spMkLst>
            <pc:docMk/>
            <pc:sldMk cId="2219351395" sldId="258"/>
            <ac:spMk id="15" creationId="{078FD728-286A-9B4C-BC1D-2E04A9ADAA2B}"/>
          </ac:spMkLst>
        </pc:spChg>
        <pc:spChg chg="add del mod">
          <ac:chgData name="Robert Lyon" userId="62cd4683-24f9-4384-bc79-6b6e461c32df" providerId="ADAL" clId="{009C492D-E07A-444A-87E7-4582A31BE917}" dt="2020-01-10T10:19:24.496" v="146" actId="478"/>
          <ac:spMkLst>
            <pc:docMk/>
            <pc:sldMk cId="2219351395" sldId="258"/>
            <ac:spMk id="16" creationId="{7416DBDF-D493-A148-A0D4-E28ABFFF2ADC}"/>
          </ac:spMkLst>
        </pc:spChg>
        <pc:spChg chg="add del mod">
          <ac:chgData name="Robert Lyon" userId="62cd4683-24f9-4384-bc79-6b6e461c32df" providerId="ADAL" clId="{009C492D-E07A-444A-87E7-4582A31BE917}" dt="2020-01-10T10:19:24.496" v="146" actId="478"/>
          <ac:spMkLst>
            <pc:docMk/>
            <pc:sldMk cId="2219351395" sldId="258"/>
            <ac:spMk id="17" creationId="{6836CF3E-06AE-F14A-940B-503B9065C8BD}"/>
          </ac:spMkLst>
        </pc:spChg>
        <pc:spChg chg="add del mod">
          <ac:chgData name="Robert Lyon" userId="62cd4683-24f9-4384-bc79-6b6e461c32df" providerId="ADAL" clId="{009C492D-E07A-444A-87E7-4582A31BE917}" dt="2020-01-10T10:19:24.496" v="146" actId="478"/>
          <ac:spMkLst>
            <pc:docMk/>
            <pc:sldMk cId="2219351395" sldId="258"/>
            <ac:spMk id="18" creationId="{FEA2F379-675A-AA44-ACDD-4317BEF7A790}"/>
          </ac:spMkLst>
        </pc:spChg>
        <pc:spChg chg="add del mod">
          <ac:chgData name="Robert Lyon" userId="62cd4683-24f9-4384-bc79-6b6e461c32df" providerId="ADAL" clId="{009C492D-E07A-444A-87E7-4582A31BE917}" dt="2020-01-10T10:19:24.496" v="146" actId="478"/>
          <ac:spMkLst>
            <pc:docMk/>
            <pc:sldMk cId="2219351395" sldId="258"/>
            <ac:spMk id="19" creationId="{C72306A8-C1A9-BF42-8C51-029DE6FD48C6}"/>
          </ac:spMkLst>
        </pc:spChg>
        <pc:spChg chg="add del mod">
          <ac:chgData name="Robert Lyon" userId="62cd4683-24f9-4384-bc79-6b6e461c32df" providerId="ADAL" clId="{009C492D-E07A-444A-87E7-4582A31BE917}" dt="2020-01-10T10:19:24.496" v="146" actId="478"/>
          <ac:spMkLst>
            <pc:docMk/>
            <pc:sldMk cId="2219351395" sldId="258"/>
            <ac:spMk id="20" creationId="{E57BDCE9-E45B-174A-8CC1-AAB8F72018E0}"/>
          </ac:spMkLst>
        </pc:spChg>
        <pc:spChg chg="add del mod">
          <ac:chgData name="Robert Lyon" userId="62cd4683-24f9-4384-bc79-6b6e461c32df" providerId="ADAL" clId="{009C492D-E07A-444A-87E7-4582A31BE917}" dt="2020-01-10T10:19:24.496" v="146" actId="478"/>
          <ac:spMkLst>
            <pc:docMk/>
            <pc:sldMk cId="2219351395" sldId="258"/>
            <ac:spMk id="21" creationId="{40DD8E25-2F89-124C-99CD-50BBD01B9BDE}"/>
          </ac:spMkLst>
        </pc:spChg>
        <pc:spChg chg="add del mod">
          <ac:chgData name="Robert Lyon" userId="62cd4683-24f9-4384-bc79-6b6e461c32df" providerId="ADAL" clId="{009C492D-E07A-444A-87E7-4582A31BE917}" dt="2020-01-10T10:19:24.496" v="146" actId="478"/>
          <ac:spMkLst>
            <pc:docMk/>
            <pc:sldMk cId="2219351395" sldId="258"/>
            <ac:spMk id="22" creationId="{0008BE96-96EE-4648-93F1-6811A4CB312E}"/>
          </ac:spMkLst>
        </pc:spChg>
        <pc:spChg chg="add del mod">
          <ac:chgData name="Robert Lyon" userId="62cd4683-24f9-4384-bc79-6b6e461c32df" providerId="ADAL" clId="{009C492D-E07A-444A-87E7-4582A31BE917}" dt="2020-01-10T10:19:24.496" v="146" actId="478"/>
          <ac:spMkLst>
            <pc:docMk/>
            <pc:sldMk cId="2219351395" sldId="258"/>
            <ac:spMk id="23" creationId="{5C264CB5-D9F2-1347-8A53-286E9F2BF6FD}"/>
          </ac:spMkLst>
        </pc:spChg>
        <pc:spChg chg="add del mod">
          <ac:chgData name="Robert Lyon" userId="62cd4683-24f9-4384-bc79-6b6e461c32df" providerId="ADAL" clId="{009C492D-E07A-444A-87E7-4582A31BE917}" dt="2020-01-10T10:19:24.496" v="146" actId="478"/>
          <ac:spMkLst>
            <pc:docMk/>
            <pc:sldMk cId="2219351395" sldId="258"/>
            <ac:spMk id="24" creationId="{4DCDBB64-82FD-3A41-99BA-B84F0DC8ACF1}"/>
          </ac:spMkLst>
        </pc:spChg>
        <pc:spChg chg="add del mod">
          <ac:chgData name="Robert Lyon" userId="62cd4683-24f9-4384-bc79-6b6e461c32df" providerId="ADAL" clId="{009C492D-E07A-444A-87E7-4582A31BE917}" dt="2020-01-10T10:19:24.496" v="146" actId="478"/>
          <ac:spMkLst>
            <pc:docMk/>
            <pc:sldMk cId="2219351395" sldId="258"/>
            <ac:spMk id="25" creationId="{6A09D8EF-8438-474D-85D5-BE95AE15D90E}"/>
          </ac:spMkLst>
        </pc:spChg>
        <pc:spChg chg="add del mod">
          <ac:chgData name="Robert Lyon" userId="62cd4683-24f9-4384-bc79-6b6e461c32df" providerId="ADAL" clId="{009C492D-E07A-444A-87E7-4582A31BE917}" dt="2020-01-10T10:19:24.496" v="146" actId="478"/>
          <ac:spMkLst>
            <pc:docMk/>
            <pc:sldMk cId="2219351395" sldId="258"/>
            <ac:spMk id="35" creationId="{9F810AFE-CDE6-914A-BB13-2009489610D0}"/>
          </ac:spMkLst>
        </pc:spChg>
        <pc:spChg chg="add mod">
          <ac:chgData name="Robert Lyon" userId="62cd4683-24f9-4384-bc79-6b6e461c32df" providerId="ADAL" clId="{009C492D-E07A-444A-87E7-4582A31BE917}" dt="2020-01-10T10:25:05.274" v="265" actId="164"/>
          <ac:spMkLst>
            <pc:docMk/>
            <pc:sldMk cId="2219351395" sldId="258"/>
            <ac:spMk id="40" creationId="{A898E9EE-D9E1-6741-ACE5-5FAC5CF9CA32}"/>
          </ac:spMkLst>
        </pc:spChg>
        <pc:spChg chg="add mod">
          <ac:chgData name="Robert Lyon" userId="62cd4683-24f9-4384-bc79-6b6e461c32df" providerId="ADAL" clId="{009C492D-E07A-444A-87E7-4582A31BE917}" dt="2020-01-10T10:39:18.407" v="467" actId="1076"/>
          <ac:spMkLst>
            <pc:docMk/>
            <pc:sldMk cId="2219351395" sldId="258"/>
            <ac:spMk id="41" creationId="{8BC80A72-0E57-CD4C-9669-140628195451}"/>
          </ac:spMkLst>
        </pc:spChg>
        <pc:spChg chg="add mod">
          <ac:chgData name="Robert Lyon" userId="62cd4683-24f9-4384-bc79-6b6e461c32df" providerId="ADAL" clId="{009C492D-E07A-444A-87E7-4582A31BE917}" dt="2020-01-10T10:39:18.407" v="467" actId="1076"/>
          <ac:spMkLst>
            <pc:docMk/>
            <pc:sldMk cId="2219351395" sldId="258"/>
            <ac:spMk id="43" creationId="{44C8FF94-2C83-8147-B11A-9735F9AABA3B}"/>
          </ac:spMkLst>
        </pc:spChg>
        <pc:spChg chg="add mod">
          <ac:chgData name="Robert Lyon" userId="62cd4683-24f9-4384-bc79-6b6e461c32df" providerId="ADAL" clId="{009C492D-E07A-444A-87E7-4582A31BE917}" dt="2020-01-10T10:39:18.407" v="467" actId="1076"/>
          <ac:spMkLst>
            <pc:docMk/>
            <pc:sldMk cId="2219351395" sldId="258"/>
            <ac:spMk id="44" creationId="{9154BAAF-59EC-BF42-9539-280011BCF068}"/>
          </ac:spMkLst>
        </pc:spChg>
        <pc:spChg chg="add mod">
          <ac:chgData name="Robert Lyon" userId="62cd4683-24f9-4384-bc79-6b6e461c32df" providerId="ADAL" clId="{009C492D-E07A-444A-87E7-4582A31BE917}" dt="2020-01-10T10:39:18.407" v="467" actId="1076"/>
          <ac:spMkLst>
            <pc:docMk/>
            <pc:sldMk cId="2219351395" sldId="258"/>
            <ac:spMk id="45" creationId="{30498222-B7B6-8C41-9AAF-BACE8FC15DEE}"/>
          </ac:spMkLst>
        </pc:spChg>
        <pc:spChg chg="add mod">
          <ac:chgData name="Robert Lyon" userId="62cd4683-24f9-4384-bc79-6b6e461c32df" providerId="ADAL" clId="{009C492D-E07A-444A-87E7-4582A31BE917}" dt="2020-01-10T10:39:18.407" v="467" actId="1076"/>
          <ac:spMkLst>
            <pc:docMk/>
            <pc:sldMk cId="2219351395" sldId="258"/>
            <ac:spMk id="46" creationId="{34E9D4CA-94D2-EC4F-9F40-F356C7748DD8}"/>
          </ac:spMkLst>
        </pc:spChg>
        <pc:spChg chg="add mod">
          <ac:chgData name="Robert Lyon" userId="62cd4683-24f9-4384-bc79-6b6e461c32df" providerId="ADAL" clId="{009C492D-E07A-444A-87E7-4582A31BE917}" dt="2020-01-10T10:39:18.407" v="467" actId="1076"/>
          <ac:spMkLst>
            <pc:docMk/>
            <pc:sldMk cId="2219351395" sldId="258"/>
            <ac:spMk id="47" creationId="{110F3CBC-6A02-B44F-B0A0-B6338338AB17}"/>
          </ac:spMkLst>
        </pc:spChg>
        <pc:spChg chg="add mod">
          <ac:chgData name="Robert Lyon" userId="62cd4683-24f9-4384-bc79-6b6e461c32df" providerId="ADAL" clId="{009C492D-E07A-444A-87E7-4582A31BE917}" dt="2020-01-10T10:39:18.407" v="467" actId="1076"/>
          <ac:spMkLst>
            <pc:docMk/>
            <pc:sldMk cId="2219351395" sldId="258"/>
            <ac:spMk id="48" creationId="{28269A72-1488-B045-A409-B1E75B652733}"/>
          </ac:spMkLst>
        </pc:spChg>
        <pc:spChg chg="add mod">
          <ac:chgData name="Robert Lyon" userId="62cd4683-24f9-4384-bc79-6b6e461c32df" providerId="ADAL" clId="{009C492D-E07A-444A-87E7-4582A31BE917}" dt="2020-01-10T10:39:18.407" v="467" actId="1076"/>
          <ac:spMkLst>
            <pc:docMk/>
            <pc:sldMk cId="2219351395" sldId="258"/>
            <ac:spMk id="49" creationId="{4A74D6BE-61D4-B741-9F1C-BE38E4C59250}"/>
          </ac:spMkLst>
        </pc:spChg>
        <pc:spChg chg="add mod">
          <ac:chgData name="Robert Lyon" userId="62cd4683-24f9-4384-bc79-6b6e461c32df" providerId="ADAL" clId="{009C492D-E07A-444A-87E7-4582A31BE917}" dt="2020-01-10T10:39:18.407" v="467" actId="1076"/>
          <ac:spMkLst>
            <pc:docMk/>
            <pc:sldMk cId="2219351395" sldId="258"/>
            <ac:spMk id="50" creationId="{C640BD60-8462-AA4E-A6C1-85DFA5DC865E}"/>
          </ac:spMkLst>
        </pc:spChg>
        <pc:spChg chg="add mod">
          <ac:chgData name="Robert Lyon" userId="62cd4683-24f9-4384-bc79-6b6e461c32df" providerId="ADAL" clId="{009C492D-E07A-444A-87E7-4582A31BE917}" dt="2020-01-10T10:39:18.407" v="467" actId="1076"/>
          <ac:spMkLst>
            <pc:docMk/>
            <pc:sldMk cId="2219351395" sldId="258"/>
            <ac:spMk id="51" creationId="{8923AA50-8548-7B4E-849E-2FE910021218}"/>
          </ac:spMkLst>
        </pc:spChg>
        <pc:spChg chg="add mod">
          <ac:chgData name="Robert Lyon" userId="62cd4683-24f9-4384-bc79-6b6e461c32df" providerId="ADAL" clId="{009C492D-E07A-444A-87E7-4582A31BE917}" dt="2020-01-10T12:46:32.056" v="3484" actId="1076"/>
          <ac:spMkLst>
            <pc:docMk/>
            <pc:sldMk cId="2219351395" sldId="258"/>
            <ac:spMk id="52" creationId="{C4D9A95B-74FD-2144-A13E-B1D49D063D4A}"/>
          </ac:spMkLst>
        </pc:spChg>
        <pc:spChg chg="add del mod">
          <ac:chgData name="Robert Lyon" userId="62cd4683-24f9-4384-bc79-6b6e461c32df" providerId="ADAL" clId="{009C492D-E07A-444A-87E7-4582A31BE917}" dt="2020-01-10T10:30:33.688" v="354" actId="478"/>
          <ac:spMkLst>
            <pc:docMk/>
            <pc:sldMk cId="2219351395" sldId="258"/>
            <ac:spMk id="53" creationId="{C474DF91-A1C5-424F-A371-4E388BDCB402}"/>
          </ac:spMkLst>
        </pc:spChg>
        <pc:spChg chg="add mod">
          <ac:chgData name="Robert Lyon" userId="62cd4683-24f9-4384-bc79-6b6e461c32df" providerId="ADAL" clId="{009C492D-E07A-444A-87E7-4582A31BE917}" dt="2020-01-10T10:39:18.407" v="467" actId="1076"/>
          <ac:spMkLst>
            <pc:docMk/>
            <pc:sldMk cId="2219351395" sldId="258"/>
            <ac:spMk id="54" creationId="{03A057FD-DC25-7343-99BF-FD792C809CB6}"/>
          </ac:spMkLst>
        </pc:spChg>
        <pc:spChg chg="add mod">
          <ac:chgData name="Robert Lyon" userId="62cd4683-24f9-4384-bc79-6b6e461c32df" providerId="ADAL" clId="{009C492D-E07A-444A-87E7-4582A31BE917}" dt="2020-01-10T11:31:22.626" v="3481" actId="207"/>
          <ac:spMkLst>
            <pc:docMk/>
            <pc:sldMk cId="2219351395" sldId="258"/>
            <ac:spMk id="55" creationId="{45AD7DCE-A224-7741-86BA-A686A0B13117}"/>
          </ac:spMkLst>
        </pc:spChg>
        <pc:spChg chg="add mod">
          <ac:chgData name="Robert Lyon" userId="62cd4683-24f9-4384-bc79-6b6e461c32df" providerId="ADAL" clId="{009C492D-E07A-444A-87E7-4582A31BE917}" dt="2020-01-10T10:39:18.407" v="467" actId="1076"/>
          <ac:spMkLst>
            <pc:docMk/>
            <pc:sldMk cId="2219351395" sldId="258"/>
            <ac:spMk id="56" creationId="{83D3C6B6-580B-FA4E-A204-62077F44D95D}"/>
          </ac:spMkLst>
        </pc:spChg>
        <pc:spChg chg="add mod">
          <ac:chgData name="Robert Lyon" userId="62cd4683-24f9-4384-bc79-6b6e461c32df" providerId="ADAL" clId="{009C492D-E07A-444A-87E7-4582A31BE917}" dt="2020-01-10T11:31:10.047" v="3478" actId="207"/>
          <ac:spMkLst>
            <pc:docMk/>
            <pc:sldMk cId="2219351395" sldId="258"/>
            <ac:spMk id="57" creationId="{1266C060-CFA9-CB47-9468-AD91D46917B7}"/>
          </ac:spMkLst>
        </pc:spChg>
        <pc:spChg chg="add mod">
          <ac:chgData name="Robert Lyon" userId="62cd4683-24f9-4384-bc79-6b6e461c32df" providerId="ADAL" clId="{009C492D-E07A-444A-87E7-4582A31BE917}" dt="2020-01-10T10:39:18.407" v="467" actId="1076"/>
          <ac:spMkLst>
            <pc:docMk/>
            <pc:sldMk cId="2219351395" sldId="258"/>
            <ac:spMk id="58" creationId="{E81F5B90-E1C0-D741-AB66-9C58CBA77BD5}"/>
          </ac:spMkLst>
        </pc:spChg>
        <pc:spChg chg="add mod">
          <ac:chgData name="Robert Lyon" userId="62cd4683-24f9-4384-bc79-6b6e461c32df" providerId="ADAL" clId="{009C492D-E07A-444A-87E7-4582A31BE917}" dt="2020-01-10T11:31:32.369" v="3483" actId="207"/>
          <ac:spMkLst>
            <pc:docMk/>
            <pc:sldMk cId="2219351395" sldId="258"/>
            <ac:spMk id="59" creationId="{9DAB63B1-4507-294D-B0F2-62617B7817DB}"/>
          </ac:spMkLst>
        </pc:spChg>
        <pc:spChg chg="add mod">
          <ac:chgData name="Robert Lyon" userId="62cd4683-24f9-4384-bc79-6b6e461c32df" providerId="ADAL" clId="{009C492D-E07A-444A-87E7-4582A31BE917}" dt="2020-01-10T10:39:18.407" v="467" actId="1076"/>
          <ac:spMkLst>
            <pc:docMk/>
            <pc:sldMk cId="2219351395" sldId="258"/>
            <ac:spMk id="60" creationId="{BF6A5F49-69C6-4443-B5A9-811722C89A3D}"/>
          </ac:spMkLst>
        </pc:spChg>
        <pc:spChg chg="add mod">
          <ac:chgData name="Robert Lyon" userId="62cd4683-24f9-4384-bc79-6b6e461c32df" providerId="ADAL" clId="{009C492D-E07A-444A-87E7-4582A31BE917}" dt="2020-01-10T11:31:14.043" v="3479" actId="207"/>
          <ac:spMkLst>
            <pc:docMk/>
            <pc:sldMk cId="2219351395" sldId="258"/>
            <ac:spMk id="61" creationId="{925B4A0A-DEB1-E34F-9640-9DE9DA2B67F1}"/>
          </ac:spMkLst>
        </pc:spChg>
        <pc:spChg chg="add mod">
          <ac:chgData name="Robert Lyon" userId="62cd4683-24f9-4384-bc79-6b6e461c32df" providerId="ADAL" clId="{009C492D-E07A-444A-87E7-4582A31BE917}" dt="2020-01-10T10:39:18.407" v="467" actId="1076"/>
          <ac:spMkLst>
            <pc:docMk/>
            <pc:sldMk cId="2219351395" sldId="258"/>
            <ac:spMk id="62" creationId="{7931489A-E2F0-8243-B12C-2E29152C9B7A}"/>
          </ac:spMkLst>
        </pc:spChg>
        <pc:spChg chg="add mod">
          <ac:chgData name="Robert Lyon" userId="62cd4683-24f9-4384-bc79-6b6e461c32df" providerId="ADAL" clId="{009C492D-E07A-444A-87E7-4582A31BE917}" dt="2020-01-10T11:31:28.462" v="3482" actId="207"/>
          <ac:spMkLst>
            <pc:docMk/>
            <pc:sldMk cId="2219351395" sldId="258"/>
            <ac:spMk id="63" creationId="{FBB0087D-6204-864B-BF1F-C61356149229}"/>
          </ac:spMkLst>
        </pc:spChg>
        <pc:spChg chg="add mod">
          <ac:chgData name="Robert Lyon" userId="62cd4683-24f9-4384-bc79-6b6e461c32df" providerId="ADAL" clId="{009C492D-E07A-444A-87E7-4582A31BE917}" dt="2020-01-10T10:39:18.407" v="467" actId="1076"/>
          <ac:spMkLst>
            <pc:docMk/>
            <pc:sldMk cId="2219351395" sldId="258"/>
            <ac:spMk id="64" creationId="{C7B129DA-8A13-E24E-B76F-94E456D95B07}"/>
          </ac:spMkLst>
        </pc:spChg>
        <pc:spChg chg="add del mod">
          <ac:chgData name="Robert Lyon" userId="62cd4683-24f9-4384-bc79-6b6e461c32df" providerId="ADAL" clId="{009C492D-E07A-444A-87E7-4582A31BE917}" dt="2020-01-10T11:31:17.173" v="3480" actId="207"/>
          <ac:spMkLst>
            <pc:docMk/>
            <pc:sldMk cId="2219351395" sldId="258"/>
            <ac:spMk id="65" creationId="{18AB4C94-D578-E947-9ECF-B4D8DBC7ACE2}"/>
          </ac:spMkLst>
        </pc:spChg>
        <pc:spChg chg="add mod">
          <ac:chgData name="Robert Lyon" userId="62cd4683-24f9-4384-bc79-6b6e461c32df" providerId="ADAL" clId="{009C492D-E07A-444A-87E7-4582A31BE917}" dt="2020-01-10T10:39:18.407" v="467" actId="1076"/>
          <ac:spMkLst>
            <pc:docMk/>
            <pc:sldMk cId="2219351395" sldId="258"/>
            <ac:spMk id="66" creationId="{459F9D1F-2567-B246-8076-47E3A30475FE}"/>
          </ac:spMkLst>
        </pc:spChg>
        <pc:spChg chg="add del mod">
          <ac:chgData name="Robert Lyon" userId="62cd4683-24f9-4384-bc79-6b6e461c32df" providerId="ADAL" clId="{009C492D-E07A-444A-87E7-4582A31BE917}" dt="2020-01-10T10:33:21.104" v="403" actId="478"/>
          <ac:spMkLst>
            <pc:docMk/>
            <pc:sldMk cId="2219351395" sldId="258"/>
            <ac:spMk id="67" creationId="{0B16EA29-3923-EB4A-B719-69539678FD8A}"/>
          </ac:spMkLst>
        </pc:spChg>
        <pc:spChg chg="add mod">
          <ac:chgData name="Robert Lyon" userId="62cd4683-24f9-4384-bc79-6b6e461c32df" providerId="ADAL" clId="{009C492D-E07A-444A-87E7-4582A31BE917}" dt="2020-01-10T12:49:22.423" v="3536" actId="20577"/>
          <ac:spMkLst>
            <pc:docMk/>
            <pc:sldMk cId="2219351395" sldId="258"/>
            <ac:spMk id="67" creationId="{89FD0952-D36C-3043-9BC7-C66F23546E6E}"/>
          </ac:spMkLst>
        </pc:spChg>
        <pc:spChg chg="add mod">
          <ac:chgData name="Robert Lyon" userId="62cd4683-24f9-4384-bc79-6b6e461c32df" providerId="ADAL" clId="{009C492D-E07A-444A-87E7-4582A31BE917}" dt="2020-01-10T10:59:50.893" v="1356" actId="20577"/>
          <ac:spMkLst>
            <pc:docMk/>
            <pc:sldMk cId="2219351395" sldId="258"/>
            <ac:spMk id="79" creationId="{7A12E246-A91F-9347-A95F-D05D69307C0A}"/>
          </ac:spMkLst>
        </pc:spChg>
        <pc:grpChg chg="add mod">
          <ac:chgData name="Robert Lyon" userId="62cd4683-24f9-4384-bc79-6b6e461c32df" providerId="ADAL" clId="{009C492D-E07A-444A-87E7-4582A31BE917}" dt="2020-01-10T10:39:18.407" v="467" actId="1076"/>
          <ac:grpSpMkLst>
            <pc:docMk/>
            <pc:sldMk cId="2219351395" sldId="258"/>
            <ac:grpSpMk id="42" creationId="{3439FC43-36C0-504B-AC3C-898D38F6A587}"/>
          </ac:grpSpMkLst>
        </pc:grpChg>
        <pc:cxnChg chg="add del mod">
          <ac:chgData name="Robert Lyon" userId="62cd4683-24f9-4384-bc79-6b6e461c32df" providerId="ADAL" clId="{009C492D-E07A-444A-87E7-4582A31BE917}" dt="2020-01-10T10:04:07.153" v="18" actId="478"/>
          <ac:cxnSpMkLst>
            <pc:docMk/>
            <pc:sldMk cId="2219351395" sldId="258"/>
            <ac:cxnSpMk id="5" creationId="{861F02ED-23CC-C64C-91CB-5ACCBA5555F4}"/>
          </ac:cxnSpMkLst>
        </pc:cxnChg>
        <pc:cxnChg chg="add mod">
          <ac:chgData name="Robert Lyon" userId="62cd4683-24f9-4384-bc79-6b6e461c32df" providerId="ADAL" clId="{009C492D-E07A-444A-87E7-4582A31BE917}" dt="2020-01-10T10:25:05.274" v="265" actId="164"/>
          <ac:cxnSpMkLst>
            <pc:docMk/>
            <pc:sldMk cId="2219351395" sldId="258"/>
            <ac:cxnSpMk id="10" creationId="{D5A23C64-FBB7-E044-B3C4-14B41A963B91}"/>
          </ac:cxnSpMkLst>
        </pc:cxnChg>
        <pc:cxnChg chg="add mod">
          <ac:chgData name="Robert Lyon" userId="62cd4683-24f9-4384-bc79-6b6e461c32df" providerId="ADAL" clId="{009C492D-E07A-444A-87E7-4582A31BE917}" dt="2020-01-10T10:25:05.274" v="265" actId="164"/>
          <ac:cxnSpMkLst>
            <pc:docMk/>
            <pc:sldMk cId="2219351395" sldId="258"/>
            <ac:cxnSpMk id="12" creationId="{88780260-9E7B-BE4E-B415-8823C278D01F}"/>
          </ac:cxnSpMkLst>
        </pc:cxnChg>
        <pc:cxnChg chg="add mod">
          <ac:chgData name="Robert Lyon" userId="62cd4683-24f9-4384-bc79-6b6e461c32df" providerId="ADAL" clId="{009C492D-E07A-444A-87E7-4582A31BE917}" dt="2020-01-10T10:25:05.274" v="265" actId="164"/>
          <ac:cxnSpMkLst>
            <pc:docMk/>
            <pc:sldMk cId="2219351395" sldId="258"/>
            <ac:cxnSpMk id="13" creationId="{59F8DBDE-B66C-0947-8BF7-5746D7D0E19B}"/>
          </ac:cxnSpMkLst>
        </pc:cxnChg>
        <pc:cxnChg chg="add mod">
          <ac:chgData name="Robert Lyon" userId="62cd4683-24f9-4384-bc79-6b6e461c32df" providerId="ADAL" clId="{009C492D-E07A-444A-87E7-4582A31BE917}" dt="2020-01-10T10:25:05.274" v="265" actId="164"/>
          <ac:cxnSpMkLst>
            <pc:docMk/>
            <pc:sldMk cId="2219351395" sldId="258"/>
            <ac:cxnSpMk id="26" creationId="{141E0C12-8EA5-614C-9F81-0A4D8027F7DF}"/>
          </ac:cxnSpMkLst>
        </pc:cxnChg>
        <pc:cxnChg chg="add mod">
          <ac:chgData name="Robert Lyon" userId="62cd4683-24f9-4384-bc79-6b6e461c32df" providerId="ADAL" clId="{009C492D-E07A-444A-87E7-4582A31BE917}" dt="2020-01-10T10:25:05.274" v="265" actId="164"/>
          <ac:cxnSpMkLst>
            <pc:docMk/>
            <pc:sldMk cId="2219351395" sldId="258"/>
            <ac:cxnSpMk id="27" creationId="{CE7471ED-C635-BB4F-99F5-5979221CFA56}"/>
          </ac:cxnSpMkLst>
        </pc:cxnChg>
        <pc:cxnChg chg="add mod">
          <ac:chgData name="Robert Lyon" userId="62cd4683-24f9-4384-bc79-6b6e461c32df" providerId="ADAL" clId="{009C492D-E07A-444A-87E7-4582A31BE917}" dt="2020-01-10T10:25:05.274" v="265" actId="164"/>
          <ac:cxnSpMkLst>
            <pc:docMk/>
            <pc:sldMk cId="2219351395" sldId="258"/>
            <ac:cxnSpMk id="28" creationId="{467953BE-4593-0E46-9564-CFCEAFC9E89A}"/>
          </ac:cxnSpMkLst>
        </pc:cxnChg>
        <pc:cxnChg chg="add mod">
          <ac:chgData name="Robert Lyon" userId="62cd4683-24f9-4384-bc79-6b6e461c32df" providerId="ADAL" clId="{009C492D-E07A-444A-87E7-4582A31BE917}" dt="2020-01-10T10:25:05.274" v="265" actId="164"/>
          <ac:cxnSpMkLst>
            <pc:docMk/>
            <pc:sldMk cId="2219351395" sldId="258"/>
            <ac:cxnSpMk id="29" creationId="{4DD48A08-80D8-1B40-AADD-044556B40592}"/>
          </ac:cxnSpMkLst>
        </pc:cxnChg>
        <pc:cxnChg chg="add mod">
          <ac:chgData name="Robert Lyon" userId="62cd4683-24f9-4384-bc79-6b6e461c32df" providerId="ADAL" clId="{009C492D-E07A-444A-87E7-4582A31BE917}" dt="2020-01-10T10:25:05.274" v="265" actId="164"/>
          <ac:cxnSpMkLst>
            <pc:docMk/>
            <pc:sldMk cId="2219351395" sldId="258"/>
            <ac:cxnSpMk id="30" creationId="{28487136-3E17-814D-AC86-B9662EDF40A0}"/>
          </ac:cxnSpMkLst>
        </pc:cxnChg>
        <pc:cxnChg chg="add mod">
          <ac:chgData name="Robert Lyon" userId="62cd4683-24f9-4384-bc79-6b6e461c32df" providerId="ADAL" clId="{009C492D-E07A-444A-87E7-4582A31BE917}" dt="2020-01-10T10:25:05.274" v="265" actId="164"/>
          <ac:cxnSpMkLst>
            <pc:docMk/>
            <pc:sldMk cId="2219351395" sldId="258"/>
            <ac:cxnSpMk id="31" creationId="{244446CD-2456-FC40-9E50-2AA0C236AC26}"/>
          </ac:cxnSpMkLst>
        </pc:cxnChg>
        <pc:cxnChg chg="add mod">
          <ac:chgData name="Robert Lyon" userId="62cd4683-24f9-4384-bc79-6b6e461c32df" providerId="ADAL" clId="{009C492D-E07A-444A-87E7-4582A31BE917}" dt="2020-01-10T10:25:05.274" v="265" actId="164"/>
          <ac:cxnSpMkLst>
            <pc:docMk/>
            <pc:sldMk cId="2219351395" sldId="258"/>
            <ac:cxnSpMk id="32" creationId="{8BF1142E-9DF2-B245-AC26-FFDA354BC38B}"/>
          </ac:cxnSpMkLst>
        </pc:cxnChg>
        <pc:cxnChg chg="add mod">
          <ac:chgData name="Robert Lyon" userId="62cd4683-24f9-4384-bc79-6b6e461c32df" providerId="ADAL" clId="{009C492D-E07A-444A-87E7-4582A31BE917}" dt="2020-01-10T10:25:05.274" v="265" actId="164"/>
          <ac:cxnSpMkLst>
            <pc:docMk/>
            <pc:sldMk cId="2219351395" sldId="258"/>
            <ac:cxnSpMk id="33" creationId="{F500ABC3-5CE1-814D-95A8-616962129DFF}"/>
          </ac:cxnSpMkLst>
        </pc:cxnChg>
        <pc:cxnChg chg="add mod">
          <ac:chgData name="Robert Lyon" userId="62cd4683-24f9-4384-bc79-6b6e461c32df" providerId="ADAL" clId="{009C492D-E07A-444A-87E7-4582A31BE917}" dt="2020-01-10T10:25:05.274" v="265" actId="164"/>
          <ac:cxnSpMkLst>
            <pc:docMk/>
            <pc:sldMk cId="2219351395" sldId="258"/>
            <ac:cxnSpMk id="34" creationId="{837BDA12-F98B-A543-A799-F7506B097CC5}"/>
          </ac:cxnSpMkLst>
        </pc:cxnChg>
        <pc:cxnChg chg="add mod">
          <ac:chgData name="Robert Lyon" userId="62cd4683-24f9-4384-bc79-6b6e461c32df" providerId="ADAL" clId="{009C492D-E07A-444A-87E7-4582A31BE917}" dt="2020-01-10T10:25:05.274" v="265" actId="164"/>
          <ac:cxnSpMkLst>
            <pc:docMk/>
            <pc:sldMk cId="2219351395" sldId="258"/>
            <ac:cxnSpMk id="36" creationId="{AD0F56C0-3DD9-C64B-A510-90012FF3B464}"/>
          </ac:cxnSpMkLst>
        </pc:cxnChg>
        <pc:cxnChg chg="add del mod">
          <ac:chgData name="Robert Lyon" userId="62cd4683-24f9-4384-bc79-6b6e461c32df" providerId="ADAL" clId="{009C492D-E07A-444A-87E7-4582A31BE917}" dt="2020-01-10T10:19:41.933" v="149" actId="478"/>
          <ac:cxnSpMkLst>
            <pc:docMk/>
            <pc:sldMk cId="2219351395" sldId="258"/>
            <ac:cxnSpMk id="38" creationId="{349DFFAB-6483-8F4F-A0B3-0B5D3E7A82CB}"/>
          </ac:cxnSpMkLst>
        </pc:cxnChg>
        <pc:cxnChg chg="add mod">
          <ac:chgData name="Robert Lyon" userId="62cd4683-24f9-4384-bc79-6b6e461c32df" providerId="ADAL" clId="{009C492D-E07A-444A-87E7-4582A31BE917}" dt="2020-01-10T12:48:21.694" v="3515" actId="14100"/>
          <ac:cxnSpMkLst>
            <pc:docMk/>
            <pc:sldMk cId="2219351395" sldId="258"/>
            <ac:cxnSpMk id="53" creationId="{22C18C54-2EB4-FC40-8471-81EB60EAFB16}"/>
          </ac:cxnSpMkLst>
        </pc:cxnChg>
        <pc:cxnChg chg="add mod">
          <ac:chgData name="Robert Lyon" userId="62cd4683-24f9-4384-bc79-6b6e461c32df" providerId="ADAL" clId="{009C492D-E07A-444A-87E7-4582A31BE917}" dt="2020-01-10T10:39:18.407" v="467" actId="1076"/>
          <ac:cxnSpMkLst>
            <pc:docMk/>
            <pc:sldMk cId="2219351395" sldId="258"/>
            <ac:cxnSpMk id="69" creationId="{279FD9B4-923C-B64D-B102-D9E0F3980E16}"/>
          </ac:cxnSpMkLst>
        </pc:cxnChg>
        <pc:cxnChg chg="add del">
          <ac:chgData name="Robert Lyon" userId="62cd4683-24f9-4384-bc79-6b6e461c32df" providerId="ADAL" clId="{009C492D-E07A-444A-87E7-4582A31BE917}" dt="2020-01-10T10:34:15.242" v="422"/>
          <ac:cxnSpMkLst>
            <pc:docMk/>
            <pc:sldMk cId="2219351395" sldId="258"/>
            <ac:cxnSpMk id="72" creationId="{EC0077D0-7830-DB4D-AC5B-FD48385EB9B9}"/>
          </ac:cxnSpMkLst>
        </pc:cxnChg>
        <pc:cxnChg chg="add mod">
          <ac:chgData name="Robert Lyon" userId="62cd4683-24f9-4384-bc79-6b6e461c32df" providerId="ADAL" clId="{009C492D-E07A-444A-87E7-4582A31BE917}" dt="2020-01-10T10:39:18.407" v="467" actId="1076"/>
          <ac:cxnSpMkLst>
            <pc:docMk/>
            <pc:sldMk cId="2219351395" sldId="258"/>
            <ac:cxnSpMk id="74" creationId="{37A80140-CDFD-3D4E-A5D1-0C5A170A724E}"/>
          </ac:cxnSpMkLst>
        </pc:cxnChg>
        <pc:cxnChg chg="add mod">
          <ac:chgData name="Robert Lyon" userId="62cd4683-24f9-4384-bc79-6b6e461c32df" providerId="ADAL" clId="{009C492D-E07A-444A-87E7-4582A31BE917}" dt="2020-01-10T10:39:18.407" v="467" actId="1076"/>
          <ac:cxnSpMkLst>
            <pc:docMk/>
            <pc:sldMk cId="2219351395" sldId="258"/>
            <ac:cxnSpMk id="75" creationId="{D2863F69-86BA-294E-BCEB-1CE0687CCA2D}"/>
          </ac:cxnSpMkLst>
        </pc:cxnChg>
        <pc:cxnChg chg="add mod">
          <ac:chgData name="Robert Lyon" userId="62cd4683-24f9-4384-bc79-6b6e461c32df" providerId="ADAL" clId="{009C492D-E07A-444A-87E7-4582A31BE917}" dt="2020-01-10T10:39:18.407" v="467" actId="1076"/>
          <ac:cxnSpMkLst>
            <pc:docMk/>
            <pc:sldMk cId="2219351395" sldId="258"/>
            <ac:cxnSpMk id="76" creationId="{239CC4C5-2096-CA49-B926-CF8ADA992A1C}"/>
          </ac:cxnSpMkLst>
        </pc:cxnChg>
        <pc:cxnChg chg="add mod">
          <ac:chgData name="Robert Lyon" userId="62cd4683-24f9-4384-bc79-6b6e461c32df" providerId="ADAL" clId="{009C492D-E07A-444A-87E7-4582A31BE917}" dt="2020-01-10T10:39:18.407" v="467" actId="1076"/>
          <ac:cxnSpMkLst>
            <pc:docMk/>
            <pc:sldMk cId="2219351395" sldId="258"/>
            <ac:cxnSpMk id="77" creationId="{56F9A88A-2E54-C448-BEE8-3D97993F9B66}"/>
          </ac:cxnSpMkLst>
        </pc:cxnChg>
        <pc:cxnChg chg="add mod">
          <ac:chgData name="Robert Lyon" userId="62cd4683-24f9-4384-bc79-6b6e461c32df" providerId="ADAL" clId="{009C492D-E07A-444A-87E7-4582A31BE917}" dt="2020-01-10T10:39:18.407" v="467" actId="1076"/>
          <ac:cxnSpMkLst>
            <pc:docMk/>
            <pc:sldMk cId="2219351395" sldId="258"/>
            <ac:cxnSpMk id="78" creationId="{8FAC0F56-A614-1845-A835-B98ADF80CCEF}"/>
          </ac:cxnSpMkLst>
        </pc:cxnChg>
        <pc:cxnChg chg="add mod">
          <ac:chgData name="Robert Lyon" userId="62cd4683-24f9-4384-bc79-6b6e461c32df" providerId="ADAL" clId="{009C492D-E07A-444A-87E7-4582A31BE917}" dt="2020-01-10T10:59:44.744" v="1344" actId="1076"/>
          <ac:cxnSpMkLst>
            <pc:docMk/>
            <pc:sldMk cId="2219351395" sldId="258"/>
            <ac:cxnSpMk id="80" creationId="{EB6E9F34-42C0-8240-B9D4-2EC81E5982A0}"/>
          </ac:cxnSpMkLst>
        </pc:cxnChg>
      </pc:sldChg>
      <pc:sldChg chg="addSp delSp modSp setBg">
        <pc:chgData name="Robert Lyon" userId="62cd4683-24f9-4384-bc79-6b6e461c32df" providerId="ADAL" clId="{009C492D-E07A-444A-87E7-4582A31BE917}" dt="2020-01-10T13:50:02.899" v="6964" actId="20577"/>
        <pc:sldMkLst>
          <pc:docMk/>
          <pc:sldMk cId="2758663638" sldId="259"/>
        </pc:sldMkLst>
        <pc:spChg chg="mod">
          <ac:chgData name="Robert Lyon" userId="62cd4683-24f9-4384-bc79-6b6e461c32df" providerId="ADAL" clId="{009C492D-E07A-444A-87E7-4582A31BE917}" dt="2020-01-10T11:02:23.394" v="1384" actId="20577"/>
          <ac:spMkLst>
            <pc:docMk/>
            <pc:sldMk cId="2758663638" sldId="259"/>
            <ac:spMk id="2" creationId="{695EB2FC-56E2-4E16-8001-BC231118D590}"/>
          </ac:spMkLst>
        </pc:spChg>
        <pc:spChg chg="mod">
          <ac:chgData name="Robert Lyon" userId="62cd4683-24f9-4384-bc79-6b6e461c32df" providerId="ADAL" clId="{009C492D-E07A-444A-87E7-4582A31BE917}" dt="2020-01-10T13:50:02.899" v="6964" actId="20577"/>
          <ac:spMkLst>
            <pc:docMk/>
            <pc:sldMk cId="2758663638" sldId="259"/>
            <ac:spMk id="3" creationId="{3C6972D9-C817-480B-A565-DAAF6EA67D49}"/>
          </ac:spMkLst>
        </pc:spChg>
        <pc:spChg chg="add del">
          <ac:chgData name="Robert Lyon" userId="62cd4683-24f9-4384-bc79-6b6e461c32df" providerId="ADAL" clId="{009C492D-E07A-444A-87E7-4582A31BE917}" dt="2020-01-10T11:02:51.175" v="1387"/>
          <ac:spMkLst>
            <pc:docMk/>
            <pc:sldMk cId="2758663638" sldId="259"/>
            <ac:spMk id="4" creationId="{C29C2062-8FED-704C-922C-6D885C78B0E0}"/>
          </ac:spMkLst>
        </pc:spChg>
        <pc:spChg chg="add del">
          <ac:chgData name="Robert Lyon" userId="62cd4683-24f9-4384-bc79-6b6e461c32df" providerId="ADAL" clId="{009C492D-E07A-444A-87E7-4582A31BE917}" dt="2020-01-10T11:02:56.823" v="1389"/>
          <ac:spMkLst>
            <pc:docMk/>
            <pc:sldMk cId="2758663638" sldId="259"/>
            <ac:spMk id="5" creationId="{E4258989-53C6-D847-A419-A369A78EF5F1}"/>
          </ac:spMkLst>
        </pc:spChg>
        <pc:picChg chg="add del">
          <ac:chgData name="Robert Lyon" userId="62cd4683-24f9-4384-bc79-6b6e461c32df" providerId="ADAL" clId="{009C492D-E07A-444A-87E7-4582A31BE917}" dt="2020-01-10T11:02:51.175" v="1387"/>
          <ac:picMkLst>
            <pc:docMk/>
            <pc:sldMk cId="2758663638" sldId="259"/>
            <ac:picMk id="2051" creationId="{E9B4285C-9D63-614C-90D3-A5AA4014948A}"/>
          </ac:picMkLst>
        </pc:picChg>
        <pc:picChg chg="add del">
          <ac:chgData name="Robert Lyon" userId="62cd4683-24f9-4384-bc79-6b6e461c32df" providerId="ADAL" clId="{009C492D-E07A-444A-87E7-4582A31BE917}" dt="2020-01-10T11:02:56.823" v="1389"/>
          <ac:picMkLst>
            <pc:docMk/>
            <pc:sldMk cId="2758663638" sldId="259"/>
            <ac:picMk id="2053" creationId="{18D129B2-EA9F-314E-AD4D-2B539B6E3C88}"/>
          </ac:picMkLst>
        </pc:picChg>
      </pc:sldChg>
      <pc:sldChg chg="addSp delSp modSp ord">
        <pc:chgData name="Robert Lyon" userId="62cd4683-24f9-4384-bc79-6b6e461c32df" providerId="ADAL" clId="{009C492D-E07A-444A-87E7-4582A31BE917}" dt="2020-01-13T17:31:13.639" v="8738" actId="20577"/>
        <pc:sldMkLst>
          <pc:docMk/>
          <pc:sldMk cId="1972704736" sldId="260"/>
        </pc:sldMkLst>
        <pc:spChg chg="mod">
          <ac:chgData name="Robert Lyon" userId="62cd4683-24f9-4384-bc79-6b6e461c32df" providerId="ADAL" clId="{009C492D-E07A-444A-87E7-4582A31BE917}" dt="2020-01-10T14:16:33.845" v="7092" actId="20577"/>
          <ac:spMkLst>
            <pc:docMk/>
            <pc:sldMk cId="1972704736" sldId="260"/>
            <ac:spMk id="2" creationId="{695EB2FC-56E2-4E16-8001-BC231118D590}"/>
          </ac:spMkLst>
        </pc:spChg>
        <pc:spChg chg="del">
          <ac:chgData name="Robert Lyon" userId="62cd4683-24f9-4384-bc79-6b6e461c32df" providerId="ADAL" clId="{009C492D-E07A-444A-87E7-4582A31BE917}" dt="2020-01-10T14:22:07.121" v="7093"/>
          <ac:spMkLst>
            <pc:docMk/>
            <pc:sldMk cId="1972704736" sldId="260"/>
            <ac:spMk id="3" creationId="{3C6972D9-C817-480B-A565-DAAF6EA67D49}"/>
          </ac:spMkLst>
        </pc:spChg>
        <pc:spChg chg="add mod">
          <ac:chgData name="Robert Lyon" userId="62cd4683-24f9-4384-bc79-6b6e461c32df" providerId="ADAL" clId="{009C492D-E07A-444A-87E7-4582A31BE917}" dt="2020-01-13T17:31:13.639" v="8738" actId="20577"/>
          <ac:spMkLst>
            <pc:docMk/>
            <pc:sldMk cId="1972704736" sldId="260"/>
            <ac:spMk id="8" creationId="{EF72A5A6-B1B0-1F46-AB8A-438C2AC786AA}"/>
          </ac:spMkLst>
        </pc:spChg>
        <pc:spChg chg="add mod">
          <ac:chgData name="Robert Lyon" userId="62cd4683-24f9-4384-bc79-6b6e461c32df" providerId="ADAL" clId="{009C492D-E07A-444A-87E7-4582A31BE917}" dt="2020-01-10T14:29:46.338" v="7281" actId="207"/>
          <ac:spMkLst>
            <pc:docMk/>
            <pc:sldMk cId="1972704736" sldId="260"/>
            <ac:spMk id="9" creationId="{7497D0B1-4ACC-4241-831E-E3B624E326B5}"/>
          </ac:spMkLst>
        </pc:spChg>
        <pc:picChg chg="add mod">
          <ac:chgData name="Robert Lyon" userId="62cd4683-24f9-4384-bc79-6b6e461c32df" providerId="ADAL" clId="{009C492D-E07A-444A-87E7-4582A31BE917}" dt="2020-01-10T14:27:10.424" v="7107" actId="1076"/>
          <ac:picMkLst>
            <pc:docMk/>
            <pc:sldMk cId="1972704736" sldId="260"/>
            <ac:picMk id="5" creationId="{2E2B29F7-51DE-5B44-BA8C-E073569A22F2}"/>
          </ac:picMkLst>
        </pc:picChg>
        <pc:picChg chg="add mod">
          <ac:chgData name="Robert Lyon" userId="62cd4683-24f9-4384-bc79-6b6e461c32df" providerId="ADAL" clId="{009C492D-E07A-444A-87E7-4582A31BE917}" dt="2020-01-10T14:25:46.349" v="7106" actId="1076"/>
          <ac:picMkLst>
            <pc:docMk/>
            <pc:sldMk cId="1972704736" sldId="260"/>
            <ac:picMk id="7" creationId="{A82FD46C-A5E3-D649-AA86-04DF2019AC57}"/>
          </ac:picMkLst>
        </pc:picChg>
      </pc:sldChg>
      <pc:sldChg chg="ord">
        <pc:chgData name="Robert Lyon" userId="62cd4683-24f9-4384-bc79-6b6e461c32df" providerId="ADAL" clId="{009C492D-E07A-444A-87E7-4582A31BE917}" dt="2020-01-10T14:32:28.061" v="7285"/>
        <pc:sldMkLst>
          <pc:docMk/>
          <pc:sldMk cId="158878787" sldId="261"/>
        </pc:sldMkLst>
      </pc:sldChg>
      <pc:sldChg chg="del ord">
        <pc:chgData name="Robert Lyon" userId="62cd4683-24f9-4384-bc79-6b6e461c32df" providerId="ADAL" clId="{009C492D-E07A-444A-87E7-4582A31BE917}" dt="2020-01-10T14:37:57.355" v="7334" actId="2696"/>
        <pc:sldMkLst>
          <pc:docMk/>
          <pc:sldMk cId="4062295271" sldId="262"/>
        </pc:sldMkLst>
      </pc:sldChg>
      <pc:sldChg chg="addSp modSp ord">
        <pc:chgData name="Robert Lyon" userId="62cd4683-24f9-4384-bc79-6b6e461c32df" providerId="ADAL" clId="{009C492D-E07A-444A-87E7-4582A31BE917}" dt="2020-01-10T14:34:54.336" v="7331" actId="14861"/>
        <pc:sldMkLst>
          <pc:docMk/>
          <pc:sldMk cId="1098771723" sldId="263"/>
        </pc:sldMkLst>
        <pc:spChg chg="mod">
          <ac:chgData name="Robert Lyon" userId="62cd4683-24f9-4384-bc79-6b6e461c32df" providerId="ADAL" clId="{009C492D-E07A-444A-87E7-4582A31BE917}" dt="2020-01-10T14:33:59.917" v="7323" actId="20577"/>
          <ac:spMkLst>
            <pc:docMk/>
            <pc:sldMk cId="1098771723" sldId="263"/>
            <ac:spMk id="2" creationId="{695EB2FC-56E2-4E16-8001-BC231118D590}"/>
          </ac:spMkLst>
        </pc:spChg>
        <pc:spChg chg="mod">
          <ac:chgData name="Robert Lyon" userId="62cd4683-24f9-4384-bc79-6b6e461c32df" providerId="ADAL" clId="{009C492D-E07A-444A-87E7-4582A31BE917}" dt="2020-01-10T14:34:42.406" v="7330" actId="14100"/>
          <ac:spMkLst>
            <pc:docMk/>
            <pc:sldMk cId="1098771723" sldId="263"/>
            <ac:spMk id="3" creationId="{3C6972D9-C817-480B-A565-DAAF6EA67D49}"/>
          </ac:spMkLst>
        </pc:spChg>
        <pc:grpChg chg="add mod">
          <ac:chgData name="Robert Lyon" userId="62cd4683-24f9-4384-bc79-6b6e461c32df" providerId="ADAL" clId="{009C492D-E07A-444A-87E7-4582A31BE917}" dt="2020-01-10T14:34:54.336" v="7331" actId="14861"/>
          <ac:grpSpMkLst>
            <pc:docMk/>
            <pc:sldMk cId="1098771723" sldId="263"/>
            <ac:grpSpMk id="4" creationId="{F30E9E89-FADB-894E-BDC8-8AF8A9815DE8}"/>
          </ac:grpSpMkLst>
        </pc:grpChg>
        <pc:grpChg chg="add mod">
          <ac:chgData name="Robert Lyon" userId="62cd4683-24f9-4384-bc79-6b6e461c32df" providerId="ADAL" clId="{009C492D-E07A-444A-87E7-4582A31BE917}" dt="2020-01-10T14:34:54.336" v="7331" actId="14861"/>
          <ac:grpSpMkLst>
            <pc:docMk/>
            <pc:sldMk cId="1098771723" sldId="263"/>
            <ac:grpSpMk id="7" creationId="{E6AB4EE1-8E8A-BD42-BA3F-168BAEA9BE8C}"/>
          </ac:grpSpMkLst>
        </pc:grpChg>
        <pc:grpChg chg="add mod">
          <ac:chgData name="Robert Lyon" userId="62cd4683-24f9-4384-bc79-6b6e461c32df" providerId="ADAL" clId="{009C492D-E07A-444A-87E7-4582A31BE917}" dt="2020-01-10T14:34:54.336" v="7331" actId="14861"/>
          <ac:grpSpMkLst>
            <pc:docMk/>
            <pc:sldMk cId="1098771723" sldId="263"/>
            <ac:grpSpMk id="19" creationId="{FA4632AF-8B46-E045-A85D-FDFB96952FC1}"/>
          </ac:grpSpMkLst>
        </pc:grpChg>
        <pc:grpChg chg="add mod">
          <ac:chgData name="Robert Lyon" userId="62cd4683-24f9-4384-bc79-6b6e461c32df" providerId="ADAL" clId="{009C492D-E07A-444A-87E7-4582A31BE917}" dt="2020-01-10T14:34:54.336" v="7331" actId="14861"/>
          <ac:grpSpMkLst>
            <pc:docMk/>
            <pc:sldMk cId="1098771723" sldId="263"/>
            <ac:grpSpMk id="28" creationId="{DB88E4E0-7A73-D64A-8ACE-0B7F84336D1C}"/>
          </ac:grpSpMkLst>
        </pc:grpChg>
      </pc:sldChg>
      <pc:sldChg chg="del">
        <pc:chgData name="Robert Lyon" userId="62cd4683-24f9-4384-bc79-6b6e461c32df" providerId="ADAL" clId="{009C492D-E07A-444A-87E7-4582A31BE917}" dt="2020-01-10T14:37:57.363" v="7335" actId="2696"/>
        <pc:sldMkLst>
          <pc:docMk/>
          <pc:sldMk cId="232218677" sldId="264"/>
        </pc:sldMkLst>
      </pc:sldChg>
      <pc:sldChg chg="ord">
        <pc:chgData name="Robert Lyon" userId="62cd4683-24f9-4384-bc79-6b6e461c32df" providerId="ADAL" clId="{009C492D-E07A-444A-87E7-4582A31BE917}" dt="2020-01-10T14:32:30.671" v="7286"/>
        <pc:sldMkLst>
          <pc:docMk/>
          <pc:sldMk cId="2299524010" sldId="265"/>
        </pc:sldMkLst>
      </pc:sldChg>
      <pc:sldChg chg="ord">
        <pc:chgData name="Robert Lyon" userId="62cd4683-24f9-4384-bc79-6b6e461c32df" providerId="ADAL" clId="{009C492D-E07A-444A-87E7-4582A31BE917}" dt="2020-01-10T14:32:33.810" v="7287"/>
        <pc:sldMkLst>
          <pc:docMk/>
          <pc:sldMk cId="2024342030" sldId="266"/>
        </pc:sldMkLst>
      </pc:sldChg>
      <pc:sldChg chg="ord">
        <pc:chgData name="Robert Lyon" userId="62cd4683-24f9-4384-bc79-6b6e461c32df" providerId="ADAL" clId="{009C492D-E07A-444A-87E7-4582A31BE917}" dt="2020-01-10T14:32:36.044" v="7288"/>
        <pc:sldMkLst>
          <pc:docMk/>
          <pc:sldMk cId="679739413" sldId="267"/>
        </pc:sldMkLst>
      </pc:sldChg>
      <pc:sldChg chg="del">
        <pc:chgData name="Robert Lyon" userId="62cd4683-24f9-4384-bc79-6b6e461c32df" providerId="ADAL" clId="{009C492D-E07A-444A-87E7-4582A31BE917}" dt="2020-01-10T14:37:57.369" v="7336" actId="2696"/>
        <pc:sldMkLst>
          <pc:docMk/>
          <pc:sldMk cId="2819601547" sldId="268"/>
        </pc:sldMkLst>
      </pc:sldChg>
      <pc:sldChg chg="del">
        <pc:chgData name="Robert Lyon" userId="62cd4683-24f9-4384-bc79-6b6e461c32df" providerId="ADAL" clId="{009C492D-E07A-444A-87E7-4582A31BE917}" dt="2020-01-10T14:37:57.375" v="7337" actId="2696"/>
        <pc:sldMkLst>
          <pc:docMk/>
          <pc:sldMk cId="2803454132" sldId="269"/>
        </pc:sldMkLst>
      </pc:sldChg>
      <pc:sldChg chg="addSp delSp modSp ord modAnim">
        <pc:chgData name="Robert Lyon" userId="62cd4683-24f9-4384-bc79-6b6e461c32df" providerId="ADAL" clId="{009C492D-E07A-444A-87E7-4582A31BE917}" dt="2020-01-10T14:40:44.723" v="7430"/>
        <pc:sldMkLst>
          <pc:docMk/>
          <pc:sldMk cId="4005565886" sldId="270"/>
        </pc:sldMkLst>
        <pc:spChg chg="mod">
          <ac:chgData name="Robert Lyon" userId="62cd4683-24f9-4384-bc79-6b6e461c32df" providerId="ADAL" clId="{009C492D-E07A-444A-87E7-4582A31BE917}" dt="2020-01-10T14:39:39.198" v="7395" actId="20577"/>
          <ac:spMkLst>
            <pc:docMk/>
            <pc:sldMk cId="4005565886" sldId="270"/>
            <ac:spMk id="2" creationId="{695EB2FC-56E2-4E16-8001-BC231118D590}"/>
          </ac:spMkLst>
        </pc:spChg>
        <pc:spChg chg="mod">
          <ac:chgData name="Robert Lyon" userId="62cd4683-24f9-4384-bc79-6b6e461c32df" providerId="ADAL" clId="{009C492D-E07A-444A-87E7-4582A31BE917}" dt="2020-01-10T14:40:36.879" v="7428" actId="207"/>
          <ac:spMkLst>
            <pc:docMk/>
            <pc:sldMk cId="4005565886" sldId="270"/>
            <ac:spMk id="3" creationId="{3C6972D9-C817-480B-A565-DAAF6EA67D49}"/>
          </ac:spMkLst>
        </pc:spChg>
        <pc:spChg chg="add del mod">
          <ac:chgData name="Robert Lyon" userId="62cd4683-24f9-4384-bc79-6b6e461c32df" providerId="ADAL" clId="{009C492D-E07A-444A-87E7-4582A31BE917}" dt="2020-01-10T14:40:21.847" v="7401" actId="478"/>
          <ac:spMkLst>
            <pc:docMk/>
            <pc:sldMk cId="4005565886" sldId="270"/>
            <ac:spMk id="4" creationId="{EFC80A1F-B62A-2B4A-B21A-A6FB2AF6087F}"/>
          </ac:spMkLst>
        </pc:spChg>
      </pc:sldChg>
      <pc:sldChg chg="del">
        <pc:chgData name="Robert Lyon" userId="62cd4683-24f9-4384-bc79-6b6e461c32df" providerId="ADAL" clId="{009C492D-E07A-444A-87E7-4582A31BE917}" dt="2020-01-10T14:37:57.381" v="7338" actId="2696"/>
        <pc:sldMkLst>
          <pc:docMk/>
          <pc:sldMk cId="2140900628" sldId="271"/>
        </pc:sldMkLst>
      </pc:sldChg>
      <pc:sldChg chg="del">
        <pc:chgData name="Robert Lyon" userId="62cd4683-24f9-4384-bc79-6b6e461c32df" providerId="ADAL" clId="{009C492D-E07A-444A-87E7-4582A31BE917}" dt="2020-01-10T14:37:57.386" v="7339" actId="2696"/>
        <pc:sldMkLst>
          <pc:docMk/>
          <pc:sldMk cId="2496639957" sldId="272"/>
        </pc:sldMkLst>
      </pc:sldChg>
      <pc:sldChg chg="del">
        <pc:chgData name="Robert Lyon" userId="62cd4683-24f9-4384-bc79-6b6e461c32df" providerId="ADAL" clId="{009C492D-E07A-444A-87E7-4582A31BE917}" dt="2020-01-10T14:37:57.392" v="7340" actId="2696"/>
        <pc:sldMkLst>
          <pc:docMk/>
          <pc:sldMk cId="2572294461" sldId="273"/>
        </pc:sldMkLst>
      </pc:sldChg>
      <pc:sldChg chg="del">
        <pc:chgData name="Robert Lyon" userId="62cd4683-24f9-4384-bc79-6b6e461c32df" providerId="ADAL" clId="{009C492D-E07A-444A-87E7-4582A31BE917}" dt="2020-01-10T14:37:57.397" v="7341" actId="2696"/>
        <pc:sldMkLst>
          <pc:docMk/>
          <pc:sldMk cId="12350201" sldId="274"/>
        </pc:sldMkLst>
      </pc:sldChg>
      <pc:sldChg chg="del">
        <pc:chgData name="Robert Lyon" userId="62cd4683-24f9-4384-bc79-6b6e461c32df" providerId="ADAL" clId="{009C492D-E07A-444A-87E7-4582A31BE917}" dt="2020-01-10T14:37:57.403" v="7342" actId="2696"/>
        <pc:sldMkLst>
          <pc:docMk/>
          <pc:sldMk cId="335786893" sldId="275"/>
        </pc:sldMkLst>
      </pc:sldChg>
      <pc:sldChg chg="del">
        <pc:chgData name="Robert Lyon" userId="62cd4683-24f9-4384-bc79-6b6e461c32df" providerId="ADAL" clId="{009C492D-E07A-444A-87E7-4582A31BE917}" dt="2020-01-10T14:37:57.408" v="7343" actId="2696"/>
        <pc:sldMkLst>
          <pc:docMk/>
          <pc:sldMk cId="2907858146" sldId="276"/>
        </pc:sldMkLst>
      </pc:sldChg>
      <pc:sldChg chg="del">
        <pc:chgData name="Robert Lyon" userId="62cd4683-24f9-4384-bc79-6b6e461c32df" providerId="ADAL" clId="{009C492D-E07A-444A-87E7-4582A31BE917}" dt="2020-01-10T14:37:57.413" v="7344" actId="2696"/>
        <pc:sldMkLst>
          <pc:docMk/>
          <pc:sldMk cId="3039686458" sldId="277"/>
        </pc:sldMkLst>
      </pc:sldChg>
      <pc:sldChg chg="del">
        <pc:chgData name="Robert Lyon" userId="62cd4683-24f9-4384-bc79-6b6e461c32df" providerId="ADAL" clId="{009C492D-E07A-444A-87E7-4582A31BE917}" dt="2020-01-10T14:37:57.418" v="7345" actId="2696"/>
        <pc:sldMkLst>
          <pc:docMk/>
          <pc:sldMk cId="147283824" sldId="278"/>
        </pc:sldMkLst>
      </pc:sldChg>
      <pc:sldChg chg="del">
        <pc:chgData name="Robert Lyon" userId="62cd4683-24f9-4384-bc79-6b6e461c32df" providerId="ADAL" clId="{009C492D-E07A-444A-87E7-4582A31BE917}" dt="2020-01-10T14:37:57.423" v="7346" actId="2696"/>
        <pc:sldMkLst>
          <pc:docMk/>
          <pc:sldMk cId="1013379120" sldId="279"/>
        </pc:sldMkLst>
      </pc:sldChg>
      <pc:sldChg chg="del">
        <pc:chgData name="Robert Lyon" userId="62cd4683-24f9-4384-bc79-6b6e461c32df" providerId="ADAL" clId="{009C492D-E07A-444A-87E7-4582A31BE917}" dt="2020-01-10T14:37:57.436" v="7347" actId="2696"/>
        <pc:sldMkLst>
          <pc:docMk/>
          <pc:sldMk cId="3263642037" sldId="280"/>
        </pc:sldMkLst>
      </pc:sldChg>
      <pc:sldChg chg="addSp delSp modSp add">
        <pc:chgData name="Robert Lyon" userId="62cd4683-24f9-4384-bc79-6b6e461c32df" providerId="ADAL" clId="{009C492D-E07A-444A-87E7-4582A31BE917}" dt="2020-01-10T11:28:58.488" v="3462" actId="5793"/>
        <pc:sldMkLst>
          <pc:docMk/>
          <pc:sldMk cId="2700732885" sldId="281"/>
        </pc:sldMkLst>
        <pc:spChg chg="mod">
          <ac:chgData name="Robert Lyon" userId="62cd4683-24f9-4384-bc79-6b6e461c32df" providerId="ADAL" clId="{009C492D-E07A-444A-87E7-4582A31BE917}" dt="2020-01-10T11:17:31.315" v="2743" actId="20577"/>
          <ac:spMkLst>
            <pc:docMk/>
            <pc:sldMk cId="2700732885" sldId="281"/>
            <ac:spMk id="2" creationId="{695EB2FC-56E2-4E16-8001-BC231118D590}"/>
          </ac:spMkLst>
        </pc:spChg>
        <pc:spChg chg="mod">
          <ac:chgData name="Robert Lyon" userId="62cd4683-24f9-4384-bc79-6b6e461c32df" providerId="ADAL" clId="{009C492D-E07A-444A-87E7-4582A31BE917}" dt="2020-01-10T11:28:58.488" v="3462" actId="5793"/>
          <ac:spMkLst>
            <pc:docMk/>
            <pc:sldMk cId="2700732885" sldId="281"/>
            <ac:spMk id="3" creationId="{3C6972D9-C817-480B-A565-DAAF6EA67D49}"/>
          </ac:spMkLst>
        </pc:spChg>
        <pc:graphicFrameChg chg="add del mod modGraphic">
          <ac:chgData name="Robert Lyon" userId="62cd4683-24f9-4384-bc79-6b6e461c32df" providerId="ADAL" clId="{009C492D-E07A-444A-87E7-4582A31BE917}" dt="2020-01-10T11:28:32.125" v="3391" actId="478"/>
          <ac:graphicFrameMkLst>
            <pc:docMk/>
            <pc:sldMk cId="2700732885" sldId="281"/>
            <ac:graphicFrameMk id="4" creationId="{78589599-26EA-D44E-8B71-952C2D918C94}"/>
          </ac:graphicFrameMkLst>
        </pc:graphicFrameChg>
      </pc:sldChg>
      <pc:sldChg chg="modSp add">
        <pc:chgData name="Robert Lyon" userId="62cd4683-24f9-4384-bc79-6b6e461c32df" providerId="ADAL" clId="{009C492D-E07A-444A-87E7-4582A31BE917}" dt="2020-01-10T12:53:52.276" v="3543" actId="20577"/>
        <pc:sldMkLst>
          <pc:docMk/>
          <pc:sldMk cId="1569291848" sldId="282"/>
        </pc:sldMkLst>
        <pc:spChg chg="mod">
          <ac:chgData name="Robert Lyon" userId="62cd4683-24f9-4384-bc79-6b6e461c32df" providerId="ADAL" clId="{009C492D-E07A-444A-87E7-4582A31BE917}" dt="2020-01-10T10:40:40.087" v="486" actId="20577"/>
          <ac:spMkLst>
            <pc:docMk/>
            <pc:sldMk cId="1569291848" sldId="282"/>
            <ac:spMk id="2" creationId="{695EB2FC-56E2-4E16-8001-BC231118D590}"/>
          </ac:spMkLst>
        </pc:spChg>
        <pc:spChg chg="mod">
          <ac:chgData name="Robert Lyon" userId="62cd4683-24f9-4384-bc79-6b6e461c32df" providerId="ADAL" clId="{009C492D-E07A-444A-87E7-4582A31BE917}" dt="2020-01-10T12:53:52.276" v="3543" actId="20577"/>
          <ac:spMkLst>
            <pc:docMk/>
            <pc:sldMk cId="1569291848" sldId="282"/>
            <ac:spMk id="3" creationId="{3C6972D9-C817-480B-A565-DAAF6EA67D49}"/>
          </ac:spMkLst>
        </pc:spChg>
      </pc:sldChg>
      <pc:sldChg chg="addSp delSp modSp add">
        <pc:chgData name="Robert Lyon" userId="62cd4683-24f9-4384-bc79-6b6e461c32df" providerId="ADAL" clId="{009C492D-E07A-444A-87E7-4582A31BE917}" dt="2020-01-10T11:01:20.808" v="1364" actId="207"/>
        <pc:sldMkLst>
          <pc:docMk/>
          <pc:sldMk cId="2500014584" sldId="283"/>
        </pc:sldMkLst>
        <pc:spChg chg="mod">
          <ac:chgData name="Robert Lyon" userId="62cd4683-24f9-4384-bc79-6b6e461c32df" providerId="ADAL" clId="{009C492D-E07A-444A-87E7-4582A31BE917}" dt="2020-01-10T10:44:56.497" v="992" actId="20577"/>
          <ac:spMkLst>
            <pc:docMk/>
            <pc:sldMk cId="2500014584" sldId="283"/>
            <ac:spMk id="2" creationId="{695EB2FC-56E2-4E16-8001-BC231118D590}"/>
          </ac:spMkLst>
        </pc:spChg>
        <pc:spChg chg="mod">
          <ac:chgData name="Robert Lyon" userId="62cd4683-24f9-4384-bc79-6b6e461c32df" providerId="ADAL" clId="{009C492D-E07A-444A-87E7-4582A31BE917}" dt="2020-01-10T11:01:20.808" v="1364" actId="207"/>
          <ac:spMkLst>
            <pc:docMk/>
            <pc:sldMk cId="2500014584" sldId="283"/>
            <ac:spMk id="3" creationId="{3C6972D9-C817-480B-A565-DAAF6EA67D49}"/>
          </ac:spMkLst>
        </pc:spChg>
        <pc:graphicFrameChg chg="add del">
          <ac:chgData name="Robert Lyon" userId="62cd4683-24f9-4384-bc79-6b6e461c32df" providerId="ADAL" clId="{009C492D-E07A-444A-87E7-4582A31BE917}" dt="2020-01-10T10:47:11.940" v="1037"/>
          <ac:graphicFrameMkLst>
            <pc:docMk/>
            <pc:sldMk cId="2500014584" sldId="283"/>
            <ac:graphicFrameMk id="4" creationId="{F728FB04-9AD0-C248-87B2-564A5AE7177C}"/>
          </ac:graphicFrameMkLst>
        </pc:graphicFrameChg>
        <pc:graphicFrameChg chg="add mod modGraphic">
          <ac:chgData name="Robert Lyon" userId="62cd4683-24f9-4384-bc79-6b6e461c32df" providerId="ADAL" clId="{009C492D-E07A-444A-87E7-4582A31BE917}" dt="2020-01-10T10:58:40.177" v="1315" actId="1076"/>
          <ac:graphicFrameMkLst>
            <pc:docMk/>
            <pc:sldMk cId="2500014584" sldId="283"/>
            <ac:graphicFrameMk id="5" creationId="{83AD75CA-1FB8-A446-A3F2-C97E1FCCF722}"/>
          </ac:graphicFrameMkLst>
        </pc:graphicFrameChg>
      </pc:sldChg>
      <pc:sldChg chg="addSp delSp modSp add ord modAnim">
        <pc:chgData name="Robert Lyon" userId="62cd4683-24f9-4384-bc79-6b6e461c32df" providerId="ADAL" clId="{009C492D-E07A-444A-87E7-4582A31BE917}" dt="2020-01-10T13:19:53.558" v="4926" actId="20577"/>
        <pc:sldMkLst>
          <pc:docMk/>
          <pc:sldMk cId="2256367981" sldId="284"/>
        </pc:sldMkLst>
        <pc:spChg chg="mod">
          <ac:chgData name="Robert Lyon" userId="62cd4683-24f9-4384-bc79-6b6e461c32df" providerId="ADAL" clId="{009C492D-E07A-444A-87E7-4582A31BE917}" dt="2020-01-10T11:08:08.660" v="1524" actId="20577"/>
          <ac:spMkLst>
            <pc:docMk/>
            <pc:sldMk cId="2256367981" sldId="284"/>
            <ac:spMk id="2" creationId="{695EB2FC-56E2-4E16-8001-BC231118D590}"/>
          </ac:spMkLst>
        </pc:spChg>
        <pc:spChg chg="mod">
          <ac:chgData name="Robert Lyon" userId="62cd4683-24f9-4384-bc79-6b6e461c32df" providerId="ADAL" clId="{009C492D-E07A-444A-87E7-4582A31BE917}" dt="2020-01-10T13:10:52.524" v="3962" actId="1076"/>
          <ac:spMkLst>
            <pc:docMk/>
            <pc:sldMk cId="2256367981" sldId="284"/>
            <ac:spMk id="3" creationId="{3C6972D9-C817-480B-A565-DAAF6EA67D49}"/>
          </ac:spMkLst>
        </pc:spChg>
        <pc:spChg chg="add mod">
          <ac:chgData name="Robert Lyon" userId="62cd4683-24f9-4384-bc79-6b6e461c32df" providerId="ADAL" clId="{009C492D-E07A-444A-87E7-4582A31BE917}" dt="2020-01-10T13:10:57.809" v="3963" actId="164"/>
          <ac:spMkLst>
            <pc:docMk/>
            <pc:sldMk cId="2256367981" sldId="284"/>
            <ac:spMk id="6" creationId="{958A6494-2527-774C-857F-20EFE4D89290}"/>
          </ac:spMkLst>
        </pc:spChg>
        <pc:spChg chg="add mod">
          <ac:chgData name="Robert Lyon" userId="62cd4683-24f9-4384-bc79-6b6e461c32df" providerId="ADAL" clId="{009C492D-E07A-444A-87E7-4582A31BE917}" dt="2020-01-10T13:10:57.809" v="3963" actId="164"/>
          <ac:spMkLst>
            <pc:docMk/>
            <pc:sldMk cId="2256367981" sldId="284"/>
            <ac:spMk id="9" creationId="{F58A83C1-435C-0643-B034-5031FC8ADCFB}"/>
          </ac:spMkLst>
        </pc:spChg>
        <pc:spChg chg="add del mod">
          <ac:chgData name="Robert Lyon" userId="62cd4683-24f9-4384-bc79-6b6e461c32df" providerId="ADAL" clId="{009C492D-E07A-444A-87E7-4582A31BE917}" dt="2020-01-10T13:07:04.543" v="3820" actId="478"/>
          <ac:spMkLst>
            <pc:docMk/>
            <pc:sldMk cId="2256367981" sldId="284"/>
            <ac:spMk id="10" creationId="{E66FEBD4-A5D4-774C-8DBF-625669B2EDE5}"/>
          </ac:spMkLst>
        </pc:spChg>
        <pc:spChg chg="add mod">
          <ac:chgData name="Robert Lyon" userId="62cd4683-24f9-4384-bc79-6b6e461c32df" providerId="ADAL" clId="{009C492D-E07A-444A-87E7-4582A31BE917}" dt="2020-01-10T13:14:27.388" v="4182" actId="1076"/>
          <ac:spMkLst>
            <pc:docMk/>
            <pc:sldMk cId="2256367981" sldId="284"/>
            <ac:spMk id="13" creationId="{CCDB7461-8245-DB41-BF62-427240AB27EA}"/>
          </ac:spMkLst>
        </pc:spChg>
        <pc:spChg chg="add mod">
          <ac:chgData name="Robert Lyon" userId="62cd4683-24f9-4384-bc79-6b6e461c32df" providerId="ADAL" clId="{009C492D-E07A-444A-87E7-4582A31BE917}" dt="2020-01-10T13:14:27.388" v="4182" actId="1076"/>
          <ac:spMkLst>
            <pc:docMk/>
            <pc:sldMk cId="2256367981" sldId="284"/>
            <ac:spMk id="15" creationId="{652315B2-8B47-FE46-A6F5-039B71F3F37A}"/>
          </ac:spMkLst>
        </pc:spChg>
        <pc:spChg chg="add mod">
          <ac:chgData name="Robert Lyon" userId="62cd4683-24f9-4384-bc79-6b6e461c32df" providerId="ADAL" clId="{009C492D-E07A-444A-87E7-4582A31BE917}" dt="2020-01-10T13:15:25.811" v="4268" actId="1076"/>
          <ac:spMkLst>
            <pc:docMk/>
            <pc:sldMk cId="2256367981" sldId="284"/>
            <ac:spMk id="19" creationId="{F40E0137-3E20-104C-9960-881A95FC801D}"/>
          </ac:spMkLst>
        </pc:spChg>
        <pc:spChg chg="add mod">
          <ac:chgData name="Robert Lyon" userId="62cd4683-24f9-4384-bc79-6b6e461c32df" providerId="ADAL" clId="{009C492D-E07A-444A-87E7-4582A31BE917}" dt="2020-01-10T13:19:53.558" v="4926" actId="20577"/>
          <ac:spMkLst>
            <pc:docMk/>
            <pc:sldMk cId="2256367981" sldId="284"/>
            <ac:spMk id="20" creationId="{DC6920E4-7910-E949-B57C-D04AEF633719}"/>
          </ac:spMkLst>
        </pc:spChg>
        <pc:grpChg chg="add mod">
          <ac:chgData name="Robert Lyon" userId="62cd4683-24f9-4384-bc79-6b6e461c32df" providerId="ADAL" clId="{009C492D-E07A-444A-87E7-4582A31BE917}" dt="2020-01-10T13:14:27.388" v="4182" actId="1076"/>
          <ac:grpSpMkLst>
            <pc:docMk/>
            <pc:sldMk cId="2256367981" sldId="284"/>
            <ac:grpSpMk id="14" creationId="{ADD5781A-EA0E-3042-9F54-E6AFFC872A87}"/>
          </ac:grpSpMkLst>
        </pc:grpChg>
        <pc:picChg chg="add mod">
          <ac:chgData name="Robert Lyon" userId="62cd4683-24f9-4384-bc79-6b6e461c32df" providerId="ADAL" clId="{009C492D-E07A-444A-87E7-4582A31BE917}" dt="2020-01-10T13:14:27.388" v="4182" actId="1076"/>
          <ac:picMkLst>
            <pc:docMk/>
            <pc:sldMk cId="2256367981" sldId="284"/>
            <ac:picMk id="5" creationId="{7D6D981B-076A-C04F-9C55-4C11173755CD}"/>
          </ac:picMkLst>
        </pc:picChg>
        <pc:picChg chg="add mod">
          <ac:chgData name="Robert Lyon" userId="62cd4683-24f9-4384-bc79-6b6e461c32df" providerId="ADAL" clId="{009C492D-E07A-444A-87E7-4582A31BE917}" dt="2020-01-10T13:10:57.809" v="3963" actId="164"/>
          <ac:picMkLst>
            <pc:docMk/>
            <pc:sldMk cId="2256367981" sldId="284"/>
            <ac:picMk id="8" creationId="{43D0CC77-1562-3B48-9C7C-F1821A4E12E5}"/>
          </ac:picMkLst>
        </pc:picChg>
        <pc:picChg chg="add mod">
          <ac:chgData name="Robert Lyon" userId="62cd4683-24f9-4384-bc79-6b6e461c32df" providerId="ADAL" clId="{009C492D-E07A-444A-87E7-4582A31BE917}" dt="2020-01-10T13:15:23.648" v="4267" actId="1076"/>
          <ac:picMkLst>
            <pc:docMk/>
            <pc:sldMk cId="2256367981" sldId="284"/>
            <ac:picMk id="12" creationId="{36AE2635-B11E-E84F-83C0-64AB9A69F702}"/>
          </ac:picMkLst>
        </pc:picChg>
        <pc:cxnChg chg="add mod">
          <ac:chgData name="Robert Lyon" userId="62cd4683-24f9-4384-bc79-6b6e461c32df" providerId="ADAL" clId="{009C492D-E07A-444A-87E7-4582A31BE917}" dt="2020-01-10T13:14:27.388" v="4182" actId="1076"/>
          <ac:cxnSpMkLst>
            <pc:docMk/>
            <pc:sldMk cId="2256367981" sldId="284"/>
            <ac:cxnSpMk id="17" creationId="{665F8519-6704-C54E-ACC4-964A0C3B443F}"/>
          </ac:cxnSpMkLst>
        </pc:cxnChg>
        <pc:cxnChg chg="add mod">
          <ac:chgData name="Robert Lyon" userId="62cd4683-24f9-4384-bc79-6b6e461c32df" providerId="ADAL" clId="{009C492D-E07A-444A-87E7-4582A31BE917}" dt="2020-01-10T13:14:27.388" v="4182" actId="1076"/>
          <ac:cxnSpMkLst>
            <pc:docMk/>
            <pc:sldMk cId="2256367981" sldId="284"/>
            <ac:cxnSpMk id="18" creationId="{C07FB995-7149-A84F-9D3C-E20E3330A993}"/>
          </ac:cxnSpMkLst>
        </pc:cxnChg>
      </pc:sldChg>
      <pc:sldChg chg="modSp add">
        <pc:chgData name="Robert Lyon" userId="62cd4683-24f9-4384-bc79-6b6e461c32df" providerId="ADAL" clId="{009C492D-E07A-444A-87E7-4582A31BE917}" dt="2020-01-10T11:21:45.386" v="3029" actId="12"/>
        <pc:sldMkLst>
          <pc:docMk/>
          <pc:sldMk cId="4118838146" sldId="285"/>
        </pc:sldMkLst>
        <pc:spChg chg="mod">
          <ac:chgData name="Robert Lyon" userId="62cd4683-24f9-4384-bc79-6b6e461c32df" providerId="ADAL" clId="{009C492D-E07A-444A-87E7-4582A31BE917}" dt="2020-01-10T11:20:45.734" v="2985" actId="20577"/>
          <ac:spMkLst>
            <pc:docMk/>
            <pc:sldMk cId="4118838146" sldId="285"/>
            <ac:spMk id="2" creationId="{695EB2FC-56E2-4E16-8001-BC231118D590}"/>
          </ac:spMkLst>
        </pc:spChg>
        <pc:spChg chg="mod">
          <ac:chgData name="Robert Lyon" userId="62cd4683-24f9-4384-bc79-6b6e461c32df" providerId="ADAL" clId="{009C492D-E07A-444A-87E7-4582A31BE917}" dt="2020-01-10T11:21:45.386" v="3029" actId="12"/>
          <ac:spMkLst>
            <pc:docMk/>
            <pc:sldMk cId="4118838146" sldId="285"/>
            <ac:spMk id="3" creationId="{3C6972D9-C817-480B-A565-DAAF6EA67D49}"/>
          </ac:spMkLst>
        </pc:spChg>
      </pc:sldChg>
      <pc:sldChg chg="modSp add">
        <pc:chgData name="Robert Lyon" userId="62cd4683-24f9-4384-bc79-6b6e461c32df" providerId="ADAL" clId="{009C492D-E07A-444A-87E7-4582A31BE917}" dt="2020-01-10T11:29:48.131" v="3477" actId="1076"/>
        <pc:sldMkLst>
          <pc:docMk/>
          <pc:sldMk cId="1737185806" sldId="286"/>
        </pc:sldMkLst>
        <pc:spChg chg="mod">
          <ac:chgData name="Robert Lyon" userId="62cd4683-24f9-4384-bc79-6b6e461c32df" providerId="ADAL" clId="{009C492D-E07A-444A-87E7-4582A31BE917}" dt="2020-01-10T11:29:38.796" v="3476" actId="27636"/>
          <ac:spMkLst>
            <pc:docMk/>
            <pc:sldMk cId="1737185806" sldId="286"/>
            <ac:spMk id="3" creationId="{3C6972D9-C817-480B-A565-DAAF6EA67D49}"/>
          </ac:spMkLst>
        </pc:spChg>
        <pc:graphicFrameChg chg="mod">
          <ac:chgData name="Robert Lyon" userId="62cd4683-24f9-4384-bc79-6b6e461c32df" providerId="ADAL" clId="{009C492D-E07A-444A-87E7-4582A31BE917}" dt="2020-01-10T11:29:48.131" v="3477" actId="1076"/>
          <ac:graphicFrameMkLst>
            <pc:docMk/>
            <pc:sldMk cId="1737185806" sldId="286"/>
            <ac:graphicFrameMk id="4" creationId="{78589599-26EA-D44E-8B71-952C2D918C94}"/>
          </ac:graphicFrameMkLst>
        </pc:graphicFrameChg>
      </pc:sldChg>
      <pc:sldChg chg="delSp modSp add delAnim">
        <pc:chgData name="Robert Lyon" userId="62cd4683-24f9-4384-bc79-6b6e461c32df" providerId="ADAL" clId="{009C492D-E07A-444A-87E7-4582A31BE917}" dt="2020-01-10T13:25:04.923" v="5271" actId="20577"/>
        <pc:sldMkLst>
          <pc:docMk/>
          <pc:sldMk cId="1106918620" sldId="287"/>
        </pc:sldMkLst>
        <pc:spChg chg="mod">
          <ac:chgData name="Robert Lyon" userId="62cd4683-24f9-4384-bc79-6b6e461c32df" providerId="ADAL" clId="{009C492D-E07A-444A-87E7-4582A31BE917}" dt="2020-01-10T13:25:04.923" v="5271" actId="20577"/>
          <ac:spMkLst>
            <pc:docMk/>
            <pc:sldMk cId="1106918620" sldId="287"/>
            <ac:spMk id="3" creationId="{3C6972D9-C817-480B-A565-DAAF6EA67D49}"/>
          </ac:spMkLst>
        </pc:spChg>
        <pc:spChg chg="del">
          <ac:chgData name="Robert Lyon" userId="62cd4683-24f9-4384-bc79-6b6e461c32df" providerId="ADAL" clId="{009C492D-E07A-444A-87E7-4582A31BE917}" dt="2020-01-10T13:16:02.359" v="4272" actId="478"/>
          <ac:spMkLst>
            <pc:docMk/>
            <pc:sldMk cId="1106918620" sldId="287"/>
            <ac:spMk id="13" creationId="{CCDB7461-8245-DB41-BF62-427240AB27EA}"/>
          </ac:spMkLst>
        </pc:spChg>
        <pc:spChg chg="del">
          <ac:chgData name="Robert Lyon" userId="62cd4683-24f9-4384-bc79-6b6e461c32df" providerId="ADAL" clId="{009C492D-E07A-444A-87E7-4582A31BE917}" dt="2020-01-10T13:16:02.359" v="4272" actId="478"/>
          <ac:spMkLst>
            <pc:docMk/>
            <pc:sldMk cId="1106918620" sldId="287"/>
            <ac:spMk id="15" creationId="{652315B2-8B47-FE46-A6F5-039B71F3F37A}"/>
          </ac:spMkLst>
        </pc:spChg>
        <pc:spChg chg="del">
          <ac:chgData name="Robert Lyon" userId="62cd4683-24f9-4384-bc79-6b6e461c32df" providerId="ADAL" clId="{009C492D-E07A-444A-87E7-4582A31BE917}" dt="2020-01-10T13:16:02.359" v="4272" actId="478"/>
          <ac:spMkLst>
            <pc:docMk/>
            <pc:sldMk cId="1106918620" sldId="287"/>
            <ac:spMk id="19" creationId="{F40E0137-3E20-104C-9960-881A95FC801D}"/>
          </ac:spMkLst>
        </pc:spChg>
        <pc:spChg chg="del">
          <ac:chgData name="Robert Lyon" userId="62cd4683-24f9-4384-bc79-6b6e461c32df" providerId="ADAL" clId="{009C492D-E07A-444A-87E7-4582A31BE917}" dt="2020-01-10T13:16:02.359" v="4272" actId="478"/>
          <ac:spMkLst>
            <pc:docMk/>
            <pc:sldMk cId="1106918620" sldId="287"/>
            <ac:spMk id="20" creationId="{DC6920E4-7910-E949-B57C-D04AEF633719}"/>
          </ac:spMkLst>
        </pc:spChg>
        <pc:grpChg chg="del">
          <ac:chgData name="Robert Lyon" userId="62cd4683-24f9-4384-bc79-6b6e461c32df" providerId="ADAL" clId="{009C492D-E07A-444A-87E7-4582A31BE917}" dt="2020-01-10T13:16:02.359" v="4272" actId="478"/>
          <ac:grpSpMkLst>
            <pc:docMk/>
            <pc:sldMk cId="1106918620" sldId="287"/>
            <ac:grpSpMk id="14" creationId="{ADD5781A-EA0E-3042-9F54-E6AFFC872A87}"/>
          </ac:grpSpMkLst>
        </pc:grpChg>
        <pc:picChg chg="del">
          <ac:chgData name="Robert Lyon" userId="62cd4683-24f9-4384-bc79-6b6e461c32df" providerId="ADAL" clId="{009C492D-E07A-444A-87E7-4582A31BE917}" dt="2020-01-10T13:16:02.359" v="4272" actId="478"/>
          <ac:picMkLst>
            <pc:docMk/>
            <pc:sldMk cId="1106918620" sldId="287"/>
            <ac:picMk id="5" creationId="{7D6D981B-076A-C04F-9C55-4C11173755CD}"/>
          </ac:picMkLst>
        </pc:picChg>
        <pc:picChg chg="del">
          <ac:chgData name="Robert Lyon" userId="62cd4683-24f9-4384-bc79-6b6e461c32df" providerId="ADAL" clId="{009C492D-E07A-444A-87E7-4582A31BE917}" dt="2020-01-10T13:16:02.359" v="4272" actId="478"/>
          <ac:picMkLst>
            <pc:docMk/>
            <pc:sldMk cId="1106918620" sldId="287"/>
            <ac:picMk id="12" creationId="{36AE2635-B11E-E84F-83C0-64AB9A69F702}"/>
          </ac:picMkLst>
        </pc:picChg>
        <pc:cxnChg chg="del">
          <ac:chgData name="Robert Lyon" userId="62cd4683-24f9-4384-bc79-6b6e461c32df" providerId="ADAL" clId="{009C492D-E07A-444A-87E7-4582A31BE917}" dt="2020-01-10T13:16:02.359" v="4272" actId="478"/>
          <ac:cxnSpMkLst>
            <pc:docMk/>
            <pc:sldMk cId="1106918620" sldId="287"/>
            <ac:cxnSpMk id="17" creationId="{665F8519-6704-C54E-ACC4-964A0C3B443F}"/>
          </ac:cxnSpMkLst>
        </pc:cxnChg>
        <pc:cxnChg chg="del">
          <ac:chgData name="Robert Lyon" userId="62cd4683-24f9-4384-bc79-6b6e461c32df" providerId="ADAL" clId="{009C492D-E07A-444A-87E7-4582A31BE917}" dt="2020-01-10T13:16:02.359" v="4272" actId="478"/>
          <ac:cxnSpMkLst>
            <pc:docMk/>
            <pc:sldMk cId="1106918620" sldId="287"/>
            <ac:cxnSpMk id="18" creationId="{C07FB995-7149-A84F-9D3C-E20E3330A993}"/>
          </ac:cxnSpMkLst>
        </pc:cxnChg>
      </pc:sldChg>
      <pc:sldChg chg="addSp modSp add">
        <pc:chgData name="Robert Lyon" userId="62cd4683-24f9-4384-bc79-6b6e461c32df" providerId="ADAL" clId="{009C492D-E07A-444A-87E7-4582A31BE917}" dt="2020-01-10T13:52:01.652" v="7045" actId="20577"/>
        <pc:sldMkLst>
          <pc:docMk/>
          <pc:sldMk cId="1078253452" sldId="288"/>
        </pc:sldMkLst>
        <pc:spChg chg="mod">
          <ac:chgData name="Robert Lyon" userId="62cd4683-24f9-4384-bc79-6b6e461c32df" providerId="ADAL" clId="{009C492D-E07A-444A-87E7-4582A31BE917}" dt="2020-01-10T13:30:35.647" v="5387" actId="20577"/>
          <ac:spMkLst>
            <pc:docMk/>
            <pc:sldMk cId="1078253452" sldId="288"/>
            <ac:spMk id="2" creationId="{695EB2FC-56E2-4E16-8001-BC231118D590}"/>
          </ac:spMkLst>
        </pc:spChg>
        <pc:spChg chg="mod">
          <ac:chgData name="Robert Lyon" userId="62cd4683-24f9-4384-bc79-6b6e461c32df" providerId="ADAL" clId="{009C492D-E07A-444A-87E7-4582A31BE917}" dt="2020-01-10T13:52:01.652" v="7045" actId="20577"/>
          <ac:spMkLst>
            <pc:docMk/>
            <pc:sldMk cId="1078253452" sldId="288"/>
            <ac:spMk id="3" creationId="{3C6972D9-C817-480B-A565-DAAF6EA67D49}"/>
          </ac:spMkLst>
        </pc:spChg>
        <pc:picChg chg="add mod">
          <ac:chgData name="Robert Lyon" userId="62cd4683-24f9-4384-bc79-6b6e461c32df" providerId="ADAL" clId="{009C492D-E07A-444A-87E7-4582A31BE917}" dt="2020-01-10T13:39:05.049" v="6051" actId="1076"/>
          <ac:picMkLst>
            <pc:docMk/>
            <pc:sldMk cId="1078253452" sldId="288"/>
            <ac:picMk id="5" creationId="{BCB05C03-B846-5549-A361-0B01CBE9846E}"/>
          </ac:picMkLst>
        </pc:picChg>
      </pc:sldChg>
      <pc:sldChg chg="modSp add">
        <pc:chgData name="Robert Lyon" userId="62cd4683-24f9-4384-bc79-6b6e461c32df" providerId="ADAL" clId="{009C492D-E07A-444A-87E7-4582A31BE917}" dt="2020-01-10T13:52:50.130" v="7047" actId="20577"/>
        <pc:sldMkLst>
          <pc:docMk/>
          <pc:sldMk cId="376663602" sldId="289"/>
        </pc:sldMkLst>
        <pc:spChg chg="mod">
          <ac:chgData name="Robert Lyon" userId="62cd4683-24f9-4384-bc79-6b6e461c32df" providerId="ADAL" clId="{009C492D-E07A-444A-87E7-4582A31BE917}" dt="2020-01-10T13:52:50.130" v="7047" actId="20577"/>
          <ac:spMkLst>
            <pc:docMk/>
            <pc:sldMk cId="376663602" sldId="289"/>
            <ac:spMk id="3" creationId="{3C6972D9-C817-480B-A565-DAAF6EA67D49}"/>
          </ac:spMkLst>
        </pc:spChg>
      </pc:sldChg>
      <pc:sldChg chg="modSp add ord">
        <pc:chgData name="Robert Lyon" userId="62cd4683-24f9-4384-bc79-6b6e461c32df" providerId="ADAL" clId="{009C492D-E07A-444A-87E7-4582A31BE917}" dt="2020-01-10T13:53:43.425" v="7081" actId="5793"/>
        <pc:sldMkLst>
          <pc:docMk/>
          <pc:sldMk cId="3795214036" sldId="290"/>
        </pc:sldMkLst>
        <pc:spChg chg="mod">
          <ac:chgData name="Robert Lyon" userId="62cd4683-24f9-4384-bc79-6b6e461c32df" providerId="ADAL" clId="{009C492D-E07A-444A-87E7-4582A31BE917}" dt="2020-01-10T13:53:43.425" v="7081" actId="5793"/>
          <ac:spMkLst>
            <pc:docMk/>
            <pc:sldMk cId="3795214036" sldId="290"/>
            <ac:spMk id="3" creationId="{18953590-0287-466A-8501-BCDC8F2C57F7}"/>
          </ac:spMkLst>
        </pc:spChg>
      </pc:sldChg>
      <pc:sldChg chg="add del">
        <pc:chgData name="Robert Lyon" userId="62cd4683-24f9-4384-bc79-6b6e461c32df" providerId="ADAL" clId="{009C492D-E07A-444A-87E7-4582A31BE917}" dt="2020-01-10T14:42:41.141" v="7479" actId="2696"/>
        <pc:sldMkLst>
          <pc:docMk/>
          <pc:sldMk cId="841927232" sldId="509"/>
        </pc:sldMkLst>
      </pc:sldChg>
      <pc:sldChg chg="add">
        <pc:chgData name="Robert Lyon" userId="62cd4683-24f9-4384-bc79-6b6e461c32df" providerId="ADAL" clId="{009C492D-E07A-444A-87E7-4582A31BE917}" dt="2020-01-10T14:31:56.479" v="7282"/>
        <pc:sldMkLst>
          <pc:docMk/>
          <pc:sldMk cId="2056921960" sldId="522"/>
        </pc:sldMkLst>
      </pc:sldChg>
      <pc:sldChg chg="add del">
        <pc:chgData name="Robert Lyon" userId="62cd4683-24f9-4384-bc79-6b6e461c32df" providerId="ADAL" clId="{009C492D-E07A-444A-87E7-4582A31BE917}" dt="2020-01-10T16:12:34.608" v="7704" actId="2696"/>
        <pc:sldMkLst>
          <pc:docMk/>
          <pc:sldMk cId="1953027677" sldId="523"/>
        </pc:sldMkLst>
      </pc:sldChg>
      <pc:sldChg chg="add del">
        <pc:chgData name="Robert Lyon" userId="62cd4683-24f9-4384-bc79-6b6e461c32df" providerId="ADAL" clId="{009C492D-E07A-444A-87E7-4582A31BE917}" dt="2020-01-10T15:05:57.032" v="7658" actId="2696"/>
        <pc:sldMkLst>
          <pc:docMk/>
          <pc:sldMk cId="3222711923" sldId="525"/>
        </pc:sldMkLst>
      </pc:sldChg>
      <pc:sldChg chg="add del">
        <pc:chgData name="Robert Lyon" userId="62cd4683-24f9-4384-bc79-6b6e461c32df" providerId="ADAL" clId="{009C492D-E07A-444A-87E7-4582A31BE917}" dt="2020-01-10T15:00:43.118" v="7618" actId="2696"/>
        <pc:sldMkLst>
          <pc:docMk/>
          <pc:sldMk cId="2350117850" sldId="526"/>
        </pc:sldMkLst>
      </pc:sldChg>
      <pc:sldChg chg="add del">
        <pc:chgData name="Robert Lyon" userId="62cd4683-24f9-4384-bc79-6b6e461c32df" providerId="ADAL" clId="{009C492D-E07A-444A-87E7-4582A31BE917}" dt="2020-01-10T14:56:10.467" v="7565" actId="2696"/>
        <pc:sldMkLst>
          <pc:docMk/>
          <pc:sldMk cId="2569063101" sldId="527"/>
        </pc:sldMkLst>
      </pc:sldChg>
      <pc:sldChg chg="add del">
        <pc:chgData name="Robert Lyon" userId="62cd4683-24f9-4384-bc79-6b6e461c32df" providerId="ADAL" clId="{009C492D-E07A-444A-87E7-4582A31BE917}" dt="2020-01-10T14:41:03.738" v="7431" actId="2696"/>
        <pc:sldMkLst>
          <pc:docMk/>
          <pc:sldMk cId="654651464" sldId="528"/>
        </pc:sldMkLst>
      </pc:sldChg>
      <pc:sldChg chg="add">
        <pc:chgData name="Robert Lyon" userId="62cd4683-24f9-4384-bc79-6b6e461c32df" providerId="ADAL" clId="{009C492D-E07A-444A-87E7-4582A31BE917}" dt="2020-01-10T14:31:56.479" v="7282"/>
        <pc:sldMkLst>
          <pc:docMk/>
          <pc:sldMk cId="2131982049" sldId="529"/>
        </pc:sldMkLst>
      </pc:sldChg>
      <pc:sldChg chg="add del">
        <pc:chgData name="Robert Lyon" userId="62cd4683-24f9-4384-bc79-6b6e461c32df" providerId="ADAL" clId="{009C492D-E07A-444A-87E7-4582A31BE917}" dt="2020-01-10T17:16:49.696" v="8733" actId="2696"/>
        <pc:sldMkLst>
          <pc:docMk/>
          <pc:sldMk cId="3476402838" sldId="530"/>
        </pc:sldMkLst>
      </pc:sldChg>
      <pc:sldChg chg="add">
        <pc:chgData name="Robert Lyon" userId="62cd4683-24f9-4384-bc79-6b6e461c32df" providerId="ADAL" clId="{009C492D-E07A-444A-87E7-4582A31BE917}" dt="2020-01-10T14:31:56.479" v="7282"/>
        <pc:sldMkLst>
          <pc:docMk/>
          <pc:sldMk cId="2926825000" sldId="531"/>
        </pc:sldMkLst>
      </pc:sldChg>
      <pc:sldChg chg="add del">
        <pc:chgData name="Robert Lyon" userId="62cd4683-24f9-4384-bc79-6b6e461c32df" providerId="ADAL" clId="{009C492D-E07A-444A-87E7-4582A31BE917}" dt="2020-01-10T14:52:55.233" v="7528" actId="2696"/>
        <pc:sldMkLst>
          <pc:docMk/>
          <pc:sldMk cId="316863281" sldId="533"/>
        </pc:sldMkLst>
      </pc:sldChg>
      <pc:sldChg chg="add del">
        <pc:chgData name="Robert Lyon" userId="62cd4683-24f9-4384-bc79-6b6e461c32df" providerId="ADAL" clId="{009C492D-E07A-444A-87E7-4582A31BE917}" dt="2020-01-10T16:22:41.067" v="7740" actId="2696"/>
        <pc:sldMkLst>
          <pc:docMk/>
          <pc:sldMk cId="1730382751" sldId="534"/>
        </pc:sldMkLst>
      </pc:sldChg>
      <pc:sldChg chg="modSp add del modAnim">
        <pc:chgData name="Robert Lyon" userId="62cd4683-24f9-4384-bc79-6b6e461c32df" providerId="ADAL" clId="{009C492D-E07A-444A-87E7-4582A31BE917}" dt="2020-01-10T16:29:43.364" v="7889" actId="2696"/>
        <pc:sldMkLst>
          <pc:docMk/>
          <pc:sldMk cId="2744873880" sldId="535"/>
        </pc:sldMkLst>
        <pc:spChg chg="mod">
          <ac:chgData name="Robert Lyon" userId="62cd4683-24f9-4384-bc79-6b6e461c32df" providerId="ADAL" clId="{009C492D-E07A-444A-87E7-4582A31BE917}" dt="2020-01-10T16:27:54.616" v="7862" actId="20577"/>
          <ac:spMkLst>
            <pc:docMk/>
            <pc:sldMk cId="2744873880" sldId="535"/>
            <ac:spMk id="17" creationId="{39418673-C76E-4899-8494-FD18BA32EF14}"/>
          </ac:spMkLst>
        </pc:spChg>
      </pc:sldChg>
      <pc:sldChg chg="add del">
        <pc:chgData name="Robert Lyon" userId="62cd4683-24f9-4384-bc79-6b6e461c32df" providerId="ADAL" clId="{009C492D-E07A-444A-87E7-4582A31BE917}" dt="2020-01-10T16:26:28.368" v="7838" actId="2696"/>
        <pc:sldMkLst>
          <pc:docMk/>
          <pc:sldMk cId="1900060408" sldId="536"/>
        </pc:sldMkLst>
      </pc:sldChg>
      <pc:sldChg chg="add del">
        <pc:chgData name="Robert Lyon" userId="62cd4683-24f9-4384-bc79-6b6e461c32df" providerId="ADAL" clId="{009C492D-E07A-444A-87E7-4582A31BE917}" dt="2020-01-10T16:47:56.192" v="8496" actId="2696"/>
        <pc:sldMkLst>
          <pc:docMk/>
          <pc:sldMk cId="3928549163" sldId="537"/>
        </pc:sldMkLst>
      </pc:sldChg>
      <pc:sldChg chg="add del">
        <pc:chgData name="Robert Lyon" userId="62cd4683-24f9-4384-bc79-6b6e461c32df" providerId="ADAL" clId="{009C492D-E07A-444A-87E7-4582A31BE917}" dt="2020-01-10T16:50:58.039" v="8622" actId="2696"/>
        <pc:sldMkLst>
          <pc:docMk/>
          <pc:sldMk cId="633486919" sldId="538"/>
        </pc:sldMkLst>
      </pc:sldChg>
      <pc:sldChg chg="modSp add del modAnim">
        <pc:chgData name="Robert Lyon" userId="62cd4683-24f9-4384-bc79-6b6e461c32df" providerId="ADAL" clId="{009C492D-E07A-444A-87E7-4582A31BE917}" dt="2020-01-10T14:36:31.210" v="7332" actId="2696"/>
        <pc:sldMkLst>
          <pc:docMk/>
          <pc:sldMk cId="1141010118" sldId="539"/>
        </pc:sldMkLst>
        <pc:spChg chg="mod">
          <ac:chgData name="Robert Lyon" userId="62cd4683-24f9-4384-bc79-6b6e461c32df" providerId="ADAL" clId="{009C492D-E07A-444A-87E7-4582A31BE917}" dt="2020-01-10T14:33:26.732" v="7291" actId="27636"/>
          <ac:spMkLst>
            <pc:docMk/>
            <pc:sldMk cId="1141010118" sldId="539"/>
            <ac:spMk id="14" creationId="{7A39218E-3F3E-4230-BBC2-126855362778}"/>
          </ac:spMkLst>
        </pc:spChg>
      </pc:sldChg>
      <pc:sldChg chg="add">
        <pc:chgData name="Robert Lyon" userId="62cd4683-24f9-4384-bc79-6b6e461c32df" providerId="ADAL" clId="{009C492D-E07A-444A-87E7-4582A31BE917}" dt="2020-01-10T14:31:56.479" v="7282"/>
        <pc:sldMkLst>
          <pc:docMk/>
          <pc:sldMk cId="3225672493" sldId="540"/>
        </pc:sldMkLst>
      </pc:sldChg>
      <pc:sldChg chg="add">
        <pc:chgData name="Robert Lyon" userId="62cd4683-24f9-4384-bc79-6b6e461c32df" providerId="ADAL" clId="{009C492D-E07A-444A-87E7-4582A31BE917}" dt="2020-01-10T14:31:56.479" v="7282"/>
        <pc:sldMkLst>
          <pc:docMk/>
          <pc:sldMk cId="8424426" sldId="541"/>
        </pc:sldMkLst>
      </pc:sldChg>
      <pc:sldChg chg="add">
        <pc:chgData name="Robert Lyon" userId="62cd4683-24f9-4384-bc79-6b6e461c32df" providerId="ADAL" clId="{009C492D-E07A-444A-87E7-4582A31BE917}" dt="2020-01-10T14:31:56.479" v="7282"/>
        <pc:sldMkLst>
          <pc:docMk/>
          <pc:sldMk cId="2460941110" sldId="542"/>
        </pc:sldMkLst>
      </pc:sldChg>
      <pc:sldChg chg="modSp add ord modAnim">
        <pc:chgData name="Robert Lyon" userId="62cd4683-24f9-4384-bc79-6b6e461c32df" providerId="ADAL" clId="{009C492D-E07A-444A-87E7-4582A31BE917}" dt="2020-01-10T14:42:35.876" v="7478" actId="20577"/>
        <pc:sldMkLst>
          <pc:docMk/>
          <pc:sldMk cId="1987391895" sldId="543"/>
        </pc:sldMkLst>
        <pc:spChg chg="mod">
          <ac:chgData name="Robert Lyon" userId="62cd4683-24f9-4384-bc79-6b6e461c32df" providerId="ADAL" clId="{009C492D-E07A-444A-87E7-4582A31BE917}" dt="2020-01-10T14:42:35.876" v="7478" actId="20577"/>
          <ac:spMkLst>
            <pc:docMk/>
            <pc:sldMk cId="1987391895" sldId="543"/>
            <ac:spMk id="2" creationId="{695EB2FC-56E2-4E16-8001-BC231118D590}"/>
          </ac:spMkLst>
        </pc:spChg>
        <pc:spChg chg="mod">
          <ac:chgData name="Robert Lyon" userId="62cd4683-24f9-4384-bc79-6b6e461c32df" providerId="ADAL" clId="{009C492D-E07A-444A-87E7-4582A31BE917}" dt="2020-01-10T14:41:59.686" v="7442" actId="207"/>
          <ac:spMkLst>
            <pc:docMk/>
            <pc:sldMk cId="1987391895" sldId="543"/>
            <ac:spMk id="3" creationId="{3C6972D9-C817-480B-A565-DAAF6EA67D49}"/>
          </ac:spMkLst>
        </pc:spChg>
      </pc:sldChg>
      <pc:sldChg chg="add del">
        <pc:chgData name="Robert Lyon" userId="62cd4683-24f9-4384-bc79-6b6e461c32df" providerId="ADAL" clId="{009C492D-E07A-444A-87E7-4582A31BE917}" dt="2020-01-10T14:33:05.159" v="7289" actId="2696"/>
        <pc:sldMkLst>
          <pc:docMk/>
          <pc:sldMk cId="2165155174" sldId="543"/>
        </pc:sldMkLst>
      </pc:sldChg>
      <pc:sldChg chg="modSp add ord modAnim">
        <pc:chgData name="Robert Lyon" userId="62cd4683-24f9-4384-bc79-6b6e461c32df" providerId="ADAL" clId="{009C492D-E07A-444A-87E7-4582A31BE917}" dt="2020-01-10T14:53:37.989" v="7530"/>
        <pc:sldMkLst>
          <pc:docMk/>
          <pc:sldMk cId="3057321118" sldId="544"/>
        </pc:sldMkLst>
        <pc:spChg chg="mod">
          <ac:chgData name="Robert Lyon" userId="62cd4683-24f9-4384-bc79-6b6e461c32df" providerId="ADAL" clId="{009C492D-E07A-444A-87E7-4582A31BE917}" dt="2020-01-10T14:52:51.904" v="7527" actId="20577"/>
          <ac:spMkLst>
            <pc:docMk/>
            <pc:sldMk cId="3057321118" sldId="544"/>
            <ac:spMk id="2" creationId="{695EB2FC-56E2-4E16-8001-BC231118D590}"/>
          </ac:spMkLst>
        </pc:spChg>
        <pc:spChg chg="mod">
          <ac:chgData name="Robert Lyon" userId="62cd4683-24f9-4384-bc79-6b6e461c32df" providerId="ADAL" clId="{009C492D-E07A-444A-87E7-4582A31BE917}" dt="2020-01-10T14:52:23.749" v="7502" actId="27636"/>
          <ac:spMkLst>
            <pc:docMk/>
            <pc:sldMk cId="3057321118" sldId="544"/>
            <ac:spMk id="3" creationId="{3C6972D9-C817-480B-A565-DAAF6EA67D49}"/>
          </ac:spMkLst>
        </pc:spChg>
      </pc:sldChg>
      <pc:sldChg chg="addSp modSp add ord modAnim">
        <pc:chgData name="Robert Lyon" userId="62cd4683-24f9-4384-bc79-6b6e461c32df" providerId="ADAL" clId="{009C492D-E07A-444A-87E7-4582A31BE917}" dt="2020-01-10T14:56:53.841" v="7585" actId="5793"/>
        <pc:sldMkLst>
          <pc:docMk/>
          <pc:sldMk cId="3433072984" sldId="545"/>
        </pc:sldMkLst>
        <pc:spChg chg="mod">
          <ac:chgData name="Robert Lyon" userId="62cd4683-24f9-4384-bc79-6b6e461c32df" providerId="ADAL" clId="{009C492D-E07A-444A-87E7-4582A31BE917}" dt="2020-01-10T14:56:02.686" v="7564" actId="20577"/>
          <ac:spMkLst>
            <pc:docMk/>
            <pc:sldMk cId="3433072984" sldId="545"/>
            <ac:spMk id="2" creationId="{695EB2FC-56E2-4E16-8001-BC231118D590}"/>
          </ac:spMkLst>
        </pc:spChg>
        <pc:spChg chg="mod">
          <ac:chgData name="Robert Lyon" userId="62cd4683-24f9-4384-bc79-6b6e461c32df" providerId="ADAL" clId="{009C492D-E07A-444A-87E7-4582A31BE917}" dt="2020-01-10T14:55:41.207" v="7557" actId="207"/>
          <ac:spMkLst>
            <pc:docMk/>
            <pc:sldMk cId="3433072984" sldId="545"/>
            <ac:spMk id="3" creationId="{3C6972D9-C817-480B-A565-DAAF6EA67D49}"/>
          </ac:spMkLst>
        </pc:spChg>
        <pc:spChg chg="mod">
          <ac:chgData name="Robert Lyon" userId="62cd4683-24f9-4384-bc79-6b6e461c32df" providerId="ADAL" clId="{009C492D-E07A-444A-87E7-4582A31BE917}" dt="2020-01-10T14:56:49.437" v="7579" actId="5793"/>
          <ac:spMkLst>
            <pc:docMk/>
            <pc:sldMk cId="3433072984" sldId="545"/>
            <ac:spMk id="13" creationId="{E1276724-D6F8-B54F-BDA4-BC2D072E3954}"/>
          </ac:spMkLst>
        </pc:spChg>
        <pc:spChg chg="mod">
          <ac:chgData name="Robert Lyon" userId="62cd4683-24f9-4384-bc79-6b6e461c32df" providerId="ADAL" clId="{009C492D-E07A-444A-87E7-4582A31BE917}" dt="2020-01-10T14:56:51.616" v="7582" actId="5793"/>
          <ac:spMkLst>
            <pc:docMk/>
            <pc:sldMk cId="3433072984" sldId="545"/>
            <ac:spMk id="17" creationId="{E3C7511D-B4DC-B846-861F-908393467DB7}"/>
          </ac:spMkLst>
        </pc:spChg>
        <pc:spChg chg="mod">
          <ac:chgData name="Robert Lyon" userId="62cd4683-24f9-4384-bc79-6b6e461c32df" providerId="ADAL" clId="{009C492D-E07A-444A-87E7-4582A31BE917}" dt="2020-01-10T14:56:53.841" v="7585" actId="5793"/>
          <ac:spMkLst>
            <pc:docMk/>
            <pc:sldMk cId="3433072984" sldId="545"/>
            <ac:spMk id="18" creationId="{7A4B6BED-1B71-514E-A163-2CA961056AAE}"/>
          </ac:spMkLst>
        </pc:spChg>
        <pc:grpChg chg="add mod">
          <ac:chgData name="Robert Lyon" userId="62cd4683-24f9-4384-bc79-6b6e461c32df" providerId="ADAL" clId="{009C492D-E07A-444A-87E7-4582A31BE917}" dt="2020-01-10T14:55:25.636" v="7553" actId="164"/>
          <ac:grpSpMkLst>
            <pc:docMk/>
            <pc:sldMk cId="3433072984" sldId="545"/>
            <ac:grpSpMk id="4" creationId="{59625917-BADC-0F48-87D8-463A04573AF9}"/>
          </ac:grpSpMkLst>
        </pc:grpChg>
        <pc:grpChg chg="add mod">
          <ac:chgData name="Robert Lyon" userId="62cd4683-24f9-4384-bc79-6b6e461c32df" providerId="ADAL" clId="{009C492D-E07A-444A-87E7-4582A31BE917}" dt="2020-01-10T14:55:25.636" v="7553" actId="164"/>
          <ac:grpSpMkLst>
            <pc:docMk/>
            <pc:sldMk cId="3433072984" sldId="545"/>
            <ac:grpSpMk id="8" creationId="{90DE0B73-20CE-F644-A2CD-5733BB7DAC2C}"/>
          </ac:grpSpMkLst>
        </pc:grpChg>
        <pc:grpChg chg="add mod">
          <ac:chgData name="Robert Lyon" userId="62cd4683-24f9-4384-bc79-6b6e461c32df" providerId="ADAL" clId="{009C492D-E07A-444A-87E7-4582A31BE917}" dt="2020-01-10T14:55:25.636" v="7553" actId="164"/>
          <ac:grpSpMkLst>
            <pc:docMk/>
            <pc:sldMk cId="3433072984" sldId="545"/>
            <ac:grpSpMk id="14" creationId="{92C06080-A6A5-CE46-B46F-279811236495}"/>
          </ac:grpSpMkLst>
        </pc:grpChg>
        <pc:grpChg chg="add mod">
          <ac:chgData name="Robert Lyon" userId="62cd4683-24f9-4384-bc79-6b6e461c32df" providerId="ADAL" clId="{009C492D-E07A-444A-87E7-4582A31BE917}" dt="2020-01-10T14:55:25.636" v="7553" actId="164"/>
          <ac:grpSpMkLst>
            <pc:docMk/>
            <pc:sldMk cId="3433072984" sldId="545"/>
            <ac:grpSpMk id="19" creationId="{2D0D0CB0-8C94-0C40-A0FB-46198E97E8AC}"/>
          </ac:grpSpMkLst>
        </pc:grpChg>
      </pc:sldChg>
      <pc:sldChg chg="addSp modSp add ord modAnim">
        <pc:chgData name="Robert Lyon" userId="62cd4683-24f9-4384-bc79-6b6e461c32df" providerId="ADAL" clId="{009C492D-E07A-444A-87E7-4582A31BE917}" dt="2020-01-10T16:41:58.132" v="8355" actId="20577"/>
        <pc:sldMkLst>
          <pc:docMk/>
          <pc:sldMk cId="595354309" sldId="546"/>
        </pc:sldMkLst>
        <pc:spChg chg="mod">
          <ac:chgData name="Robert Lyon" userId="62cd4683-24f9-4384-bc79-6b6e461c32df" providerId="ADAL" clId="{009C492D-E07A-444A-87E7-4582A31BE917}" dt="2020-01-10T15:06:04.939" v="7671" actId="20577"/>
          <ac:spMkLst>
            <pc:docMk/>
            <pc:sldMk cId="595354309" sldId="546"/>
            <ac:spMk id="2" creationId="{695EB2FC-56E2-4E16-8001-BC231118D590}"/>
          </ac:spMkLst>
        </pc:spChg>
        <pc:spChg chg="mod">
          <ac:chgData name="Robert Lyon" userId="62cd4683-24f9-4384-bc79-6b6e461c32df" providerId="ADAL" clId="{009C492D-E07A-444A-87E7-4582A31BE917}" dt="2020-01-10T16:41:58.132" v="8355" actId="20577"/>
          <ac:spMkLst>
            <pc:docMk/>
            <pc:sldMk cId="595354309" sldId="546"/>
            <ac:spMk id="3" creationId="{3C6972D9-C817-480B-A565-DAAF6EA67D49}"/>
          </ac:spMkLst>
        </pc:spChg>
        <pc:spChg chg="add mod">
          <ac:chgData name="Robert Lyon" userId="62cd4683-24f9-4384-bc79-6b6e461c32df" providerId="ADAL" clId="{009C492D-E07A-444A-87E7-4582A31BE917}" dt="2020-01-10T16:39:59.472" v="8186" actId="20577"/>
          <ac:spMkLst>
            <pc:docMk/>
            <pc:sldMk cId="595354309" sldId="546"/>
            <ac:spMk id="15" creationId="{3270C286-D497-F545-8334-4C9D26BBB4DB}"/>
          </ac:spMkLst>
        </pc:spChg>
        <pc:spChg chg="add">
          <ac:chgData name="Robert Lyon" userId="62cd4683-24f9-4384-bc79-6b6e461c32df" providerId="ADAL" clId="{009C492D-E07A-444A-87E7-4582A31BE917}" dt="2020-01-10T16:08:06.180" v="7683"/>
          <ac:spMkLst>
            <pc:docMk/>
            <pc:sldMk cId="595354309" sldId="546"/>
            <ac:spMk id="16" creationId="{9ED07DC8-C7DE-254F-AC57-529F9102085E}"/>
          </ac:spMkLst>
        </pc:spChg>
        <pc:grpChg chg="add">
          <ac:chgData name="Robert Lyon" userId="62cd4683-24f9-4384-bc79-6b6e461c32df" providerId="ADAL" clId="{009C492D-E07A-444A-87E7-4582A31BE917}" dt="2020-01-10T16:08:06.180" v="7683"/>
          <ac:grpSpMkLst>
            <pc:docMk/>
            <pc:sldMk cId="595354309" sldId="546"/>
            <ac:grpSpMk id="4" creationId="{96E1E520-6FCB-E44F-9413-252C78CF7EEB}"/>
          </ac:grpSpMkLst>
        </pc:grpChg>
      </pc:sldChg>
      <pc:sldChg chg="addSp modSp add ord modAnim">
        <pc:chgData name="Robert Lyon" userId="62cd4683-24f9-4384-bc79-6b6e461c32df" providerId="ADAL" clId="{009C492D-E07A-444A-87E7-4582A31BE917}" dt="2020-01-10T15:05:46.757" v="7657" actId="114"/>
        <pc:sldMkLst>
          <pc:docMk/>
          <pc:sldMk cId="153942460" sldId="547"/>
        </pc:sldMkLst>
        <pc:spChg chg="mod">
          <ac:chgData name="Robert Lyon" userId="62cd4683-24f9-4384-bc79-6b6e461c32df" providerId="ADAL" clId="{009C492D-E07A-444A-87E7-4582A31BE917}" dt="2020-01-10T15:00:51.706" v="7633" actId="20577"/>
          <ac:spMkLst>
            <pc:docMk/>
            <pc:sldMk cId="153942460" sldId="547"/>
            <ac:spMk id="2" creationId="{695EB2FC-56E2-4E16-8001-BC231118D590}"/>
          </ac:spMkLst>
        </pc:spChg>
        <pc:spChg chg="mod">
          <ac:chgData name="Robert Lyon" userId="62cd4683-24f9-4384-bc79-6b6e461c32df" providerId="ADAL" clId="{009C492D-E07A-444A-87E7-4582A31BE917}" dt="2020-01-10T15:05:46.757" v="7657" actId="114"/>
          <ac:spMkLst>
            <pc:docMk/>
            <pc:sldMk cId="153942460" sldId="547"/>
            <ac:spMk id="3" creationId="{3C6972D9-C817-480B-A565-DAAF6EA67D49}"/>
          </ac:spMkLst>
        </pc:spChg>
        <pc:spChg chg="mod">
          <ac:chgData name="Robert Lyon" userId="62cd4683-24f9-4384-bc79-6b6e461c32df" providerId="ADAL" clId="{009C492D-E07A-444A-87E7-4582A31BE917}" dt="2020-01-10T15:05:02.232" v="7655" actId="20577"/>
          <ac:spMkLst>
            <pc:docMk/>
            <pc:sldMk cId="153942460" sldId="547"/>
            <ac:spMk id="21" creationId="{80D56720-99DA-994B-93C9-BA8D758612BD}"/>
          </ac:spMkLst>
        </pc:spChg>
        <pc:grpChg chg="add mod">
          <ac:chgData name="Robert Lyon" userId="62cd4683-24f9-4384-bc79-6b6e461c32df" providerId="ADAL" clId="{009C492D-E07A-444A-87E7-4582A31BE917}" dt="2020-01-10T15:04:23.853" v="7645" actId="1076"/>
          <ac:grpSpMkLst>
            <pc:docMk/>
            <pc:sldMk cId="153942460" sldId="547"/>
            <ac:grpSpMk id="4" creationId="{1851627C-118B-4149-A5A0-4B35C3305879}"/>
          </ac:grpSpMkLst>
        </pc:grpChg>
        <pc:grpChg chg="add mod">
          <ac:chgData name="Robert Lyon" userId="62cd4683-24f9-4384-bc79-6b6e461c32df" providerId="ADAL" clId="{009C492D-E07A-444A-87E7-4582A31BE917}" dt="2020-01-10T15:04:23.853" v="7645" actId="1076"/>
          <ac:grpSpMkLst>
            <pc:docMk/>
            <pc:sldMk cId="153942460" sldId="547"/>
            <ac:grpSpMk id="17" creationId="{66EF65A5-6774-454F-AD30-0E5710DAA472}"/>
          </ac:grpSpMkLst>
        </pc:grpChg>
      </pc:sldChg>
      <pc:sldChg chg="modSp add ord modAnim">
        <pc:chgData name="Robert Lyon" userId="62cd4683-24f9-4384-bc79-6b6e461c32df" providerId="ADAL" clId="{009C492D-E07A-444A-87E7-4582A31BE917}" dt="2020-01-10T16:22:37.191" v="7739"/>
        <pc:sldMkLst>
          <pc:docMk/>
          <pc:sldMk cId="4167237073" sldId="548"/>
        </pc:sldMkLst>
        <pc:spChg chg="mod">
          <ac:chgData name="Robert Lyon" userId="62cd4683-24f9-4384-bc79-6b6e461c32df" providerId="ADAL" clId="{009C492D-E07A-444A-87E7-4582A31BE917}" dt="2020-01-10T16:21:32.972" v="7721" actId="20577"/>
          <ac:spMkLst>
            <pc:docMk/>
            <pc:sldMk cId="4167237073" sldId="548"/>
            <ac:spMk id="2" creationId="{695EB2FC-56E2-4E16-8001-BC231118D590}"/>
          </ac:spMkLst>
        </pc:spChg>
        <pc:spChg chg="mod">
          <ac:chgData name="Robert Lyon" userId="62cd4683-24f9-4384-bc79-6b6e461c32df" providerId="ADAL" clId="{009C492D-E07A-444A-87E7-4582A31BE917}" dt="2020-01-10T16:22:29.198" v="7737" actId="20577"/>
          <ac:spMkLst>
            <pc:docMk/>
            <pc:sldMk cId="4167237073" sldId="548"/>
            <ac:spMk id="3" creationId="{3C6972D9-C817-480B-A565-DAAF6EA67D49}"/>
          </ac:spMkLst>
        </pc:spChg>
      </pc:sldChg>
      <pc:sldChg chg="modSp add ord">
        <pc:chgData name="Robert Lyon" userId="62cd4683-24f9-4384-bc79-6b6e461c32df" providerId="ADAL" clId="{009C492D-E07A-444A-87E7-4582A31BE917}" dt="2020-01-10T16:25:22.079" v="7837" actId="20577"/>
        <pc:sldMkLst>
          <pc:docMk/>
          <pc:sldMk cId="410488386" sldId="549"/>
        </pc:sldMkLst>
        <pc:spChg chg="mod">
          <ac:chgData name="Robert Lyon" userId="62cd4683-24f9-4384-bc79-6b6e461c32df" providerId="ADAL" clId="{009C492D-E07A-444A-87E7-4582A31BE917}" dt="2020-01-10T16:23:16.393" v="7775" actId="20577"/>
          <ac:spMkLst>
            <pc:docMk/>
            <pc:sldMk cId="410488386" sldId="549"/>
            <ac:spMk id="2" creationId="{695EB2FC-56E2-4E16-8001-BC231118D590}"/>
          </ac:spMkLst>
        </pc:spChg>
        <pc:spChg chg="mod">
          <ac:chgData name="Robert Lyon" userId="62cd4683-24f9-4384-bc79-6b6e461c32df" providerId="ADAL" clId="{009C492D-E07A-444A-87E7-4582A31BE917}" dt="2020-01-10T16:25:22.079" v="7837" actId="20577"/>
          <ac:spMkLst>
            <pc:docMk/>
            <pc:sldMk cId="410488386" sldId="549"/>
            <ac:spMk id="3" creationId="{3C6972D9-C817-480B-A565-DAAF6EA67D49}"/>
          </ac:spMkLst>
        </pc:spChg>
      </pc:sldChg>
      <pc:sldChg chg="addSp modSp add modAnim">
        <pc:chgData name="Robert Lyon" userId="62cd4683-24f9-4384-bc79-6b6e461c32df" providerId="ADAL" clId="{009C492D-E07A-444A-87E7-4582A31BE917}" dt="2020-01-10T15:03:55.454" v="7640" actId="207"/>
        <pc:sldMkLst>
          <pc:docMk/>
          <pc:sldMk cId="616200185" sldId="550"/>
        </pc:sldMkLst>
        <pc:spChg chg="mod">
          <ac:chgData name="Robert Lyon" userId="62cd4683-24f9-4384-bc79-6b6e461c32df" providerId="ADAL" clId="{009C492D-E07A-444A-87E7-4582A31BE917}" dt="2020-01-10T14:56:20.126" v="7572" actId="20577"/>
          <ac:spMkLst>
            <pc:docMk/>
            <pc:sldMk cId="616200185" sldId="550"/>
            <ac:spMk id="2" creationId="{695EB2FC-56E2-4E16-8001-BC231118D590}"/>
          </ac:spMkLst>
        </pc:spChg>
        <pc:spChg chg="mod">
          <ac:chgData name="Robert Lyon" userId="62cd4683-24f9-4384-bc79-6b6e461c32df" providerId="ADAL" clId="{009C492D-E07A-444A-87E7-4582A31BE917}" dt="2020-01-10T15:03:55.454" v="7640" actId="207"/>
          <ac:spMkLst>
            <pc:docMk/>
            <pc:sldMk cId="616200185" sldId="550"/>
            <ac:spMk id="3" creationId="{3C6972D9-C817-480B-A565-DAAF6EA67D49}"/>
          </ac:spMkLst>
        </pc:spChg>
        <pc:grpChg chg="add mod">
          <ac:chgData name="Robert Lyon" userId="62cd4683-24f9-4384-bc79-6b6e461c32df" providerId="ADAL" clId="{009C492D-E07A-444A-87E7-4582A31BE917}" dt="2020-01-10T15:00:09.950" v="7613" actId="1076"/>
          <ac:grpSpMkLst>
            <pc:docMk/>
            <pc:sldMk cId="616200185" sldId="550"/>
            <ac:grpSpMk id="4" creationId="{843F7E1E-DABD-A94D-A636-B61B70FFE30E}"/>
          </ac:grpSpMkLst>
        </pc:grpChg>
        <pc:grpChg chg="add">
          <ac:chgData name="Robert Lyon" userId="62cd4683-24f9-4384-bc79-6b6e461c32df" providerId="ADAL" clId="{009C492D-E07A-444A-87E7-4582A31BE917}" dt="2020-01-10T14:58:00.388" v="7595"/>
          <ac:grpSpMkLst>
            <pc:docMk/>
            <pc:sldMk cId="616200185" sldId="550"/>
            <ac:grpSpMk id="17" creationId="{4A287436-D335-374B-91CE-00CA355E20BC}"/>
          </ac:grpSpMkLst>
        </pc:grpChg>
        <pc:grpChg chg="add">
          <ac:chgData name="Robert Lyon" userId="62cd4683-24f9-4384-bc79-6b6e461c32df" providerId="ADAL" clId="{009C492D-E07A-444A-87E7-4582A31BE917}" dt="2020-01-10T14:58:00.388" v="7595"/>
          <ac:grpSpMkLst>
            <pc:docMk/>
            <pc:sldMk cId="616200185" sldId="550"/>
            <ac:grpSpMk id="22" creationId="{2FA0DDE9-AD5C-DE47-B644-7FF1EDF61F93}"/>
          </ac:grpSpMkLst>
        </pc:grpChg>
        <pc:cxnChg chg="mod">
          <ac:chgData name="Robert Lyon" userId="62cd4683-24f9-4384-bc79-6b6e461c32df" providerId="ADAL" clId="{009C492D-E07A-444A-87E7-4582A31BE917}" dt="2020-01-10T15:00:09.950" v="7613" actId="1076"/>
          <ac:cxnSpMkLst>
            <pc:docMk/>
            <pc:sldMk cId="616200185" sldId="550"/>
            <ac:cxnSpMk id="24" creationId="{58CEEDE4-1182-6547-9038-870CA85B0E61}"/>
          </ac:cxnSpMkLst>
        </pc:cxnChg>
      </pc:sldChg>
      <pc:sldChg chg="addSp modSp add ord modAnim">
        <pc:chgData name="Robert Lyon" userId="62cd4683-24f9-4384-bc79-6b6e461c32df" providerId="ADAL" clId="{009C492D-E07A-444A-87E7-4582A31BE917}" dt="2020-01-10T16:53:45.051" v="8647" actId="207"/>
        <pc:sldMkLst>
          <pc:docMk/>
          <pc:sldMk cId="273707883" sldId="551"/>
        </pc:sldMkLst>
        <pc:spChg chg="mod">
          <ac:chgData name="Robert Lyon" userId="62cd4683-24f9-4384-bc79-6b6e461c32df" providerId="ADAL" clId="{009C492D-E07A-444A-87E7-4582A31BE917}" dt="2020-01-10T16:49:13.227" v="8547" actId="20577"/>
          <ac:spMkLst>
            <pc:docMk/>
            <pc:sldMk cId="273707883" sldId="551"/>
            <ac:spMk id="2" creationId="{695EB2FC-56E2-4E16-8001-BC231118D590}"/>
          </ac:spMkLst>
        </pc:spChg>
        <pc:spChg chg="mod">
          <ac:chgData name="Robert Lyon" userId="62cd4683-24f9-4384-bc79-6b6e461c32df" providerId="ADAL" clId="{009C492D-E07A-444A-87E7-4582A31BE917}" dt="2020-01-10T16:51:32.995" v="8629" actId="20577"/>
          <ac:spMkLst>
            <pc:docMk/>
            <pc:sldMk cId="273707883" sldId="551"/>
            <ac:spMk id="3" creationId="{3C6972D9-C817-480B-A565-DAAF6EA67D49}"/>
          </ac:spMkLst>
        </pc:spChg>
        <pc:spChg chg="add mod">
          <ac:chgData name="Robert Lyon" userId="62cd4683-24f9-4384-bc79-6b6e461c32df" providerId="ADAL" clId="{009C492D-E07A-444A-87E7-4582A31BE917}" dt="2020-01-10T16:53:45.051" v="8647" actId="207"/>
          <ac:spMkLst>
            <pc:docMk/>
            <pc:sldMk cId="273707883" sldId="551"/>
            <ac:spMk id="15" creationId="{0F182400-9731-674D-B189-A1E5A3F7D1FD}"/>
          </ac:spMkLst>
        </pc:spChg>
        <pc:grpChg chg="add mod">
          <ac:chgData name="Robert Lyon" userId="62cd4683-24f9-4384-bc79-6b6e461c32df" providerId="ADAL" clId="{009C492D-E07A-444A-87E7-4582A31BE917}" dt="2020-01-10T16:49:33.895" v="8549" actId="1076"/>
          <ac:grpSpMkLst>
            <pc:docMk/>
            <pc:sldMk cId="273707883" sldId="551"/>
            <ac:grpSpMk id="4" creationId="{09703F77-9847-C84C-874A-8347C75D81D6}"/>
          </ac:grpSpMkLst>
        </pc:grpChg>
      </pc:sldChg>
      <pc:sldChg chg="addSp modSp add ord modAnim">
        <pc:chgData name="Robert Lyon" userId="62cd4683-24f9-4384-bc79-6b6e461c32df" providerId="ADAL" clId="{009C492D-E07A-444A-87E7-4582A31BE917}" dt="2020-01-10T16:53:30.247" v="8644" actId="207"/>
        <pc:sldMkLst>
          <pc:docMk/>
          <pc:sldMk cId="2843489473" sldId="552"/>
        </pc:sldMkLst>
        <pc:spChg chg="mod">
          <ac:chgData name="Robert Lyon" userId="62cd4683-24f9-4384-bc79-6b6e461c32df" providerId="ADAL" clId="{009C492D-E07A-444A-87E7-4582A31BE917}" dt="2020-01-10T16:49:01.350" v="8512" actId="20577"/>
          <ac:spMkLst>
            <pc:docMk/>
            <pc:sldMk cId="2843489473" sldId="552"/>
            <ac:spMk id="2" creationId="{695EB2FC-56E2-4E16-8001-BC231118D590}"/>
          </ac:spMkLst>
        </pc:spChg>
        <pc:spChg chg="mod">
          <ac:chgData name="Robert Lyon" userId="62cd4683-24f9-4384-bc79-6b6e461c32df" providerId="ADAL" clId="{009C492D-E07A-444A-87E7-4582A31BE917}" dt="2020-01-10T16:47:25.479" v="8493" actId="20577"/>
          <ac:spMkLst>
            <pc:docMk/>
            <pc:sldMk cId="2843489473" sldId="552"/>
            <ac:spMk id="3" creationId="{3C6972D9-C817-480B-A565-DAAF6EA67D49}"/>
          </ac:spMkLst>
        </pc:spChg>
        <pc:spChg chg="add mod">
          <ac:chgData name="Robert Lyon" userId="62cd4683-24f9-4384-bc79-6b6e461c32df" providerId="ADAL" clId="{009C492D-E07A-444A-87E7-4582A31BE917}" dt="2020-01-10T16:53:30.247" v="8644" actId="207"/>
          <ac:spMkLst>
            <pc:docMk/>
            <pc:sldMk cId="2843489473" sldId="552"/>
            <ac:spMk id="4" creationId="{5C08ED24-2687-4E45-910C-6AA6955B2C3C}"/>
          </ac:spMkLst>
        </pc:spChg>
        <pc:spChg chg="add mod">
          <ac:chgData name="Robert Lyon" userId="62cd4683-24f9-4384-bc79-6b6e461c32df" providerId="ADAL" clId="{009C492D-E07A-444A-87E7-4582A31BE917}" dt="2020-01-10T16:46:19.522" v="8465" actId="14100"/>
          <ac:spMkLst>
            <pc:docMk/>
            <pc:sldMk cId="2843489473" sldId="552"/>
            <ac:spMk id="5" creationId="{C5FC4C2C-DD58-8047-B021-22F338AE163C}"/>
          </ac:spMkLst>
        </pc:spChg>
        <pc:spChg chg="add mod">
          <ac:chgData name="Robert Lyon" userId="62cd4683-24f9-4384-bc79-6b6e461c32df" providerId="ADAL" clId="{009C492D-E07A-444A-87E7-4582A31BE917}" dt="2020-01-10T16:46:16.632" v="8464" actId="1076"/>
          <ac:spMkLst>
            <pc:docMk/>
            <pc:sldMk cId="2843489473" sldId="552"/>
            <ac:spMk id="6" creationId="{9585C425-A57B-6345-B800-DC644A757296}"/>
          </ac:spMkLst>
        </pc:spChg>
        <pc:spChg chg="add mod">
          <ac:chgData name="Robert Lyon" userId="62cd4683-24f9-4384-bc79-6b6e461c32df" providerId="ADAL" clId="{009C492D-E07A-444A-87E7-4582A31BE917}" dt="2020-01-10T16:45:58.304" v="8461" actId="14100"/>
          <ac:spMkLst>
            <pc:docMk/>
            <pc:sldMk cId="2843489473" sldId="552"/>
            <ac:spMk id="7" creationId="{FA0339CD-945E-3A4E-B49A-82FCB19074F4}"/>
          </ac:spMkLst>
        </pc:spChg>
        <pc:spChg chg="add mod">
          <ac:chgData name="Robert Lyon" userId="62cd4683-24f9-4384-bc79-6b6e461c32df" providerId="ADAL" clId="{009C492D-E07A-444A-87E7-4582A31BE917}" dt="2020-01-10T16:36:06.189" v="8080" actId="164"/>
          <ac:spMkLst>
            <pc:docMk/>
            <pc:sldMk cId="2843489473" sldId="552"/>
            <ac:spMk id="8" creationId="{5BA57E31-4CDE-4344-A6DC-68A655C4AD9A}"/>
          </ac:spMkLst>
        </pc:spChg>
        <pc:spChg chg="add mod">
          <ac:chgData name="Robert Lyon" userId="62cd4683-24f9-4384-bc79-6b6e461c32df" providerId="ADAL" clId="{009C492D-E07A-444A-87E7-4582A31BE917}" dt="2020-01-10T16:46:24.312" v="8466" actId="122"/>
          <ac:spMkLst>
            <pc:docMk/>
            <pc:sldMk cId="2843489473" sldId="552"/>
            <ac:spMk id="9" creationId="{FA360476-E6D4-B241-975E-6B43A789728E}"/>
          </ac:spMkLst>
        </pc:spChg>
        <pc:spChg chg="add mod">
          <ac:chgData name="Robert Lyon" userId="62cd4683-24f9-4384-bc79-6b6e461c32df" providerId="ADAL" clId="{009C492D-E07A-444A-87E7-4582A31BE917}" dt="2020-01-10T16:36:06.189" v="8080" actId="164"/>
          <ac:spMkLst>
            <pc:docMk/>
            <pc:sldMk cId="2843489473" sldId="552"/>
            <ac:spMk id="10" creationId="{956DB734-EC9C-F842-B61E-61AEA2DCD16C}"/>
          </ac:spMkLst>
        </pc:spChg>
        <pc:spChg chg="add mod">
          <ac:chgData name="Robert Lyon" userId="62cd4683-24f9-4384-bc79-6b6e461c32df" providerId="ADAL" clId="{009C492D-E07A-444A-87E7-4582A31BE917}" dt="2020-01-10T16:46:16.632" v="8464" actId="1076"/>
          <ac:spMkLst>
            <pc:docMk/>
            <pc:sldMk cId="2843489473" sldId="552"/>
            <ac:spMk id="11" creationId="{97A26414-BA99-E34C-AE8A-057BFABD8063}"/>
          </ac:spMkLst>
        </pc:spChg>
        <pc:spChg chg="add mod">
          <ac:chgData name="Robert Lyon" userId="62cd4683-24f9-4384-bc79-6b6e461c32df" providerId="ADAL" clId="{009C492D-E07A-444A-87E7-4582A31BE917}" dt="2020-01-10T16:36:06.189" v="8080" actId="164"/>
          <ac:spMkLst>
            <pc:docMk/>
            <pc:sldMk cId="2843489473" sldId="552"/>
            <ac:spMk id="12" creationId="{63BF6662-2797-D345-ABE7-7AB7538B4244}"/>
          </ac:spMkLst>
        </pc:spChg>
        <pc:spChg chg="add mod">
          <ac:chgData name="Robert Lyon" userId="62cd4683-24f9-4384-bc79-6b6e461c32df" providerId="ADAL" clId="{009C492D-E07A-444A-87E7-4582A31BE917}" dt="2020-01-10T16:36:06.189" v="8080" actId="164"/>
          <ac:spMkLst>
            <pc:docMk/>
            <pc:sldMk cId="2843489473" sldId="552"/>
            <ac:spMk id="13" creationId="{39B315D3-B249-C84D-BBF9-3E789F9FF27D}"/>
          </ac:spMkLst>
        </pc:spChg>
        <pc:spChg chg="add mod">
          <ac:chgData name="Robert Lyon" userId="62cd4683-24f9-4384-bc79-6b6e461c32df" providerId="ADAL" clId="{009C492D-E07A-444A-87E7-4582A31BE917}" dt="2020-01-10T16:46:16.632" v="8464" actId="1076"/>
          <ac:spMkLst>
            <pc:docMk/>
            <pc:sldMk cId="2843489473" sldId="552"/>
            <ac:spMk id="14" creationId="{8E254CED-1422-4F4E-B0E8-7CC4B98A2D09}"/>
          </ac:spMkLst>
        </pc:spChg>
        <pc:grpChg chg="add mod">
          <ac:chgData name="Robert Lyon" userId="62cd4683-24f9-4384-bc79-6b6e461c32df" providerId="ADAL" clId="{009C492D-E07A-444A-87E7-4582A31BE917}" dt="2020-01-10T16:45:19.858" v="8456" actId="1076"/>
          <ac:grpSpMkLst>
            <pc:docMk/>
            <pc:sldMk cId="2843489473" sldId="552"/>
            <ac:grpSpMk id="15" creationId="{E64FFBC5-528B-1044-8FD1-4158013E280B}"/>
          </ac:grpSpMkLst>
        </pc:grpChg>
      </pc:sldChg>
      <pc:sldChg chg="addSp modSp add ord modAnim">
        <pc:chgData name="Robert Lyon" userId="62cd4683-24f9-4384-bc79-6b6e461c32df" providerId="ADAL" clId="{009C492D-E07A-444A-87E7-4582A31BE917}" dt="2020-01-10T16:53:35.902" v="8645" actId="207"/>
        <pc:sldMkLst>
          <pc:docMk/>
          <pc:sldMk cId="1793242077" sldId="553"/>
        </pc:sldMkLst>
        <pc:spChg chg="mod">
          <ac:chgData name="Robert Lyon" userId="62cd4683-24f9-4384-bc79-6b6e461c32df" providerId="ADAL" clId="{009C492D-E07A-444A-87E7-4582A31BE917}" dt="2020-01-10T16:27:22.909" v="7857" actId="20577"/>
          <ac:spMkLst>
            <pc:docMk/>
            <pc:sldMk cId="1793242077" sldId="553"/>
            <ac:spMk id="2" creationId="{695EB2FC-56E2-4E16-8001-BC231118D590}"/>
          </ac:spMkLst>
        </pc:spChg>
        <pc:spChg chg="mod">
          <ac:chgData name="Robert Lyon" userId="62cd4683-24f9-4384-bc79-6b6e461c32df" providerId="ADAL" clId="{009C492D-E07A-444A-87E7-4582A31BE917}" dt="2020-01-10T16:29:14.159" v="7883" actId="114"/>
          <ac:spMkLst>
            <pc:docMk/>
            <pc:sldMk cId="1793242077" sldId="553"/>
            <ac:spMk id="3" creationId="{3C6972D9-C817-480B-A565-DAAF6EA67D49}"/>
          </ac:spMkLst>
        </pc:spChg>
        <pc:spChg chg="add mod">
          <ac:chgData name="Robert Lyon" userId="62cd4683-24f9-4384-bc79-6b6e461c32df" providerId="ADAL" clId="{009C492D-E07A-444A-87E7-4582A31BE917}" dt="2020-01-10T16:53:35.902" v="8645" actId="207"/>
          <ac:spMkLst>
            <pc:docMk/>
            <pc:sldMk cId="1793242077" sldId="553"/>
            <ac:spMk id="4" creationId="{5585945A-07BD-6747-870F-B13E88005863}"/>
          </ac:spMkLst>
        </pc:spChg>
        <pc:spChg chg="mod">
          <ac:chgData name="Robert Lyon" userId="62cd4683-24f9-4384-bc79-6b6e461c32df" providerId="ADAL" clId="{009C492D-E07A-444A-87E7-4582A31BE917}" dt="2020-01-10T16:40:32.932" v="8187" actId="20577"/>
          <ac:spMkLst>
            <pc:docMk/>
            <pc:sldMk cId="1793242077" sldId="553"/>
            <ac:spMk id="15" creationId="{E7F5DB88-8744-C944-8F43-87186C99E29D}"/>
          </ac:spMkLst>
        </pc:spChg>
        <pc:grpChg chg="add">
          <ac:chgData name="Robert Lyon" userId="62cd4683-24f9-4384-bc79-6b6e461c32df" providerId="ADAL" clId="{009C492D-E07A-444A-87E7-4582A31BE917}" dt="2020-01-10T16:28:39.476" v="7875"/>
          <ac:grpSpMkLst>
            <pc:docMk/>
            <pc:sldMk cId="1793242077" sldId="553"/>
            <ac:grpSpMk id="5" creationId="{5BA6A6EF-F444-DD44-9A7A-B884E76C3694}"/>
          </ac:grpSpMkLst>
        </pc:grpChg>
      </pc:sldChg>
      <pc:sldChg chg="addSp delSp modSp add ord modAnim">
        <pc:chgData name="Robert Lyon" userId="62cd4683-24f9-4384-bc79-6b6e461c32df" providerId="ADAL" clId="{009C492D-E07A-444A-87E7-4582A31BE917}" dt="2020-01-10T16:57:53.067" v="8732" actId="1076"/>
        <pc:sldMkLst>
          <pc:docMk/>
          <pc:sldMk cId="2239541802" sldId="554"/>
        </pc:sldMkLst>
        <pc:spChg chg="mod">
          <ac:chgData name="Robert Lyon" userId="62cd4683-24f9-4384-bc79-6b6e461c32df" providerId="ADAL" clId="{009C492D-E07A-444A-87E7-4582A31BE917}" dt="2020-01-10T16:55:17.577" v="8678" actId="20577"/>
          <ac:spMkLst>
            <pc:docMk/>
            <pc:sldMk cId="2239541802" sldId="554"/>
            <ac:spMk id="2" creationId="{695EB2FC-56E2-4E16-8001-BC231118D590}"/>
          </ac:spMkLst>
        </pc:spChg>
        <pc:spChg chg="mod">
          <ac:chgData name="Robert Lyon" userId="62cd4683-24f9-4384-bc79-6b6e461c32df" providerId="ADAL" clId="{009C492D-E07A-444A-87E7-4582A31BE917}" dt="2020-01-10T16:55:53.927" v="8692" actId="20577"/>
          <ac:spMkLst>
            <pc:docMk/>
            <pc:sldMk cId="2239541802" sldId="554"/>
            <ac:spMk id="3" creationId="{3C6972D9-C817-480B-A565-DAAF6EA67D49}"/>
          </ac:spMkLst>
        </pc:spChg>
        <pc:spChg chg="add del">
          <ac:chgData name="Robert Lyon" userId="62cd4683-24f9-4384-bc79-6b6e461c32df" providerId="ADAL" clId="{009C492D-E07A-444A-87E7-4582A31BE917}" dt="2020-01-10T16:56:01.474" v="8694"/>
          <ac:spMkLst>
            <pc:docMk/>
            <pc:sldMk cId="2239541802" sldId="554"/>
            <ac:spMk id="4" creationId="{0C228333-5841-7342-B67A-C41DD8999E90}"/>
          </ac:spMkLst>
        </pc:spChg>
        <pc:spChg chg="add mod">
          <ac:chgData name="Robert Lyon" userId="62cd4683-24f9-4384-bc79-6b6e461c32df" providerId="ADAL" clId="{009C492D-E07A-444A-87E7-4582A31BE917}" dt="2020-01-10T16:57:53.067" v="8732" actId="1076"/>
          <ac:spMkLst>
            <pc:docMk/>
            <pc:sldMk cId="2239541802" sldId="554"/>
            <ac:spMk id="16" creationId="{4E72B609-588B-2C42-AC7B-CDC5F105DD80}"/>
          </ac:spMkLst>
        </pc:spChg>
        <pc:grpChg chg="add">
          <ac:chgData name="Robert Lyon" userId="62cd4683-24f9-4384-bc79-6b6e461c32df" providerId="ADAL" clId="{009C492D-E07A-444A-87E7-4582A31BE917}" dt="2020-01-10T16:56:06.690" v="8695"/>
          <ac:grpSpMkLst>
            <pc:docMk/>
            <pc:sldMk cId="2239541802" sldId="554"/>
            <ac:grpSpMk id="5" creationId="{6D14F8D4-F071-0440-B8E5-8D87FA7568CB}"/>
          </ac:grpSpMkLst>
        </pc:grpChg>
      </pc:sldChg>
      <pc:sldChg chg="add ord">
        <pc:chgData name="Robert Lyon" userId="62cd4683-24f9-4384-bc79-6b6e461c32df" providerId="ADAL" clId="{009C492D-E07A-444A-87E7-4582A31BE917}" dt="2020-01-10T14:39:08.521" v="7373"/>
        <pc:sldMkLst>
          <pc:docMk/>
          <pc:sldMk cId="3701996282" sldId="555"/>
        </pc:sldMkLst>
      </pc:sldChg>
      <pc:sldChg chg="add ord">
        <pc:chgData name="Robert Lyon" userId="62cd4683-24f9-4384-bc79-6b6e461c32df" providerId="ADAL" clId="{009C492D-E07A-444A-87E7-4582A31BE917}" dt="2020-01-10T14:39:12.496" v="7375"/>
        <pc:sldMkLst>
          <pc:docMk/>
          <pc:sldMk cId="3990265839" sldId="556"/>
        </pc:sldMkLst>
      </pc:sldChg>
      <pc:sldChg chg="modSp add">
        <pc:chgData name="Robert Lyon" userId="62cd4683-24f9-4384-bc79-6b6e461c32df" providerId="ADAL" clId="{009C492D-E07A-444A-87E7-4582A31BE917}" dt="2020-01-13T18:10:50.496" v="11292" actId="20577"/>
        <pc:sldMkLst>
          <pc:docMk/>
          <pc:sldMk cId="1365552821" sldId="558"/>
        </pc:sldMkLst>
        <pc:spChg chg="mod">
          <ac:chgData name="Robert Lyon" userId="62cd4683-24f9-4384-bc79-6b6e461c32df" providerId="ADAL" clId="{009C492D-E07A-444A-87E7-4582A31BE917}" dt="2020-01-13T17:31:53.960" v="8753" actId="20577"/>
          <ac:spMkLst>
            <pc:docMk/>
            <pc:sldMk cId="1365552821" sldId="558"/>
            <ac:spMk id="2" creationId="{695EB2FC-56E2-4E16-8001-BC231118D590}"/>
          </ac:spMkLst>
        </pc:spChg>
        <pc:spChg chg="mod">
          <ac:chgData name="Robert Lyon" userId="62cd4683-24f9-4384-bc79-6b6e461c32df" providerId="ADAL" clId="{009C492D-E07A-444A-87E7-4582A31BE917}" dt="2020-01-13T18:10:50.496" v="11292" actId="20577"/>
          <ac:spMkLst>
            <pc:docMk/>
            <pc:sldMk cId="1365552821" sldId="558"/>
            <ac:spMk id="3" creationId="{3C6972D9-C817-480B-A565-DAAF6EA67D49}"/>
          </ac:spMkLst>
        </pc:spChg>
      </pc:sldChg>
      <pc:sldChg chg="modSp add">
        <pc:chgData name="Robert Lyon" userId="62cd4683-24f9-4384-bc79-6b6e461c32df" providerId="ADAL" clId="{009C492D-E07A-444A-87E7-4582A31BE917}" dt="2020-01-13T17:46:04.191" v="10537" actId="20577"/>
        <pc:sldMkLst>
          <pc:docMk/>
          <pc:sldMk cId="1673251938" sldId="559"/>
        </pc:sldMkLst>
        <pc:spChg chg="mod">
          <ac:chgData name="Robert Lyon" userId="62cd4683-24f9-4384-bc79-6b6e461c32df" providerId="ADAL" clId="{009C492D-E07A-444A-87E7-4582A31BE917}" dt="2020-01-13T17:37:04.023" v="9404" actId="20577"/>
          <ac:spMkLst>
            <pc:docMk/>
            <pc:sldMk cId="1673251938" sldId="559"/>
            <ac:spMk id="2" creationId="{695EB2FC-56E2-4E16-8001-BC231118D590}"/>
          </ac:spMkLst>
        </pc:spChg>
        <pc:spChg chg="mod">
          <ac:chgData name="Robert Lyon" userId="62cd4683-24f9-4384-bc79-6b6e461c32df" providerId="ADAL" clId="{009C492D-E07A-444A-87E7-4582A31BE917}" dt="2020-01-13T17:46:04.191" v="10537" actId="20577"/>
          <ac:spMkLst>
            <pc:docMk/>
            <pc:sldMk cId="1673251938" sldId="559"/>
            <ac:spMk id="3" creationId="{3C6972D9-C817-480B-A565-DAAF6EA67D49}"/>
          </ac:spMkLst>
        </pc:spChg>
      </pc:sldChg>
      <pc:sldChg chg="addSp delSp modSp add delAnim modAnim">
        <pc:chgData name="Robert Lyon" userId="62cd4683-24f9-4384-bc79-6b6e461c32df" providerId="ADAL" clId="{009C492D-E07A-444A-87E7-4582A31BE917}" dt="2020-01-13T18:08:48.229" v="11276" actId="1440"/>
        <pc:sldMkLst>
          <pc:docMk/>
          <pc:sldMk cId="1329975178" sldId="560"/>
        </pc:sldMkLst>
        <pc:spChg chg="mod">
          <ac:chgData name="Robert Lyon" userId="62cd4683-24f9-4384-bc79-6b6e461c32df" providerId="ADAL" clId="{009C492D-E07A-444A-87E7-4582A31BE917}" dt="2020-01-13T17:53:05.240" v="11059" actId="20577"/>
          <ac:spMkLst>
            <pc:docMk/>
            <pc:sldMk cId="1329975178" sldId="560"/>
            <ac:spMk id="2" creationId="{695EB2FC-56E2-4E16-8001-BC231118D590}"/>
          </ac:spMkLst>
        </pc:spChg>
        <pc:spChg chg="del">
          <ac:chgData name="Robert Lyon" userId="62cd4683-24f9-4384-bc79-6b6e461c32df" providerId="ADAL" clId="{009C492D-E07A-444A-87E7-4582A31BE917}" dt="2020-01-13T17:55:29.441" v="11060" actId="478"/>
          <ac:spMkLst>
            <pc:docMk/>
            <pc:sldMk cId="1329975178" sldId="560"/>
            <ac:spMk id="3" creationId="{3C6972D9-C817-480B-A565-DAAF6EA67D49}"/>
          </ac:spMkLst>
        </pc:spChg>
        <pc:spChg chg="add del mod">
          <ac:chgData name="Robert Lyon" userId="62cd4683-24f9-4384-bc79-6b6e461c32df" providerId="ADAL" clId="{009C492D-E07A-444A-87E7-4582A31BE917}" dt="2020-01-13T17:55:31.405" v="11061" actId="478"/>
          <ac:spMkLst>
            <pc:docMk/>
            <pc:sldMk cId="1329975178" sldId="560"/>
            <ac:spMk id="5" creationId="{15C35CE9-D5E1-4643-9A96-F81C03E5AE74}"/>
          </ac:spMkLst>
        </pc:spChg>
        <pc:spChg chg="add mod">
          <ac:chgData name="Robert Lyon" userId="62cd4683-24f9-4384-bc79-6b6e461c32df" providerId="ADAL" clId="{009C492D-E07A-444A-87E7-4582A31BE917}" dt="2020-01-13T18:08:05.284" v="11271" actId="1076"/>
          <ac:spMkLst>
            <pc:docMk/>
            <pc:sldMk cId="1329975178" sldId="560"/>
            <ac:spMk id="7" creationId="{C77CD066-B552-664E-BEEC-01B256BCCB2B}"/>
          </ac:spMkLst>
        </pc:spChg>
        <pc:spChg chg="add mod">
          <ac:chgData name="Robert Lyon" userId="62cd4683-24f9-4384-bc79-6b6e461c32df" providerId="ADAL" clId="{009C492D-E07A-444A-87E7-4582A31BE917}" dt="2020-01-13T18:08:05.284" v="11271" actId="1076"/>
          <ac:spMkLst>
            <pc:docMk/>
            <pc:sldMk cId="1329975178" sldId="560"/>
            <ac:spMk id="8" creationId="{321444F1-1866-4644-9930-A9599A481691}"/>
          </ac:spMkLst>
        </pc:spChg>
        <pc:spChg chg="add mod">
          <ac:chgData name="Robert Lyon" userId="62cd4683-24f9-4384-bc79-6b6e461c32df" providerId="ADAL" clId="{009C492D-E07A-444A-87E7-4582A31BE917}" dt="2020-01-13T18:08:05.284" v="11271" actId="1076"/>
          <ac:spMkLst>
            <pc:docMk/>
            <pc:sldMk cId="1329975178" sldId="560"/>
            <ac:spMk id="11" creationId="{8EAF2297-6AC8-2745-B693-B9908105EE86}"/>
          </ac:spMkLst>
        </pc:spChg>
        <pc:spChg chg="add mod">
          <ac:chgData name="Robert Lyon" userId="62cd4683-24f9-4384-bc79-6b6e461c32df" providerId="ADAL" clId="{009C492D-E07A-444A-87E7-4582A31BE917}" dt="2020-01-13T18:08:23.361" v="11274" actId="20577"/>
          <ac:spMkLst>
            <pc:docMk/>
            <pc:sldMk cId="1329975178" sldId="560"/>
            <ac:spMk id="12" creationId="{F50E04A8-DF8C-F64C-9B98-4C73CB118EA1}"/>
          </ac:spMkLst>
        </pc:spChg>
        <pc:spChg chg="add mod">
          <ac:chgData name="Robert Lyon" userId="62cd4683-24f9-4384-bc79-6b6e461c32df" providerId="ADAL" clId="{009C492D-E07A-444A-87E7-4582A31BE917}" dt="2020-01-13T18:08:05.284" v="11271" actId="1076"/>
          <ac:spMkLst>
            <pc:docMk/>
            <pc:sldMk cId="1329975178" sldId="560"/>
            <ac:spMk id="13" creationId="{30B85C02-1D1A-604D-A7A6-248B91C95114}"/>
          </ac:spMkLst>
        </pc:spChg>
        <pc:picChg chg="add mod">
          <ac:chgData name="Robert Lyon" userId="62cd4683-24f9-4384-bc79-6b6e461c32df" providerId="ADAL" clId="{009C492D-E07A-444A-87E7-4582A31BE917}" dt="2020-01-13T18:08:48.229" v="11276" actId="1440"/>
          <ac:picMkLst>
            <pc:docMk/>
            <pc:sldMk cId="1329975178" sldId="560"/>
            <ac:picMk id="6" creationId="{6B3B5020-0F29-034F-B374-F1E06E0B9752}"/>
          </ac:picMkLst>
        </pc:picChg>
        <pc:picChg chg="add mod">
          <ac:chgData name="Robert Lyon" userId="62cd4683-24f9-4384-bc79-6b6e461c32df" providerId="ADAL" clId="{009C492D-E07A-444A-87E7-4582A31BE917}" dt="2020-01-13T18:08:41.721" v="11275" actId="1440"/>
          <ac:picMkLst>
            <pc:docMk/>
            <pc:sldMk cId="1329975178" sldId="560"/>
            <ac:picMk id="10" creationId="{630F85DA-631B-974A-83F7-11F23E8498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14/10/2022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a:t>
            </a:r>
            <a:r>
              <a:rPr lang="en-GB" dirty="0" err="1"/>
              <a:t>github.com</a:t>
            </a:r>
            <a:r>
              <a:rPr lang="en-GB" dirty="0"/>
              <a:t>/</a:t>
            </a:r>
            <a:r>
              <a:rPr lang="en-GB" dirty="0" err="1"/>
              <a:t>scienceguyrob</a:t>
            </a:r>
            <a:r>
              <a:rPr lang="en-GB" dirty="0"/>
              <a:t>/</a:t>
            </a:r>
            <a:r>
              <a:rPr lang="en-GB" dirty="0" err="1"/>
              <a:t>ProgrammingTasterEHU</a:t>
            </a:r>
            <a:endParaRPr lang="en-GB"/>
          </a:p>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278350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20961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506864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137831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3581584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252883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3247629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a:p>
        </p:txBody>
      </p:sp>
    </p:spTree>
    <p:extLst>
      <p:ext uri="{BB962C8B-B14F-4D97-AF65-F5344CB8AC3E}">
        <p14:creationId xmlns:p14="http://schemas.microsoft.com/office/powerpoint/2010/main" val="367647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26</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27</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134403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intl/en_uk/chr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colab.research.goog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a:t>Outreach / </a:t>
            </a:r>
            <a:r>
              <a:rPr lang="en-GB" dirty="0"/>
              <a:t>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US" dirty="0"/>
              <a:t>Dr. Robert Lyon</a:t>
            </a:r>
          </a:p>
          <a:p>
            <a:endParaRPr lang="en-GB" dirty="0"/>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pre-built</a:t>
            </a:r>
            <a:r>
              <a:rPr lang="en-GB" dirty="0"/>
              <a:t>, </a:t>
            </a:r>
            <a:r>
              <a:rPr lang="en-GB" dirty="0">
                <a:solidFill>
                  <a:srgbClr val="FFC000"/>
                </a:solidFill>
              </a:rPr>
              <a:t>on-line development environment</a:t>
            </a:r>
            <a:r>
              <a:rPr lang="en-GB" dirty="0"/>
              <a:t> that allows us to write Python code.</a:t>
            </a:r>
          </a:p>
          <a:p>
            <a:r>
              <a:rPr lang="en-GB" dirty="0"/>
              <a:t>This tool is called </a:t>
            </a:r>
            <a:r>
              <a:rPr lang="en-GB" dirty="0">
                <a:solidFill>
                  <a:srgbClr val="FFA43D"/>
                </a:solidFill>
              </a:rPr>
              <a:t>Google Collaboratory</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Google Collaboratory</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60835" cy="4688631"/>
          </a:xfrm>
        </p:spPr>
        <p:txBody>
          <a:bodyPr>
            <a:normAutofit fontScale="92500"/>
          </a:bodyPr>
          <a:lstStyle/>
          <a:p>
            <a:r>
              <a:rPr lang="en-GB" dirty="0"/>
              <a:t>Google Collaboratory has it’s own code editor, and tools that can be used to run code.</a:t>
            </a:r>
          </a:p>
          <a:p>
            <a:r>
              <a:rPr lang="en-GB" dirty="0"/>
              <a:t>You connect to this via the Google Chrome web browser.</a:t>
            </a:r>
          </a:p>
          <a:p>
            <a:r>
              <a:rPr lang="en-GB" dirty="0"/>
              <a:t>You may be interested to know that </a:t>
            </a:r>
            <a:r>
              <a:rPr lang="en-GB" dirty="0">
                <a:solidFill>
                  <a:srgbClr val="FFE699"/>
                </a:solidFill>
              </a:rPr>
              <a:t>Google Collaboratory is a </a:t>
            </a:r>
            <a:r>
              <a:rPr lang="en-GB" dirty="0">
                <a:solidFill>
                  <a:srgbClr val="FFA43D"/>
                </a:solidFill>
              </a:rPr>
              <a:t>cloud environment</a:t>
            </a:r>
            <a:r>
              <a:rPr lang="en-GB" dirty="0"/>
              <a:t>.</a:t>
            </a:r>
          </a:p>
          <a:p>
            <a:r>
              <a:rPr lang="en-GB" dirty="0"/>
              <a:t>It is also a great environment for newcomers!</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1866011"/>
            <a:ext cx="3636272" cy="3458098"/>
            <a:chOff x="5659123" y="1283305"/>
            <a:chExt cx="3636272" cy="3458098"/>
          </a:xfrm>
        </p:grpSpPr>
        <p:pic>
          <p:nvPicPr>
            <p:cNvPr id="12" name="Graphic 11" descr="Cloud">
              <a:extLst>
                <a:ext uri="{FF2B5EF4-FFF2-40B4-BE49-F238E27FC236}">
                  <a16:creationId xmlns:a16="http://schemas.microsoft.com/office/drawing/2014/main" id="{B4BB95BF-793E-064C-B517-D68386520B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4522" y="1283305"/>
              <a:ext cx="3458098" cy="3458098"/>
            </a:xfrm>
            <a:prstGeom prst="rect">
              <a:avLst/>
            </a:prstGeom>
            <a:effectLst>
              <a:outerShdw blurRad="50800" dist="38100" dir="2700000" algn="tl" rotWithShape="0">
                <a:prstClr val="black">
                  <a:alpha val="40000"/>
                </a:prstClr>
              </a:outerShdw>
            </a:effectLst>
          </p:spPr>
        </p:pic>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Connect to the Google Collaboratory.</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US" dirty="0"/>
              <a:t>A google account.</a:t>
            </a:r>
          </a:p>
          <a:p>
            <a:pPr marL="342900" indent="-342900" algn="l">
              <a:buFont typeface="Arial" panose="020B0604020202020204" pitchFamily="34" charset="0"/>
              <a:buChar char="•"/>
            </a:pPr>
            <a:r>
              <a:rPr lang="en-US" dirty="0"/>
              <a:t>The google Chrome web-browser installed.</a:t>
            </a:r>
          </a:p>
          <a:p>
            <a:endParaRPr lang="en-GB" dirty="0"/>
          </a:p>
          <a:p>
            <a:r>
              <a:rPr lang="en-GB" dirty="0"/>
              <a:t>The next slide has more details…</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87028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1. Accessing the Collaboratory</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1120919" cy="4688631"/>
          </a:xfrm>
        </p:spPr>
        <p:txBody>
          <a:bodyPr>
            <a:normAutofit/>
          </a:bodyPr>
          <a:lstStyle/>
          <a:p>
            <a:pPr marL="514350" indent="-514350">
              <a:buFont typeface="+mj-lt"/>
              <a:buAutoNum type="arabicPeriod"/>
            </a:pPr>
            <a:r>
              <a:rPr lang="en-GB" sz="2400" dirty="0"/>
              <a:t>Firstly open google Chrome – if you don’t have Chrome, you’ll need to install it via: </a:t>
            </a:r>
            <a:r>
              <a:rPr lang="en-GB" sz="2400" dirty="0">
                <a:hlinkClick r:id="rId3"/>
              </a:rPr>
              <a:t>https://www.google.com/intl/en_uk/chrome/</a:t>
            </a:r>
            <a:r>
              <a:rPr lang="en-GB" sz="2400" dirty="0"/>
              <a:t> .</a:t>
            </a:r>
          </a:p>
          <a:p>
            <a:pPr marL="514350" indent="-514350">
              <a:buFont typeface="+mj-lt"/>
              <a:buAutoNum type="arabicPeriod"/>
            </a:pPr>
            <a:r>
              <a:rPr lang="en-GB" sz="2400" dirty="0"/>
              <a:t>Create a Google account if you don’t have one, then sign-in to the Collaboratory environment via: </a:t>
            </a:r>
            <a:r>
              <a:rPr lang="en-GB" sz="2400" dirty="0">
                <a:hlinkClick r:id="rId4"/>
              </a:rPr>
              <a:t>https://colab.research.google.com/</a:t>
            </a:r>
            <a:r>
              <a:rPr lang="en-GB" sz="2400" dirty="0"/>
              <a:t> .</a:t>
            </a:r>
          </a:p>
          <a:p>
            <a:pPr marL="514350" indent="-514350">
              <a:buFont typeface="+mj-lt"/>
              <a:buAutoNum type="arabicPeriod"/>
            </a:pPr>
            <a:r>
              <a:rPr lang="en-GB" sz="2400" dirty="0"/>
              <a:t>Once everyone is signed in, you should see a user interface that looks a little like this:</a:t>
            </a:r>
          </a:p>
          <a:p>
            <a:pPr marL="514350" indent="-514350">
              <a:buFont typeface="+mj-lt"/>
              <a:buAutoNum type="arabicPeriod"/>
            </a:pPr>
            <a:r>
              <a:rPr lang="en-GB" sz="2400" dirty="0"/>
              <a:t>When everyone is ready, </a:t>
            </a:r>
            <a:r>
              <a:rPr lang="en-GB" sz="2400" dirty="0">
                <a:solidFill>
                  <a:srgbClr val="FFA43D"/>
                </a:solidFill>
              </a:rPr>
              <a:t>let me know</a:t>
            </a:r>
            <a:r>
              <a:rPr lang="en-GB" sz="2400" dirty="0"/>
              <a:t>.</a:t>
            </a:r>
          </a:p>
          <a:p>
            <a:pPr marL="0" indent="0">
              <a:buNone/>
            </a:pPr>
            <a:endParaRPr lang="en-GB" dirty="0"/>
          </a:p>
        </p:txBody>
      </p:sp>
      <p:pic>
        <p:nvPicPr>
          <p:cNvPr id="6" name="Picture 5">
            <a:extLst>
              <a:ext uri="{FF2B5EF4-FFF2-40B4-BE49-F238E27FC236}">
                <a16:creationId xmlns:a16="http://schemas.microsoft.com/office/drawing/2014/main" id="{3040A787-7E6B-3349-A5B6-0BAD0E8724E5}"/>
              </a:ext>
              <a:ext uri="{C183D7F6-B498-43B3-948B-1728B52AA6E4}">
                <adec:decorative xmlns:adec="http://schemas.microsoft.com/office/drawing/2017/decorative" val="1"/>
              </a:ext>
            </a:extLst>
          </p:cNvPr>
          <p:cNvPicPr/>
          <p:nvPr/>
        </p:nvPicPr>
        <p:blipFill>
          <a:blip r:embed="rId5"/>
          <a:stretch>
            <a:fillRect/>
          </a:stretch>
        </p:blipFill>
        <p:spPr>
          <a:xfrm>
            <a:off x="6250112" y="3616889"/>
            <a:ext cx="5600972" cy="3012029"/>
          </a:xfrm>
          <a:prstGeom prst="rect">
            <a:avLst/>
          </a:prstGeom>
          <a:ln>
            <a:noFill/>
          </a:ln>
          <a:effectLst>
            <a:softEdge rad="112500"/>
          </a:effectLst>
        </p:spPr>
      </p:pic>
    </p:spTree>
    <p:extLst>
      <p:ext uri="{BB962C8B-B14F-4D97-AF65-F5344CB8AC3E}">
        <p14:creationId xmlns:p14="http://schemas.microsoft.com/office/powerpoint/2010/main" val="16402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2.</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Creating your own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instructions document to guide you, just in case you get stuck.</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24805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2. Creating a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7566061" cy="5076855"/>
          </a:xfrm>
        </p:spPr>
        <p:txBody>
          <a:bodyPr>
            <a:normAutofit fontScale="92500" lnSpcReduction="20000"/>
          </a:bodyPr>
          <a:lstStyle/>
          <a:p>
            <a:r>
              <a:rPr lang="en-GB" dirty="0"/>
              <a:t>A </a:t>
            </a:r>
            <a:r>
              <a:rPr lang="en-GB" dirty="0">
                <a:solidFill>
                  <a:srgbClr val="FFA43D"/>
                </a:solidFill>
              </a:rPr>
              <a:t>notebook</a:t>
            </a:r>
            <a:r>
              <a:rPr lang="en-GB" dirty="0"/>
              <a:t> is a coding environment within the Collaboratory.</a:t>
            </a:r>
          </a:p>
          <a:p>
            <a:r>
              <a:rPr lang="en-GB" dirty="0"/>
              <a:t>It’s actually a special environment, because it allows you to </a:t>
            </a:r>
            <a:r>
              <a:rPr lang="en-GB" dirty="0">
                <a:solidFill>
                  <a:srgbClr val="FFC000"/>
                </a:solidFill>
              </a:rPr>
              <a:t>write code or normal text </a:t>
            </a:r>
            <a:r>
              <a:rPr lang="en-GB" dirty="0"/>
              <a:t>within it.</a:t>
            </a:r>
          </a:p>
          <a:p>
            <a:r>
              <a:rPr lang="en-GB" dirty="0"/>
              <a:t>The notebook itself is represented within a </a:t>
            </a:r>
            <a:r>
              <a:rPr lang="en-GB" dirty="0">
                <a:solidFill>
                  <a:srgbClr val="FFA43D"/>
                </a:solidFill>
              </a:rPr>
              <a:t>single file </a:t>
            </a:r>
            <a:r>
              <a:rPr lang="en-GB" dirty="0"/>
              <a:t>– stored in the cloud (in Google Drive).</a:t>
            </a:r>
          </a:p>
          <a:p>
            <a:r>
              <a:rPr lang="en-GB" dirty="0"/>
              <a:t>Notebook files end with the </a:t>
            </a:r>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ipynb</a:t>
            </a:r>
            <a:r>
              <a:rPr lang="en-GB" dirty="0">
                <a:solidFill>
                  <a:schemeClr val="bg1"/>
                </a:solidFill>
                <a:latin typeface="Courier New" panose="02070309020205020404" pitchFamily="49" charset="0"/>
                <a:cs typeface="Courier New" panose="02070309020205020404" pitchFamily="49" charset="0"/>
              </a:rPr>
              <a:t> </a:t>
            </a:r>
            <a:r>
              <a:rPr lang="en-GB" dirty="0"/>
              <a:t>file extension.</a:t>
            </a:r>
          </a:p>
          <a:p>
            <a:r>
              <a:rPr lang="en-GB" dirty="0"/>
              <a:t>Next, I want you to create your own </a:t>
            </a:r>
            <a:r>
              <a:rPr lang="en-GB" dirty="0">
                <a:solidFill>
                  <a:schemeClr val="bg1"/>
                </a:solidFill>
              </a:rPr>
              <a:t>“</a:t>
            </a:r>
            <a:r>
              <a:rPr lang="en-GB" dirty="0">
                <a:solidFill>
                  <a:srgbClr val="FFA43D"/>
                </a:solidFill>
              </a:rPr>
              <a:t>notebook</a:t>
            </a:r>
            <a:r>
              <a:rPr lang="en-GB" dirty="0">
                <a:solidFill>
                  <a:schemeClr val="bg1"/>
                </a:solidFill>
              </a:rPr>
              <a:t>”</a:t>
            </a:r>
            <a:r>
              <a:rPr lang="en-GB" dirty="0"/>
              <a:t>.</a:t>
            </a:r>
          </a:p>
          <a:p>
            <a:pPr marL="0" indent="0">
              <a:buNone/>
            </a:pPr>
            <a:endParaRPr lang="en-GB" dirty="0"/>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New Notebook</a:t>
            </a:r>
            <a:r>
              <a:rPr lang="en-GB" dirty="0"/>
              <a:t> option.</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New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7" name="Picture 6">
            <a:extLst>
              <a:ext uri="{FF2B5EF4-FFF2-40B4-BE49-F238E27FC236}">
                <a16:creationId xmlns:a16="http://schemas.microsoft.com/office/drawing/2014/main" id="{251B3A82-5B9E-C74A-BFFA-1E3D44A7807B}"/>
              </a:ext>
            </a:extLst>
          </p:cNvPr>
          <p:cNvPicPr>
            <a:picLocks noChangeAspect="1"/>
          </p:cNvPicPr>
          <p:nvPr/>
        </p:nvPicPr>
        <p:blipFill>
          <a:blip r:embed="rId4"/>
          <a:stretch>
            <a:fillRect/>
          </a:stretch>
        </p:blipFill>
        <p:spPr>
          <a:xfrm>
            <a:off x="8522152" y="4392852"/>
            <a:ext cx="3461820" cy="2269611"/>
          </a:xfrm>
          <a:prstGeom prst="rect">
            <a:avLst/>
          </a:prstGeom>
          <a:ln>
            <a:noFill/>
          </a:ln>
          <a:effectLst>
            <a:softEdge rad="112500"/>
          </a:effectLst>
        </p:spPr>
      </p:pic>
    </p:spTree>
    <p:extLst>
      <p:ext uri="{BB962C8B-B14F-4D97-AF65-F5344CB8AC3E}">
        <p14:creationId xmlns:p14="http://schemas.microsoft.com/office/powerpoint/2010/main" val="86983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Demo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5" y="2434975"/>
            <a:ext cx="4722688" cy="4012114"/>
          </a:xfrm>
        </p:spPr>
        <p:txBody>
          <a:bodyPr>
            <a:normAutofit lnSpcReduction="10000"/>
          </a:bodyPr>
          <a:lstStyle/>
          <a:p>
            <a:pPr algn="l"/>
            <a:r>
              <a:rPr lang="en-GB" b="1" dirty="0"/>
              <a:t>Showing you around….</a:t>
            </a:r>
          </a:p>
          <a:p>
            <a:pPr algn="l"/>
            <a:endParaRPr lang="en-GB" b="1" dirty="0"/>
          </a:p>
          <a:p>
            <a:pPr algn="l"/>
            <a:r>
              <a:rPr lang="en-GB" dirty="0"/>
              <a:t>Sit back and watch as I talk you through the following concepts in the Google Collaboratory:</a:t>
            </a:r>
          </a:p>
          <a:p>
            <a:pPr marL="342900" indent="-342900" algn="l">
              <a:buFont typeface="Arial" panose="020B0604020202020204" pitchFamily="34" charset="0"/>
              <a:buChar char="•"/>
            </a:pPr>
            <a:r>
              <a:rPr lang="en-GB" dirty="0"/>
              <a:t>A </a:t>
            </a:r>
            <a:r>
              <a:rPr lang="en-GB" dirty="0">
                <a:solidFill>
                  <a:srgbClr val="FFC000"/>
                </a:solidFill>
              </a:rPr>
              <a:t>cell</a:t>
            </a:r>
            <a:r>
              <a:rPr lang="en-GB" dirty="0"/>
              <a:t> – a place where you can write code / text.</a:t>
            </a:r>
          </a:p>
          <a:p>
            <a:pPr marL="342900" indent="-342900" algn="l">
              <a:buFont typeface="Arial" panose="020B0604020202020204" pitchFamily="34" charset="0"/>
              <a:buChar char="•"/>
            </a:pPr>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 and what that means.</a:t>
            </a:r>
          </a:p>
          <a:p>
            <a:pPr marL="342900" indent="-342900" algn="l">
              <a:buFont typeface="Arial" panose="020B0604020202020204" pitchFamily="34" charset="0"/>
              <a:buChar char="•"/>
            </a:pPr>
            <a:r>
              <a:rPr lang="en-GB" dirty="0"/>
              <a:t>How to </a:t>
            </a:r>
            <a:r>
              <a:rPr lang="en-GB" dirty="0">
                <a:solidFill>
                  <a:srgbClr val="FFC000"/>
                </a:solidFill>
              </a:rPr>
              <a:t>write code </a:t>
            </a:r>
            <a:r>
              <a:rPr lang="en-GB" dirty="0"/>
              <a:t>in a cell.</a:t>
            </a:r>
          </a:p>
        </p:txBody>
      </p:sp>
      <p:sp>
        <p:nvSpPr>
          <p:cNvPr id="5" name="TextBox 4">
            <a:extLst>
              <a:ext uri="{FF2B5EF4-FFF2-40B4-BE49-F238E27FC236}">
                <a16:creationId xmlns:a16="http://schemas.microsoft.com/office/drawing/2014/main" id="{90EFD200-DFE2-9441-BDB8-E749B408D081}"/>
              </a:ext>
            </a:extLst>
          </p:cNvPr>
          <p:cNvSpPr txBox="1"/>
          <p:nvPr/>
        </p:nvSpPr>
        <p:spPr>
          <a:xfrm>
            <a:off x="6924782" y="5739203"/>
            <a:ext cx="4972691" cy="707886"/>
          </a:xfrm>
          <a:prstGeom prst="rect">
            <a:avLst/>
          </a:prstGeom>
          <a:noFill/>
        </p:spPr>
        <p:txBody>
          <a:bodyPr wrap="square" rtlCol="0">
            <a:spAutoFit/>
          </a:bodyPr>
          <a:lstStyle/>
          <a:p>
            <a:pPr algn="ctr"/>
            <a:r>
              <a:rPr lang="en-GB" sz="2000" dirty="0">
                <a:solidFill>
                  <a:srgbClr val="FFA43D"/>
                </a:solidFill>
                <a:effectLst>
                  <a:outerShdw blurRad="50800" dist="38100" dir="2700000" algn="tl" rotWithShape="0">
                    <a:prstClr val="black">
                      <a:alpha val="40000"/>
                    </a:prstClr>
                  </a:outerShdw>
                </a:effectLst>
              </a:rPr>
              <a:t>Remember</a:t>
            </a:r>
            <a:r>
              <a:rPr lang="en-GB" sz="2000" dirty="0">
                <a:solidFill>
                  <a:schemeClr val="bg1"/>
                </a:solidFill>
                <a:effectLst>
                  <a:outerShdw blurRad="50800" dist="38100" dir="2700000" algn="tl" rotWithShape="0">
                    <a:prstClr val="black">
                      <a:alpha val="40000"/>
                    </a:prstClr>
                  </a:outerShdw>
                </a:effectLst>
              </a:rPr>
              <a:t>: Instructions are in the word document provided.</a:t>
            </a:r>
          </a:p>
        </p:txBody>
      </p:sp>
      <p:pic>
        <p:nvPicPr>
          <p:cNvPr id="6" name="Picture 5">
            <a:extLst>
              <a:ext uri="{FF2B5EF4-FFF2-40B4-BE49-F238E27FC236}">
                <a16:creationId xmlns:a16="http://schemas.microsoft.com/office/drawing/2014/main" id="{CDF7BECB-3793-A047-866A-505F8FACB548}"/>
              </a:ext>
            </a:extLst>
          </p:cNvPr>
          <p:cNvPicPr>
            <a:picLocks noChangeAspect="1"/>
          </p:cNvPicPr>
          <p:nvPr/>
        </p:nvPicPr>
        <p:blipFill>
          <a:blip r:embed="rId3"/>
          <a:stretch>
            <a:fillRect/>
          </a:stretch>
        </p:blipFill>
        <p:spPr>
          <a:xfrm>
            <a:off x="6760398" y="2445693"/>
            <a:ext cx="5247521" cy="3293510"/>
          </a:xfrm>
          <a:prstGeom prst="rect">
            <a:avLst/>
          </a:prstGeom>
          <a:ln>
            <a:noFill/>
          </a:ln>
          <a:effectLst>
            <a:softEdge rad="112500"/>
          </a:effectLst>
        </p:spPr>
      </p:pic>
    </p:spTree>
    <p:extLst>
      <p:ext uri="{BB962C8B-B14F-4D97-AF65-F5344CB8AC3E}">
        <p14:creationId xmlns:p14="http://schemas.microsoft.com/office/powerpoint/2010/main" val="252743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We’ve now seen what a </a:t>
            </a:r>
            <a:r>
              <a:rPr lang="en-GB" dirty="0">
                <a:solidFill>
                  <a:srgbClr val="FFA43D"/>
                </a:solidFill>
              </a:rPr>
              <a:t>text cell</a:t>
            </a:r>
            <a:r>
              <a:rPr lang="en-GB" dirty="0"/>
              <a:t> is – how it can be used to provide information that helps explain our code.</a:t>
            </a:r>
          </a:p>
          <a:p>
            <a:r>
              <a:rPr lang="en-GB" dirty="0"/>
              <a:t>We’ve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play</a:t>
            </a:r>
            <a:r>
              <a:rPr lang="en-GB" dirty="0">
                <a:solidFill>
                  <a:schemeClr val="bg1"/>
                </a:solidFill>
              </a:rPr>
              <a:t>”</a:t>
            </a:r>
            <a:r>
              <a:rPr lang="en-GB" dirty="0"/>
              <a:t> button.</a:t>
            </a:r>
          </a:p>
          <a:p>
            <a:r>
              <a:rPr lang="en-GB" dirty="0"/>
              <a:t>We’ve also learned how we can </a:t>
            </a:r>
            <a:r>
              <a:rPr lang="en-GB" dirty="0">
                <a:solidFill>
                  <a:srgbClr val="FFC000"/>
                </a:solidFill>
              </a:rPr>
              <a:t>delete cells</a:t>
            </a:r>
            <a:r>
              <a:rPr lang="en-GB" dirty="0"/>
              <a:t>, </a:t>
            </a:r>
            <a:r>
              <a:rPr lang="en-GB" dirty="0">
                <a:solidFill>
                  <a:srgbClr val="FFC000"/>
                </a:solidFill>
              </a:rPr>
              <a:t>move them </a:t>
            </a:r>
            <a:r>
              <a:rPr lang="en-GB" dirty="0"/>
              <a:t>up or down, and how the environment is structured in general.</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virtual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 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3.</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lnSpcReduction="10000"/>
          </a:bodyPr>
          <a:lstStyle/>
          <a:p>
            <a:pPr algn="l"/>
            <a:r>
              <a:rPr lang="en-GB" b="1" dirty="0"/>
              <a:t>Loading the activity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notebook file: </a:t>
            </a:r>
            <a:r>
              <a:rPr lang="en-GB" dirty="0" err="1">
                <a:solidFill>
                  <a:schemeClr val="bg1"/>
                </a:solidFill>
                <a:latin typeface="Courier New" panose="02070309020205020404" pitchFamily="49" charset="0"/>
                <a:cs typeface="Courier New" panose="02070309020205020404" pitchFamily="49" charset="0"/>
              </a:rPr>
              <a:t>GettingToGripsWithCode.ipynb</a:t>
            </a:r>
            <a:r>
              <a:rPr lang="en-GB" dirty="0"/>
              <a:t>  to be downloaded somewhere on your computer (e.g., your downloads folder).</a:t>
            </a:r>
          </a:p>
          <a:p>
            <a:pPr marL="342900" indent="-342900" algn="l">
              <a:buFont typeface="Arial" panose="020B0604020202020204" pitchFamily="34" charset="0"/>
              <a:buChar char="•"/>
            </a:pPr>
            <a:r>
              <a:rPr lang="en-GB" dirty="0"/>
              <a:t>This file can be found in the </a:t>
            </a:r>
            <a:r>
              <a:rPr lang="en-GB" dirty="0">
                <a:solidFill>
                  <a:srgbClr val="FFA43D"/>
                </a:solidFill>
              </a:rPr>
              <a:t>Blackboard environment</a:t>
            </a:r>
            <a:r>
              <a:rPr lang="en-GB" dirty="0"/>
              <a:t> you’re using.</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400110"/>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The notebook we’re going to load.</a:t>
            </a:r>
          </a:p>
        </p:txBody>
      </p:sp>
      <p:pic>
        <p:nvPicPr>
          <p:cNvPr id="6" name="Picture 5">
            <a:extLst>
              <a:ext uri="{FF2B5EF4-FFF2-40B4-BE49-F238E27FC236}">
                <a16:creationId xmlns:a16="http://schemas.microsoft.com/office/drawing/2014/main" id="{1BB7A449-852C-9C49-9C18-9452A7F3712F}"/>
              </a:ext>
            </a:extLst>
          </p:cNvPr>
          <p:cNvPicPr>
            <a:picLocks noChangeAspect="1"/>
          </p:cNvPicPr>
          <p:nvPr/>
        </p:nvPicPr>
        <p:blipFill rotWithShape="1">
          <a:blip r:embed="rId3"/>
          <a:srcRect t="11805"/>
          <a:stretch/>
        </p:blipFill>
        <p:spPr>
          <a:xfrm>
            <a:off x="7949520" y="3287730"/>
            <a:ext cx="3466727" cy="1918973"/>
          </a:xfrm>
          <a:prstGeom prst="rect">
            <a:avLst/>
          </a:prstGeom>
          <a:ln>
            <a:noFill/>
          </a:ln>
          <a:effectLst>
            <a:softEdge rad="112500"/>
          </a:effectLst>
        </p:spPr>
      </p:pic>
    </p:spTree>
    <p:extLst>
      <p:ext uri="{BB962C8B-B14F-4D97-AF65-F5344CB8AC3E}">
        <p14:creationId xmlns:p14="http://schemas.microsoft.com/office/powerpoint/2010/main" val="151296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3. Loading the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565079" y="1488332"/>
            <a:ext cx="7957073" cy="5076855"/>
          </a:xfrm>
        </p:spPr>
        <p:txBody>
          <a:bodyPr>
            <a:normAutofit fontScale="92500"/>
          </a:bodyPr>
          <a:lstStyle/>
          <a:p>
            <a:pPr marL="514350" indent="-514350">
              <a:buFont typeface="+mj-lt"/>
              <a:buAutoNum type="arabicPeriod"/>
            </a:pPr>
            <a:r>
              <a:rPr lang="en-GB" dirty="0"/>
              <a:t>Download </a:t>
            </a:r>
            <a:r>
              <a:rPr lang="en-GB" dirty="0" err="1">
                <a:solidFill>
                  <a:schemeClr val="bg1"/>
                </a:solidFill>
                <a:latin typeface="Courier New" panose="02070309020205020404" pitchFamily="49" charset="0"/>
                <a:cs typeface="Courier New" panose="02070309020205020404" pitchFamily="49" charset="0"/>
              </a:rPr>
              <a:t>GettingToGripsWithCode.ipynb</a:t>
            </a:r>
            <a:r>
              <a:rPr lang="en-GB" dirty="0"/>
              <a:t>  to some location on your personal computer. For instance, download it to your </a:t>
            </a:r>
            <a:r>
              <a:rPr lang="en-GB" dirty="0">
                <a:solidFill>
                  <a:srgbClr val="FFA43D"/>
                </a:solidFill>
              </a:rPr>
              <a:t>downloads</a:t>
            </a:r>
            <a:r>
              <a:rPr lang="en-GB" dirty="0"/>
              <a:t> folder.</a:t>
            </a:r>
          </a:p>
          <a:p>
            <a:pPr marL="514350" indent="-514350">
              <a:buFont typeface="+mj-lt"/>
              <a:buAutoNum type="arabicPeriod"/>
            </a:pPr>
            <a:r>
              <a:rPr lang="en-GB" dirty="0"/>
              <a:t>Head to the Collaboratory environment.</a:t>
            </a:r>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Open Notebook</a:t>
            </a:r>
            <a:r>
              <a:rPr lang="en-GB" dirty="0"/>
              <a:t> option.</a:t>
            </a:r>
          </a:p>
          <a:p>
            <a:pPr marL="514350" indent="-514350">
              <a:buFont typeface="+mj-lt"/>
              <a:buAutoNum type="arabicPeriod"/>
            </a:pPr>
            <a:r>
              <a:rPr lang="en-GB" dirty="0"/>
              <a:t>A file chooser dialog will open that allows you to choose a file to upload. Please upload the </a:t>
            </a:r>
            <a:r>
              <a:rPr lang="en-GB" dirty="0" err="1">
                <a:solidFill>
                  <a:schemeClr val="bg1"/>
                </a:solidFill>
                <a:latin typeface="Courier New" panose="02070309020205020404" pitchFamily="49" charset="0"/>
                <a:cs typeface="Courier New" panose="02070309020205020404" pitchFamily="49" charset="0"/>
              </a:rPr>
              <a:t>GettingToGripsWithCode.ipynb</a:t>
            </a:r>
            <a:r>
              <a:rPr lang="en-GB" dirty="0"/>
              <a:t> file you saved to your computer in Step 1.</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Open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8" name="Picture 7">
            <a:extLst>
              <a:ext uri="{FF2B5EF4-FFF2-40B4-BE49-F238E27FC236}">
                <a16:creationId xmlns:a16="http://schemas.microsoft.com/office/drawing/2014/main" id="{1541AF74-A6B7-2245-A7D3-431B0B47475D}"/>
              </a:ext>
            </a:extLst>
          </p:cNvPr>
          <p:cNvPicPr>
            <a:picLocks noChangeAspect="1"/>
          </p:cNvPicPr>
          <p:nvPr/>
        </p:nvPicPr>
        <p:blipFill rotWithShape="1">
          <a:blip r:embed="rId4"/>
          <a:srcRect r="17194"/>
          <a:stretch/>
        </p:blipFill>
        <p:spPr>
          <a:xfrm>
            <a:off x="8480913" y="4465830"/>
            <a:ext cx="3461821" cy="2155175"/>
          </a:xfrm>
          <a:prstGeom prst="rect">
            <a:avLst/>
          </a:prstGeom>
          <a:ln>
            <a:noFill/>
          </a:ln>
          <a:effectLst>
            <a:softEdge rad="112500"/>
          </a:effectLst>
        </p:spPr>
      </p:pic>
    </p:spTree>
    <p:extLst>
      <p:ext uri="{BB962C8B-B14F-4D97-AF65-F5344CB8AC3E}">
        <p14:creationId xmlns:p14="http://schemas.microsoft.com/office/powerpoint/2010/main" val="36178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a:solidFill>
                  <a:schemeClr val="bg1"/>
                </a:solidFill>
                <a:latin typeface="Courier New" panose="02070309020205020404" pitchFamily="49" charset="0"/>
                <a:cs typeface="Courier New" panose="02070309020205020404" pitchFamily="49" charset="0"/>
              </a:rPr>
              <a:t>GettingToGripsWithCode.</a:t>
            </a:r>
            <a:r>
              <a:rPr lang="en-GB" dirty="0" err="1">
                <a:solidFill>
                  <a:schemeClr val="bg1"/>
                </a:solidFill>
                <a:latin typeface="Courier New" panose="02070309020205020404" pitchFamily="49" charset="0"/>
                <a:cs typeface="Courier New" panose="02070309020205020404" pitchFamily="49" charset="0"/>
              </a:rPr>
              <a:t>ipynb</a:t>
            </a:r>
            <a:r>
              <a:rPr lang="en-GB" dirty="0"/>
              <a:t> notebook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We’ll give you some time to do this, just like we would in class during a real lesson.</a:t>
            </a:r>
          </a:p>
          <a:p>
            <a:r>
              <a:rPr lang="en-GB" dirty="0"/>
              <a:t>Then with around 10 minutes to go, we’ll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4.</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Tackling the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To try and tackle the notebook activities for yourself – I’m here to help you and answer questions.</a:t>
            </a:r>
          </a:p>
          <a:p>
            <a:pPr marL="342900" indent="-342900" algn="l">
              <a:buFont typeface="Arial" panose="020B0604020202020204" pitchFamily="34" charset="0"/>
              <a:buChar char="•"/>
            </a:pPr>
            <a:r>
              <a:rPr lang="en-GB" dirty="0"/>
              <a:t>If you’ve coded before and want a challenge… then let me know!</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How fast can you get through the material :P </a:t>
            </a:r>
          </a:p>
        </p:txBody>
      </p:sp>
      <p:pic>
        <p:nvPicPr>
          <p:cNvPr id="7" name="Picture 6" descr="A group of people running in a pool&#10;&#10;Description automatically generated with low confidence">
            <a:extLst>
              <a:ext uri="{FF2B5EF4-FFF2-40B4-BE49-F238E27FC236}">
                <a16:creationId xmlns:a16="http://schemas.microsoft.com/office/drawing/2014/main" id="{E8869833-BF0C-0542-A465-6AED9717C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26" y="2889409"/>
            <a:ext cx="3352652" cy="2235101"/>
          </a:xfrm>
          <a:prstGeom prst="rect">
            <a:avLst/>
          </a:prstGeom>
          <a:ln>
            <a:noFill/>
          </a:ln>
          <a:effectLst>
            <a:softEdge rad="112500"/>
          </a:effectLst>
        </p:spPr>
      </p:pic>
    </p:spTree>
    <p:extLst>
      <p:ext uri="{BB962C8B-B14F-4D97-AF65-F5344CB8AC3E}">
        <p14:creationId xmlns:p14="http://schemas.microsoft.com/office/powerpoint/2010/main" val="38104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run code</a:t>
            </a:r>
            <a:r>
              <a:rPr lang="en-GB" dirty="0"/>
              <a:t> in this environment.</a:t>
            </a:r>
          </a:p>
          <a:p>
            <a:pPr lvl="1"/>
            <a:r>
              <a:rPr lang="en-GB" dirty="0"/>
              <a:t>Learned how to </a:t>
            </a:r>
            <a:r>
              <a:rPr lang="en-GB" dirty="0">
                <a:solidFill>
                  <a:srgbClr val="FFA43D"/>
                </a:solidFill>
              </a:rPr>
              <a:t>write some basic Python</a:t>
            </a:r>
            <a:r>
              <a:rPr lang="en-GB" dirty="0"/>
              <a:t> statements in the Collaboratory environment.</a:t>
            </a:r>
          </a:p>
          <a:p>
            <a:pPr lvl="1"/>
            <a:r>
              <a:rPr lang="en-GB" dirty="0"/>
              <a:t>Learned </a:t>
            </a:r>
            <a:r>
              <a:rPr lang="en-GB" dirty="0">
                <a:solidFill>
                  <a:srgbClr val="FFA43D"/>
                </a:solidFill>
              </a:rPr>
              <a:t>why coding is so important </a:t>
            </a:r>
            <a:r>
              <a:rPr lang="en-GB" dirty="0"/>
              <a:t>and how it 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r>
              <a:rPr lang="en-GB" dirty="0">
                <a:effectLst>
                  <a:outerShdw blurRad="50800" dist="38100" dir="2700000" algn="tl" rotWithShape="0">
                    <a:prstClr val="black">
                      <a:alpha val="40000"/>
                    </a:prstClr>
                  </a:outerShdw>
                </a:effectLst>
              </a:rPr>
              <a:t>No matter where you decide to study, getting ahead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a:solidFill>
                  <a:srgbClr val="FFA43D"/>
                </a:solidFill>
              </a:rPr>
              <a:t>Google Collaboratory</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a program know as the Python interpreter takes these files and converts them in 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Programmes needing Programming Skills!</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1" y="1488332"/>
            <a:ext cx="6692351" cy="5025484"/>
          </a:xfrm>
        </p:spPr>
        <p:txBody>
          <a:bodyPr>
            <a:normAutofit/>
          </a:bodyPr>
          <a:lstStyle/>
          <a:p>
            <a:r>
              <a:rPr lang="en-GB" sz="2400" dirty="0"/>
              <a:t>BSc (Hons) Computer Engineering, Science, Science and Mathematics</a:t>
            </a:r>
          </a:p>
          <a:p>
            <a:r>
              <a:rPr lang="en-GB" sz="2400" dirty="0"/>
              <a:t>BSc (Hons) Computing</a:t>
            </a:r>
          </a:p>
          <a:p>
            <a:r>
              <a:rPr lang="en-GB" sz="2400" dirty="0"/>
              <a:t>BSc (Hons) Computing (Games Programming)</a:t>
            </a:r>
          </a:p>
          <a:p>
            <a:r>
              <a:rPr lang="en-GB" sz="2400" dirty="0"/>
              <a:t>BSc (Hons) Computing (Networking, Security &amp; Forensics)</a:t>
            </a:r>
          </a:p>
          <a:p>
            <a:r>
              <a:rPr lang="en-GB" sz="2400" dirty="0"/>
              <a:t>BSc (Hons) Data Science</a:t>
            </a:r>
          </a:p>
          <a:p>
            <a:r>
              <a:rPr lang="en-GB" sz="2400" dirty="0"/>
              <a:t>BSc (Hons) Robotics &amp; Artificial Intelligence</a:t>
            </a:r>
          </a:p>
          <a:p>
            <a:r>
              <a:rPr lang="en-GB" sz="2400" dirty="0"/>
              <a:t>BSc (Hons) Software Engineering</a:t>
            </a:r>
          </a:p>
          <a:p>
            <a:r>
              <a:rPr lang="en-GB" sz="2400" dirty="0" err="1"/>
              <a:t>MComp</a:t>
            </a:r>
            <a:r>
              <a:rPr lang="en-GB" sz="2400" dirty="0"/>
              <a:t> Computing</a:t>
            </a:r>
          </a:p>
          <a:p>
            <a:r>
              <a:rPr lang="en-GB" sz="2400" dirty="0"/>
              <a:t>BSc (Hons) Information Technology for Business </a:t>
            </a:r>
          </a:p>
          <a:p>
            <a:pPr marL="0" indent="0">
              <a:buNone/>
            </a:pPr>
            <a:endParaRPr lang="en-GB" sz="2400" dirty="0"/>
          </a:p>
        </p:txBody>
      </p:sp>
      <p:sp>
        <p:nvSpPr>
          <p:cNvPr id="3" name="Right Brace 2">
            <a:extLst>
              <a:ext uri="{FF2B5EF4-FFF2-40B4-BE49-F238E27FC236}">
                <a16:creationId xmlns:a16="http://schemas.microsoft.com/office/drawing/2014/main" id="{28F1F591-538D-864A-A71C-37A3E960FDB2}"/>
              </a:ext>
            </a:extLst>
          </p:cNvPr>
          <p:cNvSpPr/>
          <p:nvPr/>
        </p:nvSpPr>
        <p:spPr>
          <a:xfrm>
            <a:off x="7119990" y="1551111"/>
            <a:ext cx="215757" cy="4839128"/>
          </a:xfrm>
          <a:prstGeom prst="rightBrace">
            <a:avLst/>
          </a:prstGeom>
          <a:ln w="508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9C357536-9A89-4648-9A85-DFCACB07BC56}"/>
              </a:ext>
            </a:extLst>
          </p:cNvPr>
          <p:cNvSpPr txBox="1"/>
          <p:nvPr/>
        </p:nvSpPr>
        <p:spPr>
          <a:xfrm>
            <a:off x="7640564" y="1439294"/>
            <a:ext cx="2016449" cy="400110"/>
          </a:xfrm>
          <a:prstGeom prst="rect">
            <a:avLst/>
          </a:prstGeom>
          <a:noFill/>
        </p:spPr>
        <p:txBody>
          <a:bodyPr wrap="none" rtlCol="0">
            <a:spAutoFit/>
          </a:bodyPr>
          <a:lstStyle/>
          <a:p>
            <a:r>
              <a:rPr lang="en-GB" sz="2000" dirty="0">
                <a:solidFill>
                  <a:srgbClr val="FFC000"/>
                </a:solidFill>
                <a:effectLst>
                  <a:outerShdw blurRad="50800" dist="38100" dir="2700000" algn="tl" rotWithShape="0">
                    <a:prstClr val="black">
                      <a:alpha val="40000"/>
                    </a:prstClr>
                  </a:outerShdw>
                </a:effectLst>
              </a:rPr>
              <a:t>Desktop software</a:t>
            </a:r>
          </a:p>
        </p:txBody>
      </p:sp>
      <p:sp>
        <p:nvSpPr>
          <p:cNvPr id="6" name="TextBox 5">
            <a:extLst>
              <a:ext uri="{FF2B5EF4-FFF2-40B4-BE49-F238E27FC236}">
                <a16:creationId xmlns:a16="http://schemas.microsoft.com/office/drawing/2014/main" id="{73DF255C-3292-CD4B-B359-15E9DBE44D74}"/>
              </a:ext>
            </a:extLst>
          </p:cNvPr>
          <p:cNvSpPr txBox="1"/>
          <p:nvPr/>
        </p:nvSpPr>
        <p:spPr>
          <a:xfrm>
            <a:off x="7631364" y="1890262"/>
            <a:ext cx="223362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Mobile applications</a:t>
            </a:r>
          </a:p>
        </p:txBody>
      </p:sp>
      <p:sp>
        <p:nvSpPr>
          <p:cNvPr id="7" name="TextBox 6">
            <a:extLst>
              <a:ext uri="{FF2B5EF4-FFF2-40B4-BE49-F238E27FC236}">
                <a16:creationId xmlns:a16="http://schemas.microsoft.com/office/drawing/2014/main" id="{9113E18D-FD8E-CD46-9B7B-88C021BE159C}"/>
              </a:ext>
            </a:extLst>
          </p:cNvPr>
          <p:cNvSpPr txBox="1"/>
          <p:nvPr/>
        </p:nvSpPr>
        <p:spPr>
          <a:xfrm>
            <a:off x="9971477" y="5783412"/>
            <a:ext cx="183749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Control systems</a:t>
            </a:r>
          </a:p>
        </p:txBody>
      </p:sp>
      <p:sp>
        <p:nvSpPr>
          <p:cNvPr id="8" name="TextBox 7">
            <a:extLst>
              <a:ext uri="{FF2B5EF4-FFF2-40B4-BE49-F238E27FC236}">
                <a16:creationId xmlns:a16="http://schemas.microsoft.com/office/drawing/2014/main" id="{9ACCAB61-0D47-8B43-AA3B-60AA9BC6BF6A}"/>
              </a:ext>
            </a:extLst>
          </p:cNvPr>
          <p:cNvSpPr txBox="1"/>
          <p:nvPr/>
        </p:nvSpPr>
        <p:spPr>
          <a:xfrm>
            <a:off x="10328444" y="1408059"/>
            <a:ext cx="132267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Algorithms</a:t>
            </a:r>
          </a:p>
        </p:txBody>
      </p:sp>
      <p:sp>
        <p:nvSpPr>
          <p:cNvPr id="9" name="TextBox 8">
            <a:extLst>
              <a:ext uri="{FF2B5EF4-FFF2-40B4-BE49-F238E27FC236}">
                <a16:creationId xmlns:a16="http://schemas.microsoft.com/office/drawing/2014/main" id="{108C4C54-96DD-9847-AD06-6F9BF5FC599D}"/>
              </a:ext>
            </a:extLst>
          </p:cNvPr>
          <p:cNvSpPr txBox="1"/>
          <p:nvPr/>
        </p:nvSpPr>
        <p:spPr>
          <a:xfrm>
            <a:off x="7715073" y="4396436"/>
            <a:ext cx="1611467"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Data analyses</a:t>
            </a:r>
          </a:p>
        </p:txBody>
      </p:sp>
      <p:sp>
        <p:nvSpPr>
          <p:cNvPr id="10" name="TextBox 9">
            <a:extLst>
              <a:ext uri="{FF2B5EF4-FFF2-40B4-BE49-F238E27FC236}">
                <a16:creationId xmlns:a16="http://schemas.microsoft.com/office/drawing/2014/main" id="{6950D832-EE70-AC43-B9F1-D99E23477479}"/>
              </a:ext>
            </a:extLst>
          </p:cNvPr>
          <p:cNvSpPr txBox="1"/>
          <p:nvPr/>
        </p:nvSpPr>
        <p:spPr>
          <a:xfrm>
            <a:off x="7735099" y="5812972"/>
            <a:ext cx="1642116"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Management</a:t>
            </a:r>
          </a:p>
        </p:txBody>
      </p:sp>
      <p:sp>
        <p:nvSpPr>
          <p:cNvPr id="11" name="TextBox 10">
            <a:extLst>
              <a:ext uri="{FF2B5EF4-FFF2-40B4-BE49-F238E27FC236}">
                <a16:creationId xmlns:a16="http://schemas.microsoft.com/office/drawing/2014/main" id="{4DC5A2EF-AB4B-9343-ABF7-BA161D266A96}"/>
              </a:ext>
            </a:extLst>
          </p:cNvPr>
          <p:cNvSpPr txBox="1"/>
          <p:nvPr/>
        </p:nvSpPr>
        <p:spPr>
          <a:xfrm>
            <a:off x="10352547" y="1890262"/>
            <a:ext cx="123463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Modelling</a:t>
            </a:r>
          </a:p>
        </p:txBody>
      </p:sp>
      <p:sp>
        <p:nvSpPr>
          <p:cNvPr id="13" name="TextBox 12">
            <a:extLst>
              <a:ext uri="{FF2B5EF4-FFF2-40B4-BE49-F238E27FC236}">
                <a16:creationId xmlns:a16="http://schemas.microsoft.com/office/drawing/2014/main" id="{DC0CFDEA-D850-4B43-8F12-49EAA06F29C4}"/>
              </a:ext>
            </a:extLst>
          </p:cNvPr>
          <p:cNvSpPr txBox="1"/>
          <p:nvPr/>
        </p:nvSpPr>
        <p:spPr>
          <a:xfrm>
            <a:off x="7845291" y="6313761"/>
            <a:ext cx="151759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E-Commerce</a:t>
            </a:r>
          </a:p>
        </p:txBody>
      </p:sp>
      <p:sp>
        <p:nvSpPr>
          <p:cNvPr id="14" name="TextBox 13">
            <a:extLst>
              <a:ext uri="{FF2B5EF4-FFF2-40B4-BE49-F238E27FC236}">
                <a16:creationId xmlns:a16="http://schemas.microsoft.com/office/drawing/2014/main" id="{BFB1E46B-5180-0046-86B2-92924D59AF69}"/>
              </a:ext>
            </a:extLst>
          </p:cNvPr>
          <p:cNvSpPr txBox="1"/>
          <p:nvPr/>
        </p:nvSpPr>
        <p:spPr>
          <a:xfrm>
            <a:off x="7631364" y="2872342"/>
            <a:ext cx="199984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Web-applications</a:t>
            </a:r>
          </a:p>
        </p:txBody>
      </p:sp>
      <p:sp>
        <p:nvSpPr>
          <p:cNvPr id="15" name="TextBox 14">
            <a:extLst>
              <a:ext uri="{FF2B5EF4-FFF2-40B4-BE49-F238E27FC236}">
                <a16:creationId xmlns:a16="http://schemas.microsoft.com/office/drawing/2014/main" id="{CA07A972-A92D-5448-97FA-1583F325A956}"/>
              </a:ext>
            </a:extLst>
          </p:cNvPr>
          <p:cNvSpPr txBox="1"/>
          <p:nvPr/>
        </p:nvSpPr>
        <p:spPr>
          <a:xfrm>
            <a:off x="10517655" y="2872342"/>
            <a:ext cx="90441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Games</a:t>
            </a:r>
          </a:p>
        </p:txBody>
      </p:sp>
      <p:sp>
        <p:nvSpPr>
          <p:cNvPr id="16" name="TextBox 15">
            <a:extLst>
              <a:ext uri="{FF2B5EF4-FFF2-40B4-BE49-F238E27FC236}">
                <a16:creationId xmlns:a16="http://schemas.microsoft.com/office/drawing/2014/main" id="{969D1AA7-D619-334A-9601-34AD311F5E4C}"/>
              </a:ext>
            </a:extLst>
          </p:cNvPr>
          <p:cNvSpPr txBox="1"/>
          <p:nvPr/>
        </p:nvSpPr>
        <p:spPr>
          <a:xfrm>
            <a:off x="10347059" y="4796546"/>
            <a:ext cx="98822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Sensors</a:t>
            </a:r>
          </a:p>
        </p:txBody>
      </p:sp>
      <p:sp>
        <p:nvSpPr>
          <p:cNvPr id="17" name="TextBox 16">
            <a:extLst>
              <a:ext uri="{FF2B5EF4-FFF2-40B4-BE49-F238E27FC236}">
                <a16:creationId xmlns:a16="http://schemas.microsoft.com/office/drawing/2014/main" id="{0EFA86BF-98F4-F84C-9E67-279FE6F13942}"/>
              </a:ext>
            </a:extLst>
          </p:cNvPr>
          <p:cNvSpPr txBox="1"/>
          <p:nvPr/>
        </p:nvSpPr>
        <p:spPr>
          <a:xfrm>
            <a:off x="7654413" y="3405976"/>
            <a:ext cx="2002600"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Security software</a:t>
            </a:r>
          </a:p>
        </p:txBody>
      </p:sp>
      <p:sp>
        <p:nvSpPr>
          <p:cNvPr id="18" name="TextBox 17">
            <a:extLst>
              <a:ext uri="{FF2B5EF4-FFF2-40B4-BE49-F238E27FC236}">
                <a16:creationId xmlns:a16="http://schemas.microsoft.com/office/drawing/2014/main" id="{4B8D0551-D63A-A747-8312-4C94F803CEC3}"/>
              </a:ext>
            </a:extLst>
          </p:cNvPr>
          <p:cNvSpPr txBox="1"/>
          <p:nvPr/>
        </p:nvSpPr>
        <p:spPr>
          <a:xfrm>
            <a:off x="10092354" y="3405976"/>
            <a:ext cx="179485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Security testing</a:t>
            </a:r>
          </a:p>
        </p:txBody>
      </p:sp>
      <p:sp>
        <p:nvSpPr>
          <p:cNvPr id="19" name="TextBox 18">
            <a:extLst>
              <a:ext uri="{FF2B5EF4-FFF2-40B4-BE49-F238E27FC236}">
                <a16:creationId xmlns:a16="http://schemas.microsoft.com/office/drawing/2014/main" id="{9B4E0D77-D517-C248-BE80-2FD4BEDBD7C7}"/>
              </a:ext>
            </a:extLst>
          </p:cNvPr>
          <p:cNvSpPr txBox="1"/>
          <p:nvPr/>
        </p:nvSpPr>
        <p:spPr>
          <a:xfrm>
            <a:off x="7845291" y="4796546"/>
            <a:ext cx="1428533"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Automation</a:t>
            </a:r>
          </a:p>
        </p:txBody>
      </p:sp>
      <p:sp>
        <p:nvSpPr>
          <p:cNvPr id="20" name="TextBox 19">
            <a:extLst>
              <a:ext uri="{FF2B5EF4-FFF2-40B4-BE49-F238E27FC236}">
                <a16:creationId xmlns:a16="http://schemas.microsoft.com/office/drawing/2014/main" id="{7B81EFDE-E599-C348-BBDF-1608B3E246B5}"/>
              </a:ext>
            </a:extLst>
          </p:cNvPr>
          <p:cNvSpPr txBox="1"/>
          <p:nvPr/>
        </p:nvSpPr>
        <p:spPr>
          <a:xfrm>
            <a:off x="9781327" y="4396436"/>
            <a:ext cx="2119684"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Intelligent systems</a:t>
            </a:r>
          </a:p>
        </p:txBody>
      </p:sp>
    </p:spTree>
    <p:extLst>
      <p:ext uri="{BB962C8B-B14F-4D97-AF65-F5344CB8AC3E}">
        <p14:creationId xmlns:p14="http://schemas.microsoft.com/office/powerpoint/2010/main" val="30303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8377</TotalTime>
  <Words>2544</Words>
  <Application>Microsoft Macintosh PowerPoint</Application>
  <PresentationFormat>Widescreen</PresentationFormat>
  <Paragraphs>274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Outreach / Visit Day</vt:lpstr>
      <vt:lpstr>Welcome</vt:lpstr>
      <vt:lpstr>Programming in a Nutshell</vt:lpstr>
      <vt:lpstr>Talking to a Computer</vt:lpstr>
      <vt:lpstr>Python – a high-level language</vt:lpstr>
      <vt:lpstr>Why is programming important?</vt:lpstr>
      <vt:lpstr>A good career path?</vt:lpstr>
      <vt:lpstr>Our Degree Paths</vt:lpstr>
      <vt:lpstr>Programmes needing Programming Skills!</vt:lpstr>
      <vt:lpstr>Review</vt:lpstr>
      <vt:lpstr>Coding Activities</vt:lpstr>
      <vt:lpstr>Software Development Environment</vt:lpstr>
      <vt:lpstr>Google Collaboratory</vt:lpstr>
      <vt:lpstr>Activity 1.</vt:lpstr>
      <vt:lpstr>Activity 1. Accessing the Collaboratory</vt:lpstr>
      <vt:lpstr>Activity 2.</vt:lpstr>
      <vt:lpstr>Activity 2. Creating a notebook</vt:lpstr>
      <vt:lpstr>Demo 1.</vt:lpstr>
      <vt:lpstr>What we’ve seen…</vt:lpstr>
      <vt:lpstr>Activity 3.</vt:lpstr>
      <vt:lpstr>Activity 3. Loading the notebook</vt:lpstr>
      <vt:lpstr>Next steps</vt:lpstr>
      <vt:lpstr>Activity 4.</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Robert Lyon</cp:lastModifiedBy>
  <cp:revision>90</cp:revision>
  <dcterms:created xsi:type="dcterms:W3CDTF">2020-01-09T14:34:22Z</dcterms:created>
  <dcterms:modified xsi:type="dcterms:W3CDTF">2022-10-14T13:34:54Z</dcterms:modified>
</cp:coreProperties>
</file>