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492D-E07A-444A-87E7-4582A31BE917}" v="1073" dt="2020-01-13T18:10:26.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24" autoAdjust="0"/>
    <p:restoredTop sz="79729" autoAdjust="0"/>
  </p:normalViewPr>
  <p:slideViewPr>
    <p:cSldViewPr snapToGrid="0">
      <p:cViewPr varScale="1">
        <p:scale>
          <a:sx n="85" d="100"/>
          <a:sy n="85" d="100"/>
        </p:scale>
        <p:origin x="176" y="4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22/01/2021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22/01/2021</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Robert Lyon</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a:blip r:embed="rId3"/>
          <a:stretch>
            <a:fillRect/>
          </a:stretch>
        </p:blipFill>
        <p:spPr>
          <a:xfrm>
            <a:off x="7949520" y="3030876"/>
            <a:ext cx="3466727" cy="2175827"/>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lnSpcReduction="100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ApplicantVisit.ipynb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8320</TotalTime>
  <Words>2526</Words>
  <Application>Microsoft Macintosh PowerPoint</Application>
  <PresentationFormat>Widescreen</PresentationFormat>
  <Paragraphs>273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Robert Lyon</cp:lastModifiedBy>
  <cp:revision>87</cp:revision>
  <dcterms:created xsi:type="dcterms:W3CDTF">2020-01-09T14:34:22Z</dcterms:created>
  <dcterms:modified xsi:type="dcterms:W3CDTF">2021-01-22T16:44:12Z</dcterms:modified>
</cp:coreProperties>
</file>