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9C30"/>
    <a:srgbClr val="3AAA35"/>
    <a:srgbClr val="E3F6E2"/>
    <a:srgbClr val="C1EBBF"/>
    <a:srgbClr val="BCCF00"/>
    <a:srgbClr val="5E5E5E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000" autoAdjust="0"/>
    <p:restoredTop sz="94694" autoAdjust="0"/>
  </p:normalViewPr>
  <p:slideViewPr>
    <p:cSldViewPr snapToGrid="0" snapToObjects="1">
      <p:cViewPr varScale="1">
        <p:scale>
          <a:sx n="97" d="100"/>
          <a:sy n="97" d="100"/>
        </p:scale>
        <p:origin x="82" y="28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92F7F9F-002D-4B23-9805-DB7A755D22FE}"/>
              </a:ext>
            </a:extLst>
          </p:cNvPr>
          <p:cNvSpPr/>
          <p:nvPr userDrawn="1"/>
        </p:nvSpPr>
        <p:spPr>
          <a:xfrm>
            <a:off x="263352" y="914401"/>
            <a:ext cx="8602352" cy="3975652"/>
          </a:xfrm>
          <a:prstGeom prst="rect">
            <a:avLst/>
          </a:prstGeom>
          <a:solidFill>
            <a:srgbClr val="3AA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8582"/>
            <a:ext cx="7772400" cy="778668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71750"/>
            <a:ext cx="6400800" cy="52959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8EF224-D689-4BB0-9E4C-F65FEAC3AF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59051"/>
            <a:ext cx="1748328" cy="560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BB9DD3-57D8-4399-ADDD-FB2EA30006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341" y="4427219"/>
            <a:ext cx="287210" cy="21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-55180" y="630622"/>
            <a:ext cx="3560109" cy="4729655"/>
          </a:xfrm>
          <a:solidFill>
            <a:srgbClr val="E3F6E2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anchor="ctr" anchorCtr="1">
            <a:normAutofit/>
          </a:bodyPr>
          <a:lstStyle>
            <a:lvl1pPr marL="0" indent="0">
              <a:buNone/>
              <a:defRPr sz="1200">
                <a:solidFill>
                  <a:srgbClr val="359C3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180" y="-63062"/>
            <a:ext cx="3560109" cy="1592317"/>
          </a:xfrm>
          <a:solidFill>
            <a:srgbClr val="E3F6E2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anchor="ctr" anchorCtr="1">
            <a:normAutofit/>
          </a:bodyPr>
          <a:lstStyle>
            <a:lvl1pPr algn="l">
              <a:defRPr sz="2400" b="1" u="none">
                <a:solidFill>
                  <a:srgbClr val="359C30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062" y="268014"/>
            <a:ext cx="5111750" cy="46508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2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0832" y="297874"/>
            <a:ext cx="8458368" cy="4606516"/>
          </a:xfrm>
          <a:solidFill>
            <a:srgbClr val="3AAA35"/>
          </a:solidFill>
        </p:spPr>
        <p:txBody>
          <a:bodyPr vert="eaVert"/>
          <a:lstStyle>
            <a:lvl1pPr marL="0" indent="0">
              <a:buNone/>
              <a:defRPr>
                <a:solidFill>
                  <a:srgbClr val="3AAA35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169" y="1581659"/>
            <a:ext cx="5209694" cy="7389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A7E753-6465-43FF-AF88-A3BF8BE99E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6"/>
          <a:stretch/>
        </p:blipFill>
        <p:spPr>
          <a:xfrm>
            <a:off x="468000" y="4324335"/>
            <a:ext cx="1537169" cy="453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CBBE39-0F75-4EF0-BFC7-6B091DB2C4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57" y="4578927"/>
            <a:ext cx="268943" cy="19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66939"/>
            <a:ext cx="8615680" cy="657621"/>
          </a:xfrm>
          <a:solidFill>
            <a:srgbClr val="3AAA35"/>
          </a:solidFill>
        </p:spPr>
        <p:txBody>
          <a:bodyPr>
            <a:normAutofit/>
          </a:bodyPr>
          <a:lstStyle>
            <a:lvl1pPr algn="l"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00151"/>
            <a:ext cx="8615680" cy="3394472"/>
          </a:xfrm>
        </p:spPr>
        <p:txBody>
          <a:bodyPr/>
          <a:lstStyle>
            <a:lvl1pPr>
              <a:buClr>
                <a:srgbClr val="BCCF00"/>
              </a:buClr>
              <a:defRPr>
                <a:solidFill>
                  <a:srgbClr val="5E5E5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E5E5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5E5E5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E5E5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E5E5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06F1271F-E693-46AE-9A9F-4851F80C8082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54000" y="1200150"/>
            <a:ext cx="8615363" cy="3394075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A10433-BB3B-4297-A77D-9F6AAB568F30}"/>
              </a:ext>
            </a:extLst>
          </p:cNvPr>
          <p:cNvSpPr/>
          <p:nvPr userDrawn="1"/>
        </p:nvSpPr>
        <p:spPr>
          <a:xfrm>
            <a:off x="257810" y="924560"/>
            <a:ext cx="8607600" cy="447040"/>
          </a:xfrm>
          <a:prstGeom prst="rect">
            <a:avLst/>
          </a:prstGeom>
          <a:solidFill>
            <a:srgbClr val="3AAA35"/>
          </a:solidFill>
          <a:ln>
            <a:solidFill>
              <a:srgbClr val="3AAA35"/>
            </a:solidFill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66939"/>
            <a:ext cx="8615680" cy="657621"/>
          </a:xfrm>
          <a:solidFill>
            <a:srgbClr val="3AAA35"/>
          </a:solidFill>
        </p:spPr>
        <p:txBody>
          <a:bodyPr>
            <a:normAutofit/>
          </a:bodyPr>
          <a:lstStyle>
            <a:lvl1pPr algn="l"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00151"/>
            <a:ext cx="8615680" cy="3773870"/>
          </a:xfrm>
          <a:solidFill>
            <a:srgbClr val="3AAA35"/>
          </a:solidFill>
        </p:spPr>
        <p:txBody>
          <a:bodyPr/>
          <a:lstStyle>
            <a:lvl1pPr>
              <a:buClr>
                <a:srgbClr val="BCCF00"/>
              </a:buCl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9DF83-F53A-4588-915F-F2B9DBD81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6"/>
          <a:stretch/>
        </p:blipFill>
        <p:spPr>
          <a:xfrm>
            <a:off x="318224" y="4575462"/>
            <a:ext cx="1140086" cy="336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34E2B1-40EB-4197-A39A-06EDF3DAD9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19" y="4630682"/>
            <a:ext cx="265748" cy="19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9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1EB5C9-1307-BA42-ABA2-0BC069CD8E7F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6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BCCF0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BCCF0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4787"/>
            <a:ext cx="3122391" cy="1174696"/>
          </a:xfrm>
          <a:noFill/>
          <a:ln>
            <a:solidFill>
              <a:schemeClr val="bg1"/>
            </a:solidFill>
          </a:ln>
          <a:effectLst/>
        </p:spPr>
        <p:txBody>
          <a:bodyPr anchor="ctr" anchorCtr="1">
            <a:normAutofit/>
          </a:bodyPr>
          <a:lstStyle>
            <a:lvl1pPr algn="l">
              <a:defRPr sz="2400" b="1" u="none">
                <a:solidFill>
                  <a:srgbClr val="3AAA35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 err="1"/>
              <a:t>dvdvdsvdsv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0945"/>
            <a:ext cx="5111750" cy="46508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497721"/>
            <a:ext cx="3122395" cy="257766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 anchorCtr="1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2CC896-CDF0-463D-BED9-FFA81E890964}"/>
              </a:ext>
            </a:extLst>
          </p:cNvPr>
          <p:cNvCxnSpPr/>
          <p:nvPr userDrawn="1"/>
        </p:nvCxnSpPr>
        <p:spPr>
          <a:xfrm>
            <a:off x="3176752" y="204786"/>
            <a:ext cx="0" cy="430415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17D531-75AC-40EB-8851-D686CCB43333}"/>
              </a:ext>
            </a:extLst>
          </p:cNvPr>
          <p:cNvCxnSpPr>
            <a:cxnSpLocks/>
          </p:cNvCxnSpPr>
          <p:nvPr userDrawn="1"/>
        </p:nvCxnSpPr>
        <p:spPr>
          <a:xfrm>
            <a:off x="212834" y="1497721"/>
            <a:ext cx="268013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" y="205979"/>
            <a:ext cx="8666480" cy="738901"/>
          </a:xfrm>
          <a:prstGeom prst="rect">
            <a:avLst/>
          </a:prstGeom>
          <a:solidFill>
            <a:srgbClr val="3AAA35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" y="1200151"/>
            <a:ext cx="859536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7361" y="463054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6640" y="46227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978007-F26D-44F5-81B1-B986C5C3FE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1" t="16628" r="5303" b="20393"/>
          <a:stretch/>
        </p:blipFill>
        <p:spPr>
          <a:xfrm>
            <a:off x="380832" y="4639690"/>
            <a:ext cx="970448" cy="218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D50CB9-7ED3-4CB8-811C-A2088DA1C6D1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940" y="4630545"/>
            <a:ext cx="272260" cy="2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2" r:id="rId10"/>
    <p:sldLayoutId id="2147483657" r:id="rId11"/>
    <p:sldLayoutId id="2147483658" r:id="rId12"/>
  </p:sldLayoutIdLst>
  <p:txStyles>
    <p:titleStyle>
      <a:lvl1pPr algn="l" defTabSz="34290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Clr>
          <a:srgbClr val="BCCF00"/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8582"/>
            <a:ext cx="7772400" cy="778668"/>
          </a:xfrm>
        </p:spPr>
        <p:txBody>
          <a:bodyPr/>
          <a:lstStyle/>
          <a:p>
            <a:pPr marL="0" lvl="0" indent="0">
              <a:buNone/>
            </a:pPr>
            <a:r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71750"/>
            <a:ext cx="6400800" cy="529590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br/>
            <a:br/>
            <a:r>
              <a:t>Your Name</a:t>
            </a:r>
          </a:p>
        </p:txBody>
      </p:sp>
      <p:sp>
        <p:nvSpPr>
          <p:cNvPr id="4" name=" 3"/>
          <p:cNvSpPr/>
          <p:nvPr/>
        </p:nvSpPr>
        <p:spPr/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66939"/>
            <a:ext cx="8615680" cy="657621"/>
          </a:xfrm>
          <a:solidFill>
            <a:srgbClr val="3AAA35"/>
          </a:solidFill>
        </p:spPr>
        <p:txBody>
          <a:bodyPr/>
          <a:lstStyle/>
          <a:p>
            <a:pPr marL="0" lvl="0" indent="0">
              <a:buNone/>
            </a:pPr>
            <a:r>
              <a:t>Table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C8EACFDF-3251-4C57-8558-55A190013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373815"/>
              </p:ext>
            </p:extLst>
          </p:nvPr>
        </p:nvGraphicFramePr>
        <p:xfrm>
          <a:off x="1636542" y="1459230"/>
          <a:ext cx="6096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1157162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02854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801026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351228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59257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sfbs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2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fbsfb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91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sfbs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5102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66939"/>
            <a:ext cx="8615680" cy="657621"/>
          </a:xfrm>
          <a:solidFill>
            <a:srgbClr val="3AAA35"/>
          </a:solidFill>
        </p:spPr>
        <p:txBody>
          <a:bodyPr/>
          <a:lstStyle/>
          <a:p>
            <a:pPr marL="0" lvl="0" indent="0">
              <a:buNone/>
            </a:pPr>
            <a:r>
              <a:t>Slide with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dirty="0">
                <a:latin typeface="Courier"/>
              </a:rPr>
              <a:t>## Warning: le package '</a:t>
            </a:r>
            <a:r>
              <a:rPr dirty="0" err="1">
                <a:latin typeface="Courier"/>
              </a:rPr>
              <a:t>gdtools</a:t>
            </a:r>
            <a:r>
              <a:rPr dirty="0">
                <a:latin typeface="Courier"/>
              </a:rPr>
              <a:t>' a </a:t>
            </a:r>
            <a:r>
              <a:rPr dirty="0" err="1">
                <a:latin typeface="Courier"/>
              </a:rPr>
              <a:t>été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compilé</a:t>
            </a:r>
            <a:r>
              <a:rPr dirty="0">
                <a:latin typeface="Courier"/>
              </a:rPr>
              <a:t> avec la version R 4.2.3</a:t>
            </a:r>
          </a:p>
        </p:txBody>
      </p:sp>
      <p:grpSp>
        <p:nvGrpSpPr>
          <p:cNvPr id="4" name="grp2"/>
          <p:cNvGrpSpPr/>
          <p:nvPr/>
        </p:nvGrpSpPr>
        <p:grpSpPr>
          <a:xfrm>
            <a:off x="254000" y="1200151"/>
            <a:ext cx="8615680" cy="3394471"/>
            <a:chOff x="254000" y="1200151"/>
            <a:chExt cx="8615680" cy="3394471"/>
          </a:xfrm>
        </p:grpSpPr>
        <p:sp>
          <p:nvSpPr>
            <p:cNvPr id="5" name="pt4"/>
            <p:cNvSpPr/>
            <p:nvPr/>
          </p:nvSpPr>
          <p:spPr>
            <a:xfrm>
              <a:off x="1246622" y="356423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t5"/>
            <p:cNvSpPr/>
            <p:nvPr/>
          </p:nvSpPr>
          <p:spPr>
            <a:xfrm>
              <a:off x="1631490" y="35642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6"/>
            <p:cNvSpPr/>
            <p:nvPr/>
          </p:nvSpPr>
          <p:spPr>
            <a:xfrm>
              <a:off x="2016357" y="356422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7"/>
            <p:cNvSpPr/>
            <p:nvPr/>
          </p:nvSpPr>
          <p:spPr>
            <a:xfrm>
              <a:off x="2401225" y="356417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8"/>
            <p:cNvSpPr/>
            <p:nvPr/>
          </p:nvSpPr>
          <p:spPr>
            <a:xfrm>
              <a:off x="2786092" y="356406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9"/>
            <p:cNvSpPr/>
            <p:nvPr/>
          </p:nvSpPr>
          <p:spPr>
            <a:xfrm>
              <a:off x="3170960" y="356370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0"/>
            <p:cNvSpPr/>
            <p:nvPr/>
          </p:nvSpPr>
          <p:spPr>
            <a:xfrm>
              <a:off x="3555827" y="356276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1"/>
            <p:cNvSpPr/>
            <p:nvPr/>
          </p:nvSpPr>
          <p:spPr>
            <a:xfrm>
              <a:off x="3940695" y="356060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2"/>
            <p:cNvSpPr/>
            <p:nvPr/>
          </p:nvSpPr>
          <p:spPr>
            <a:xfrm>
              <a:off x="4325562" y="355597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3"/>
            <p:cNvSpPr/>
            <p:nvPr/>
          </p:nvSpPr>
          <p:spPr>
            <a:xfrm>
              <a:off x="4710430" y="354693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4"/>
            <p:cNvSpPr/>
            <p:nvPr/>
          </p:nvSpPr>
          <p:spPr>
            <a:xfrm>
              <a:off x="5095297" y="353021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5"/>
            <p:cNvSpPr/>
            <p:nvPr/>
          </p:nvSpPr>
          <p:spPr>
            <a:xfrm>
              <a:off x="5480164" y="350110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6"/>
            <p:cNvSpPr/>
            <p:nvPr/>
          </p:nvSpPr>
          <p:spPr>
            <a:xfrm>
              <a:off x="5865032" y="34521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7"/>
            <p:cNvSpPr/>
            <p:nvPr/>
          </p:nvSpPr>
          <p:spPr>
            <a:xfrm>
              <a:off x="6249899" y="337543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8"/>
            <p:cNvSpPr/>
            <p:nvPr/>
          </p:nvSpPr>
          <p:spPr>
            <a:xfrm>
              <a:off x="6634767" y="325546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19"/>
            <p:cNvSpPr/>
            <p:nvPr/>
          </p:nvSpPr>
          <p:spPr>
            <a:xfrm>
              <a:off x="7019634" y="307846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0"/>
            <p:cNvSpPr/>
            <p:nvPr/>
          </p:nvSpPr>
          <p:spPr>
            <a:xfrm>
              <a:off x="7404502" y="282475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1"/>
            <p:cNvSpPr/>
            <p:nvPr/>
          </p:nvSpPr>
          <p:spPr>
            <a:xfrm>
              <a:off x="7789369" y="246681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2"/>
            <p:cNvSpPr/>
            <p:nvPr/>
          </p:nvSpPr>
          <p:spPr>
            <a:xfrm>
              <a:off x="8174237" y="197907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280912" y="3661935"/>
              <a:ext cx="6735181" cy="0"/>
            </a:xfrm>
            <a:custGeom>
              <a:avLst/>
              <a:gdLst/>
              <a:ahLst/>
              <a:cxnLst/>
              <a:rect l="0" t="0" r="0" b="0"/>
              <a:pathLst>
                <a:path w="6735181">
                  <a:moveTo>
                    <a:pt x="0" y="0"/>
                  </a:moveTo>
                  <a:lnTo>
                    <a:pt x="67351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1280912" y="3661935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2243081" y="3661935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3205250" y="3661935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4167418" y="3661935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5129587" y="3661935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6091756" y="3661935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7053924" y="3661935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8016093" y="3661935"/>
              <a:ext cx="0" cy="91439"/>
            </a:xfrm>
            <a:custGeom>
              <a:avLst/>
              <a:gdLst/>
              <a:ahLst/>
              <a:cxnLst/>
              <a:rect l="0" t="0" r="0" b="0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2"/>
            <p:cNvSpPr/>
            <p:nvPr/>
          </p:nvSpPr>
          <p:spPr>
            <a:xfrm>
              <a:off x="1238533" y="3879721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158323" y="3879721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78113" y="3879721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4040282" y="3879721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002451" y="3879721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5964619" y="3879721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6926788" y="3879646"/>
              <a:ext cx="2542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7888957" y="3879646"/>
              <a:ext cx="2542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350</a:t>
              </a:r>
            </a:p>
          </p:txBody>
        </p:sp>
        <p:sp>
          <p:nvSpPr>
            <p:cNvPr id="41" name="pl40"/>
            <p:cNvSpPr/>
            <p:nvPr/>
          </p:nvSpPr>
          <p:spPr>
            <a:xfrm>
              <a:off x="1003807" y="2025165"/>
              <a:ext cx="0" cy="1573363"/>
            </a:xfrm>
            <a:custGeom>
              <a:avLst/>
              <a:gdLst/>
              <a:ahLst/>
              <a:cxnLst/>
              <a:rect l="0" t="0" r="0" b="0"/>
              <a:pathLst>
                <a:path h="1573363">
                  <a:moveTo>
                    <a:pt x="0" y="15733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1"/>
            <p:cNvSpPr/>
            <p:nvPr/>
          </p:nvSpPr>
          <p:spPr>
            <a:xfrm>
              <a:off x="912367" y="3598528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2"/>
            <p:cNvSpPr/>
            <p:nvPr/>
          </p:nvSpPr>
          <p:spPr>
            <a:xfrm>
              <a:off x="912367" y="3205188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3"/>
            <p:cNvSpPr/>
            <p:nvPr/>
          </p:nvSpPr>
          <p:spPr>
            <a:xfrm>
              <a:off x="912367" y="2811847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4"/>
            <p:cNvSpPr/>
            <p:nvPr/>
          </p:nvSpPr>
          <p:spPr>
            <a:xfrm>
              <a:off x="912367" y="2418506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5"/>
            <p:cNvSpPr/>
            <p:nvPr/>
          </p:nvSpPr>
          <p:spPr>
            <a:xfrm>
              <a:off x="912367" y="2025165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686274" y="3542829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601516" y="3149489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601516" y="2756148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601516" y="2362807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601516" y="1969466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52" name="pg51"/>
            <p:cNvSpPr/>
            <p:nvPr/>
          </p:nvSpPr>
          <p:spPr>
            <a:xfrm>
              <a:off x="1003807" y="1949958"/>
              <a:ext cx="7481824" cy="1711976"/>
            </a:xfrm>
            <a:custGeom>
              <a:avLst/>
              <a:gdLst/>
              <a:ahLst/>
              <a:cxnLst/>
              <a:rect l="0" t="0" r="0" b="0"/>
              <a:pathLst>
                <a:path w="7481824" h="1711976">
                  <a:moveTo>
                    <a:pt x="0" y="1711976"/>
                  </a:moveTo>
                  <a:lnTo>
                    <a:pt x="7481824" y="1711976"/>
                  </a:lnTo>
                  <a:lnTo>
                    <a:pt x="7481824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tx52"/>
            <p:cNvSpPr/>
            <p:nvPr/>
          </p:nvSpPr>
          <p:spPr>
            <a:xfrm>
              <a:off x="4333879" y="4219957"/>
              <a:ext cx="821680" cy="1369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66576" y="2750396"/>
              <a:ext cx="592931" cy="1111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3AAA3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42</Words>
  <Application>Microsoft Office PowerPoint</Application>
  <PresentationFormat>On-screen Show (16:9)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</vt:lpstr>
      <vt:lpstr>Office Theme</vt:lpstr>
      <vt:lpstr>Untitled</vt:lpstr>
      <vt:lpstr>Table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13</TotalTime>
  <Words>97</Words>
  <Application>Microsoft Office PowerPoint</Application>
  <PresentationFormat>On-screen Show (16:9)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</vt:lpstr>
      <vt:lpstr>Office Theme</vt:lpstr>
      <vt:lpstr>Untitled</vt:lpstr>
      <vt:lpstr>Table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Your Name</dc:creator>
  <cp:keywords/>
  <cp:lastModifiedBy>Maxime Vankoningsloo</cp:lastModifiedBy>
  <cp:revision>39</cp:revision>
  <dcterms:created xsi:type="dcterms:W3CDTF">2024-05-17T08:34:42Z</dcterms:created>
  <dcterms:modified xsi:type="dcterms:W3CDTF">2024-05-17T17:13:47Z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2024-05-17</vt:lpwstr>
  </property>
  <property fmtid="{D5CDD505-2E9C-101B-9397-08002B2CF9AE}" pid="3" name="output">
    <vt:lpwstr/>
  </property>
</Properties>
</file>