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234E-B17E-4744-B0B0-61727350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883D0-DA15-6744-A30F-0011357B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D902-FBB7-C64C-9E95-1D3C85DF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2629-1E1D-6142-8B07-FA9F3DC3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CD2C-B093-6247-9542-058ED6AC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FCA8-18BE-4E43-8B5E-A5A7BB5D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AF0F-A9AE-0244-8A6A-F0E8DAB4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8DED-096B-FD4C-951A-942E89C9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690A-5ADA-1841-8BA3-1EAC36F2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79DA-3E39-3947-B5CE-72FB5EC3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04D32-9D07-9845-9D66-5B6BDE2B9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F1B49-7B2A-CE4C-B8E5-71D6C4CC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0D1A-F742-FE4C-9C30-9192C9B6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AC8-521D-1C43-B097-AF9C06D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13CA-84E5-F34A-B3C2-2425B649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5BD-0609-F642-9926-DC3251BE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67D6-84DD-644C-BC2B-0CF78881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8E24-C00D-3247-9080-D296C08D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9AE2-5EF4-8545-97DC-57BA4DF5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CA881-9F99-CA48-AFA1-DD616B0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FD1-F1DF-3547-B4A0-02B28FD7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44A1-6956-564B-860F-86A93426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C278-BE35-2642-B7FD-E5DD158A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E699-E624-6F45-BBD1-D0C9E919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8E4B-60AC-7F42-94A8-519FFBFC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0DF0-9229-C842-ADC7-05F78BDC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DE4E-9E58-544D-B3A4-3E6199223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6C611-BDE9-7748-9493-59DFF9A1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EB94-09C5-7E46-A844-2804860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2434-3011-B243-ACC2-4D5C79D2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CA8A-F84C-934F-B542-37CE36A5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8B64-FDCF-C848-8164-C64EE0A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844C-0257-BB42-9A0C-C251F5AE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A30BB-2B20-D045-BD7E-DF3BF42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DEBC5-1898-EA4B-8FBF-19C1264ED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C7D2F-8FCB-BA42-A357-7A09E2B8F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36059-B3E2-AF44-8A53-95B4FDE8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B610-583B-854A-B2AB-AAD554BC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13021-439D-2940-909F-F6914ABB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2B3-4DD1-4440-B9F9-5465576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1930A-CA0B-D84B-849B-CB7AA3F8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1319A-397B-074F-8376-C0A89757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DF8F-F005-BF44-8F54-8096FBCA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14E24-6FDB-654B-ACCE-F1DA0B1C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5007-54BA-9F4E-958E-CC4D7ADE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8ED6-E638-EA46-9030-93EB27A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F9CC-C4E6-2849-AEE7-BE7CAA8C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7EFF-0A41-CA4C-8322-E36A84AA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0D123-803F-8140-B2C0-398533763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AB90-AC2A-6F47-8926-0F20B01B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AE70A-6440-1147-9742-1063246E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4F80E-98F8-F54A-954C-33B1A653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D6BB-D3AA-044A-8C47-96C5B1E6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C3647-A326-ED45-B0DC-9A0669BD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0C2D-80BF-6741-B2F8-B2F02AFC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1473-EBA3-AC49-8C36-7376B6E5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1D40-5BED-0B45-B424-D2D213A6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A940-5F83-A645-B6BD-7B5E7FCA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E35C8-C137-DA49-9CA9-DD906279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793B-E58A-1E4C-9AED-B91A73D1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2E79-B0E8-FE42-B4CF-ADA5804BF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575D-F3B4-3A4C-94C0-03F8D2AA016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9244-6E4B-364C-8F0E-B15B42464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C63C-6361-174D-AFF3-6A11D59C5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8AF6-E09B-B846-B528-69E6940A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672FAE-742A-6840-B85D-AAD80924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949450"/>
            <a:ext cx="8255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A14A6-5C48-3446-AE06-96288B40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349500"/>
            <a:ext cx="8255000" cy="215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14ED1-432A-D446-B828-AC07E739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32" y="4866846"/>
            <a:ext cx="5295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2784E8-5703-3D41-BD93-22398A18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178050"/>
            <a:ext cx="5422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C08B8-3F86-E543-961B-84CBAC39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133600"/>
            <a:ext cx="82042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C6257-D66C-DD4F-BAF1-D49BF78E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8" y="4584700"/>
            <a:ext cx="51816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F4058-1B15-1846-B651-06B7C83E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727"/>
            <a:ext cx="12192000" cy="30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Wang</dc:creator>
  <cp:lastModifiedBy>Shuai Wang</cp:lastModifiedBy>
  <cp:revision>1</cp:revision>
  <dcterms:created xsi:type="dcterms:W3CDTF">2021-09-19T01:33:13Z</dcterms:created>
  <dcterms:modified xsi:type="dcterms:W3CDTF">2021-09-19T06:25:04Z</dcterms:modified>
</cp:coreProperties>
</file>