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image.jp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8115" r="8115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