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 Header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Slide 2 Content Slide 1 Header hello hello hello hello hello hello hello hello helllo hello hello hello hello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