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bin" ContentType="application/vnd.openxmlformats-officedocument.presentationml.printerSettings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8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tags" Target="tags/tag1.xml" /><Relationship Id="rId14" Type="http://schemas.openxmlformats.org/officeDocument/2006/relationships/presProps" Target="presProps.xml" /><Relationship Id="rId15" Type="http://schemas.openxmlformats.org/officeDocument/2006/relationships/viewProps" Target="viewProps.xml" /><Relationship Id="rId16" Type="http://schemas.openxmlformats.org/officeDocument/2006/relationships/theme" Target="theme/theme1.xml" /><Relationship Id="rId17" Type="http://schemas.openxmlformats.org/officeDocument/2006/relationships/tableStyles" Target="tableStyles.xml" /><Relationship Id="rId2" Type="http://schemas.openxmlformats.org/officeDocument/2006/relationships/printerSettings" Target="printerSettings/printerSettings1.bin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1: Introduction to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What is data science?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Importance of data science in various industries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Role of data scientists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Key skills required for a data scientist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Summary of key points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Future trends in data science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Continuous learning and professional development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Q&amp;A session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2: Data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Different sources of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collection methods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preprocessing techniques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cleaning and outlier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3: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Overview of exploratory data analysis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visualization techniques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Statistical analysis of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Identifying patterns and trends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4: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Supervised learning algorithms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Unsupervised learning algorithms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Reinforcement learning algorithms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Overview of popular machine learning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5: Model Evaluation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Overfitting and underfitting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Cross-validation techniques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Performance metrics for evaluating models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Choosing the right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6: Big Data and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Introduction to big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Challenges and opportunities of big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Cloud computing platforms for data analysis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Scalability and parallel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7: Data Visualization and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Data visualization tools and techniques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Visualizing complex data sets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Effective storytelling with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Presenting insights and findings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8: Ethics and Privacy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Importance of ethics in data science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privacy and security concerns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Legal and regulatory frameworks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Responsible data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9: Applications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Data science in finance and banking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Healthcare analytics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Predictive maintenance in manufacturing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Personalized marketing and recommendations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23.8.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>
    <p:comb/>
  </p:transition>
  <p:timing/>
</p:sld>
</file>

<file path=ppt/tags/tag1.xml><?xml version="1.0" encoding="utf-8"?>
<p:tagLst xmlns:p="http://schemas.openxmlformats.org/presentationml/2006/main">
  <p:tag name="AS_NET" val="3.1.22"/>
  <p:tag name="AS_OS" val="Microsoft Windows NT 10.0.22621.0"/>
  <p:tag name="AS_RELEASE_DATE" val="2023.08.14"/>
  <p:tag name="AS_TITLE" val="Aspose.Slides for .NET Standard 2.0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80</Paragraphs>
  <Slides>10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13">
      <vt:lpstr>Arial</vt:lpstr>
      <vt:lpstr>Calibri</vt:lpstr>
      <vt:lpstr>Office Theme</vt:lpstr>
      <vt:lpstr>Slide 1: Introduction to Data Science</vt:lpstr>
      <vt:lpstr>Slide 2: Data Collection and Preparation</vt:lpstr>
      <vt:lpstr>Slide 3: Exploratory Data Analysis</vt:lpstr>
      <vt:lpstr>Slide 4: Machine Learning Algorithms</vt:lpstr>
      <vt:lpstr>Slide 5: Model Evaluation and Selection</vt:lpstr>
      <vt:lpstr>Slide 6: Big Data and Cloud Computing</vt:lpstr>
      <vt:lpstr>Slide 7: Data Visualization and Storytelling</vt:lpstr>
      <vt:lpstr>Slide 8: Ethics and Privacy in Data Science</vt:lpstr>
      <vt:lpstr>Slide 9: Applications of Data Science</vt:lpstr>
      <vt:lpstr>Slide 10: Conclusion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2023-09-06T10:21:53Z</dcterms:modified>
</cp:coreProperties>
</file>