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star"/>
            <c:size val="10"/>
            <c:spPr>
              <a:ln cap="flat">
                <a:round/>
              </a:ln>
            </c:spPr>
          </c:marker>
          <c:xVal>
            <c:numRef>
              <c:f>Sheet1!$B$3:$B$4</c:f>
              <c:numCach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Sheet1!$C$3:$C$4</c:f>
              <c:numCache>
                <c:ptCount val="2"/>
                <c:pt idx="0">
                  <c:v>3</c:v>
                </c:pt>
                <c:pt idx="1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3603840"/>
        <c:axId val="66437120"/>
      </c:scatterChart>
      <c:scatterChart>
        <c:scatterStyle val="smoothMarker"/>
        <c:varyColors val="0"/>
        <c:ser>
          <c:idx val="1"/>
          <c:order val="1"/>
          <c:tx>
            <c:strRef>
              <c:f>Sheet1!$D$2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circle"/>
            <c:size val="10"/>
          </c:marker>
          <c:xVal>
            <c:numRef>
              <c:f>Sheet1!$D$3:$D$6</c:f>
              <c:numCach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xVal>
          <c:yVal>
            <c:numRef>
              <c:f>Sheet1!$E$3:$E$6</c:f>
              <c:numCach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3603840"/>
        <c:axId val="66437120"/>
      </c:scatterChart>
      <c:valAx>
        <c:axId val="6360384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crossBetween val="midCat"/>
      </c:val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360384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DC4789-572F-4029-8D08-6429E809FE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5C6F40-4A4F-4D49-8992-C25DCDB89A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7E4E8E-B591-43A2-8F01-9A508C1ED1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4277BE-C5CA-42DA-994D-1940BB255D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9C0F6-891C-418E-B1BE-94E8790561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817A4C-A0F0-442A-B8DD-95515EE0CF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17444AE-014C-4667-8A15-F31A23A552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F08FEA0-5158-4473-8A49-F459A2825B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A002762-29F6-4190-A7C4-9B9D45A744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E6A472-8FBB-4F54-A8B7-F95D857092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74514D-B333-4B1F-9B79-92DDAA6EEA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1270000" y="127000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621.0"/>
  <p:tag name="AS_RELEASE_DATE" val="2023.08.14"/>
  <p:tag name="AS_TITLE" val="Aspose.Slides for .NET Standard 2.0"/>
  <p:tag name="AS_VERSION" val="23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2023-09-07T11:31:44.886</cp:lastPrinted>
  <dcterms:created xsi:type="dcterms:W3CDTF">2023-09-07T06:31:44Z</dcterms:created>
  <dcterms:modified xsi:type="dcterms:W3CDTF">2023-09-07T06:31:44Z</dcterms:modified>
</cp:coreProperties>
</file>