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B748C1-2A86-422E-8B07-4D09EDA41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A38359-5B6A-4E88-9871-B212E1310D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CA033F-05B8-4B5B-9A14-0D161A592D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98B5B8-DBE6-48B2-A281-B1A67C0F7F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1655A0-1485-42E0-A9EE-BF7C24DF1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01E94D-701A-444C-8A51-C9E7FBC18C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5F4567-7D74-4F4A-B91A-7E2401ED8A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D872B3-E3BD-45E8-B17A-A33E8BA52A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2378ED8-D003-41BE-8E48-DE877020C4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F1B474-26D1-4EF9-83EA-3903231D39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625164-7DAF-4A65-A45F-6360754678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1270000" y="1905000"/>
            <a:ext cx="6350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2023-09-07T11:25:43.187</cp:lastPrinted>
  <dcterms:created xsi:type="dcterms:W3CDTF">2023-09-07T06:25:43Z</dcterms:created>
  <dcterms:modified xsi:type="dcterms:W3CDTF">2023-09-07T06:25:43Z</dcterms:modified>
</cp:coreProperties>
</file>