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1: Introduction to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What is data science?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Importance of data science in various industries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Role of data scientists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Key skills required for a data scientist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Summary of key points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Future trends in data science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Continuous learning and professional development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Q&amp;A session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2: Data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Different sources of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collection methods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preprocessing techniques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cleaning and outlier detection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3: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Overview of exploratory data analysis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visualization techniques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Statistical analysis of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Identifying patterns and trends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4: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Supervised learning algorithms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Unsupervised learning algorithms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Reinforcement learning algorithms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Overview of popular machine learning algorithms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5: Model Evaluation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Overfitting and underfitting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Cross-validation techniques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Performance metrics for evaluating models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Choosing the right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6: Big Data and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Introduction to big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Challenges and opportunities of big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Cloud computing platforms for data analysis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Scalability and parallel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7: Data Visualization and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Data visualization tools and techniques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Visualizing complex data sets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Effective storytelling with data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Presenting insights and findings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8: Ethics and Privacy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Importance of ethics in data science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Data privacy and security concerns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Legal and regulatory frameworks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Responsible data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66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Slide 9: Applications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/>
          <a:p>
            <a:pPr>
              <a:defRPr>
                <a:solidFill>
                  <a:srgbClr val="FFFFFF"/>
                </a:solidFill>
              </a:defRPr>
            </a:pPr>
            <a:r>
              <a:t>Data science in finance and banking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Healthcare analytics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Predictive maintenance in manufacturing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Personalized marketing and recommendations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/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>
    <p:comb/>
  </p:transition>
  <p:timing/>
</p:sld>
</file>

<file path=ppt/tags/tag1.xml><?xml version="1.0" encoding="utf-8"?>
<p:tagLst xmlns:p="http://schemas.openxmlformats.org/presentationml/2006/main">
  <p:tag name="AS_NET" val="3.1.22"/>
  <p:tag name="AS_OS" val="Microsoft Windows NT 10.0.22621.0"/>
  <p:tag name="AS_RELEASE_DATE" val="2023.08.14"/>
  <p:tag name="AS_TITLE" val="Aspose.Slides for .NET Standard 2.0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80</Paragraphs>
  <Slides>10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13">
      <vt:lpstr>Arial</vt:lpstr>
      <vt:lpstr>Calibri</vt:lpstr>
      <vt:lpstr>Office Theme</vt:lpstr>
      <vt:lpstr>Slide 1: Introduction to Data Science</vt:lpstr>
      <vt:lpstr>Slide 2: Data Collection and Preparation</vt:lpstr>
      <vt:lpstr>Slide 3: Exploratory Data Analysis</vt:lpstr>
      <vt:lpstr>Slide 4: Machine Learning Algorithms</vt:lpstr>
      <vt:lpstr>Slide 5: Model Evaluation and Selection</vt:lpstr>
      <vt:lpstr>Slide 6: Big Data and Cloud Computing</vt:lpstr>
      <vt:lpstr>Slide 7: Data Visualization and Storytelling</vt:lpstr>
      <vt:lpstr>Slide 8: Ethics and Privacy in Data Science</vt:lpstr>
      <vt:lpstr>Slide 9: Applications of Data Science</vt:lpstr>
      <vt:lpstr>Slide 10: Conclusion</vt:lpstr>
    </vt:vector>
  </TitlesOfParts>
  <LinksUpToDate>0</LinksUpToDate>
  <SharedDoc>0</SharedDoc>
  <HyperlinksChanged>0</HyperlinksChanged>
  <Application>Aspose.Slides for .NET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2023-09-06T10:21:53Z</dcterms:modified>
</cp:coreProperties>
</file>