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54864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Technology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Technology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Technology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Technology 4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Data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Web Scraping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API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Survey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Sensor Data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Data Cleaning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Outlier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Standardization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Imputation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Histograms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Scatter 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Box 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Heatmaps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Data 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Feature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One-Hot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Principal Component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Feature Selection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