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57" r:id="rId5"/>
    <p:sldId id="260" r:id="rId6"/>
    <p:sldId id="261" r:id="rId7"/>
    <p:sldId id="262" r:id="rId8"/>
    <p:sldId id="265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454" y="-18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4807-D780-466D-8256-81E10EB3EC2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B63A-0529-4547-9F01-6DBF828E3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343400" y="13716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381000" y="1371600"/>
            <a:ext cx="487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Put lukewarm water into container</a:t>
            </a:r>
          </a:p>
          <a:p>
            <a:r>
              <a:rPr lang="en-US" dirty="0" smtClean="0"/>
              <a:t>Put cap into container</a:t>
            </a:r>
          </a:p>
          <a:p>
            <a:r>
              <a:rPr lang="en-US" dirty="0" smtClean="0"/>
              <a:t>Bring to basin, put water into machine</a:t>
            </a:r>
          </a:p>
          <a:p>
            <a:r>
              <a:rPr lang="en-US" dirty="0" smtClean="0"/>
              <a:t>Squirt away all gel from electrodes</a:t>
            </a:r>
          </a:p>
          <a:p>
            <a:r>
              <a:rPr lang="en-US" dirty="0" smtClean="0"/>
              <a:t>Add shampoo into water, let it soak for 10 minutes</a:t>
            </a:r>
          </a:p>
          <a:p>
            <a:r>
              <a:rPr lang="en-US" dirty="0" smtClean="0"/>
              <a:t>Pour away soapy water, wash away soap from cap, rinse in water for another 10 minutes</a:t>
            </a:r>
          </a:p>
          <a:p>
            <a:r>
              <a:rPr lang="en-US" dirty="0" smtClean="0"/>
              <a:t>Wash and clean</a:t>
            </a:r>
          </a:p>
          <a:p>
            <a:r>
              <a:rPr lang="en-US" dirty="0" smtClean="0"/>
              <a:t>Remove </a:t>
            </a:r>
            <a:r>
              <a:rPr lang="en-US" smtClean="0"/>
              <a:t>from container and </a:t>
            </a:r>
            <a:r>
              <a:rPr lang="en-US" dirty="0" smtClean="0"/>
              <a:t>hang to dry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50" t="14000" r="52250" b="14667"/>
          <a:stretch>
            <a:fillRect/>
          </a:stretch>
        </p:blipFill>
        <p:spPr bwMode="auto">
          <a:xfrm>
            <a:off x="324028" y="914400"/>
            <a:ext cx="8515172" cy="479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8100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</a:t>
            </a:r>
          </a:p>
          <a:p>
            <a:pPr algn="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8288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</a:p>
          <a:p>
            <a:pPr algn="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24384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3</a:t>
            </a:r>
          </a:p>
          <a:p>
            <a:pPr algn="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7750" t="26000" r="52000" b="16000"/>
          <a:stretch>
            <a:fillRect/>
          </a:stretch>
        </p:blipFill>
        <p:spPr bwMode="auto">
          <a:xfrm>
            <a:off x="0" y="990600"/>
            <a:ext cx="916589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0" y="36576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</a:p>
          <a:p>
            <a:pPr algn="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2192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</a:t>
            </a:r>
          </a:p>
          <a:p>
            <a:pPr algn="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96765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71800" y="13716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</a:t>
            </a:r>
          </a:p>
          <a:p>
            <a:pPr algn="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"/>
            <a:ext cx="26384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335205" cy="382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62600" y="16002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</a:t>
            </a:r>
          </a:p>
          <a:p>
            <a:pPr algn="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8382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3</a:t>
            </a:r>
          </a:p>
          <a:p>
            <a:pPr algn="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35814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</a:p>
          <a:p>
            <a:pPr algn="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7250" t="24000" r="82500" b="50667"/>
          <a:stretch>
            <a:fillRect/>
          </a:stretch>
        </p:blipFill>
        <p:spPr bwMode="auto">
          <a:xfrm>
            <a:off x="228600" y="152400"/>
            <a:ext cx="312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"/>
            <a:ext cx="46291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20574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</a:t>
            </a:r>
          </a:p>
          <a:p>
            <a:pPr algn="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8956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</a:p>
          <a:p>
            <a:pPr algn="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"/>
            <a:ext cx="387085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76600"/>
            <a:ext cx="359156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276600"/>
            <a:ext cx="3230122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352800" y="16764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1</a:t>
            </a:r>
          </a:p>
          <a:p>
            <a:pPr algn="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8006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</a:t>
            </a:r>
          </a:p>
          <a:p>
            <a:pPr algn="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200400"/>
            <a:ext cx="838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3</a:t>
            </a:r>
          </a:p>
          <a:p>
            <a:pPr algn="r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of Gel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G:\Work\NexStartLite Backup\My Work\Student Attachment\2010\TJC\Official Work TJC 2010\Final\Video\P10802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524000"/>
            <a:ext cx="36576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41148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Electrode A2 on right earlobe</a:t>
            </a:r>
          </a:p>
          <a:p>
            <a:r>
              <a:rPr lang="en-US" dirty="0" smtClean="0"/>
              <a:t>GND electrode on top</a:t>
            </a:r>
          </a:p>
          <a:p>
            <a:r>
              <a:rPr lang="en-US" dirty="0" smtClean="0"/>
              <a:t>Fp1 and Fp2 to test whether cap is working</a:t>
            </a:r>
          </a:p>
          <a:p>
            <a:r>
              <a:rPr lang="en-US" dirty="0" smtClean="0"/>
              <a:t>Followed by the rest of the electrodes</a:t>
            </a:r>
          </a:p>
          <a:p>
            <a:r>
              <a:rPr lang="en-US" dirty="0" smtClean="0"/>
              <a:t>Lift up the electrode slightly</a:t>
            </a:r>
          </a:p>
          <a:p>
            <a:r>
              <a:rPr lang="en-US" dirty="0" smtClean="0"/>
              <a:t>Inject gel inside</a:t>
            </a:r>
          </a:p>
          <a:p>
            <a:r>
              <a:rPr lang="en-US" dirty="0" smtClean="0"/>
              <a:t>Release the electrode</a:t>
            </a:r>
          </a:p>
          <a:p>
            <a:r>
              <a:rPr lang="en-US" dirty="0" smtClean="0"/>
              <a:t>Do NOT scrap the needle against the scalp</a:t>
            </a:r>
            <a:endParaRPr lang="en-SG" dirty="0"/>
          </a:p>
        </p:txBody>
      </p:sp>
      <p:pic>
        <p:nvPicPr>
          <p:cNvPr id="1026" name="Picture 2" descr="G:\Work\NexStartLite Backup\My Work\Student Attachment\2010\TJC\Official Work TJC 2010\Final\Video\P10802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0"/>
            <a:ext cx="4495800" cy="3371850"/>
          </a:xfrm>
          <a:prstGeom prst="rect">
            <a:avLst/>
          </a:prstGeom>
          <a:noFill/>
        </p:spPr>
      </p:pic>
      <p:pic>
        <p:nvPicPr>
          <p:cNvPr id="1028" name="Picture 4" descr="G:\Work\NexStartLite Backup\My Work\Student Attachment\2010\TJC\Official Work TJC 2010\Final\Video\P10802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505200"/>
            <a:ext cx="44958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Preparation of Gel</vt:lpstr>
      <vt:lpstr>Slide 9</vt:lpstr>
      <vt:lpstr>Clean Up</vt:lpstr>
    </vt:vector>
  </TitlesOfParts>
  <Company>I2R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nsplab</dc:creator>
  <cp:lastModifiedBy>I2R</cp:lastModifiedBy>
  <cp:revision>8</cp:revision>
  <dcterms:created xsi:type="dcterms:W3CDTF">2014-05-22T10:21:57Z</dcterms:created>
  <dcterms:modified xsi:type="dcterms:W3CDTF">2014-05-26T02:33:57Z</dcterms:modified>
</cp:coreProperties>
</file>