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>
        <p:scale>
          <a:sx n="103" d="100"/>
          <a:sy n="103" d="100"/>
        </p:scale>
        <p:origin x="8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0CB4-0D09-6F49-81CE-400B2BF8E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3AE0-D9C6-2D4A-97AC-82BDC0876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316F-0796-DA4C-914E-D193141D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51C8-E3C8-4E4E-83B4-EE3C10D8698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78A8-5DA1-A047-8B20-AB199571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05208-56E9-B24D-A04E-8650A117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A666-DD5A-E044-9514-C9C3FD80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6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01F6-A64B-D340-A2F4-306DA7FF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6D82A-15E8-C148-9E99-4EDC8B9B7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20815-0764-F647-92E8-F600BA38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51C8-E3C8-4E4E-83B4-EE3C10D8698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1A210-0202-464F-92D6-FBDAE21D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C672-C118-9640-A9A7-37F2325F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A666-DD5A-E044-9514-C9C3FD80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54696-46C0-B140-81B8-17634FFEF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4305E-7BB9-E743-B8E9-119447FE8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3FBDB-BAAC-5441-BCC9-12D7A543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51C8-E3C8-4E4E-83B4-EE3C10D8698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9978A-BC18-CF46-B9AB-990CA784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96277-EF24-E94A-9744-B8825ADF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A666-DD5A-E044-9514-C9C3FD80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088C-8EC3-C04C-9331-57B6257E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84024-D682-E946-820B-3FE3C1AE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EF44B-1732-D548-9573-454ECCD7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51C8-E3C8-4E4E-83B4-EE3C10D8698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A286-48F7-9148-BC88-3CC3846A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FC34A-F614-A240-A311-F4AEEEAE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A666-DD5A-E044-9514-C9C3FD80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7768-BC7B-4742-B379-503A3D45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8A881-0519-B644-9E21-9E5A03E3D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ED84-E14E-D44B-9A99-85A66C71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51C8-E3C8-4E4E-83B4-EE3C10D8698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098D0-9B9C-A94E-BC90-A39417EB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435A-8EAB-8D44-A2DB-24D2BFC1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A666-DD5A-E044-9514-C9C3FD80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0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2C0F-954A-8C46-A15A-D85A6A3A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FDFCE-DB8E-1442-9BD7-C4D5AAF59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29637-D2F1-D346-9FA7-E647FFAEC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FF3B9-E7AD-3B41-BBBE-7AC41F72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51C8-E3C8-4E4E-83B4-EE3C10D8698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05EB7-29F6-6F47-8FB1-E453EED9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93A7F-AC93-2C4B-9EB5-0CE99884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A666-DD5A-E044-9514-C9C3FD80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1113-B204-E148-9CB7-4AC87851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D26D9-315D-D44D-8EF7-44997761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25087-835D-1443-BA8B-38E4260FF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3F964-021A-644C-81BE-37E7F4599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5106A-2BF7-E84B-A642-3F4F2105D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F831B-2A1B-9148-83FE-6EC390E7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51C8-E3C8-4E4E-83B4-EE3C10D8698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83D92-7FBB-AC42-9638-E1E9A1D9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17FF7-02A4-A24D-A767-637F151C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A666-DD5A-E044-9514-C9C3FD80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3114-B7C3-054F-AA6D-5B9C8E5F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866FB-F5C0-424F-9BF8-12356077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51C8-E3C8-4E4E-83B4-EE3C10D8698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A822B-8094-C944-9FAB-6927FF48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9E636-0C9A-3F4C-BA95-C60905C2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A666-DD5A-E044-9514-C9C3FD80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7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F31E7-A694-2F47-9919-D03AE43D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51C8-E3C8-4E4E-83B4-EE3C10D8698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E7A06-0D5D-DB48-9C90-AF0DE965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1B6AA-6FF2-5C49-ADC1-9F014CF0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A666-DD5A-E044-9514-C9C3FD80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5DBB-1889-074F-A21F-2FAB1296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52F0-EA54-A842-90F9-DAB060DF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40059-28CE-BB4F-814C-E93F9CEBB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D05E2-D1A1-184D-A0F5-0F31B625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51C8-E3C8-4E4E-83B4-EE3C10D8698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D2BB3-D0D5-6344-A0D1-769CC3D9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46620-242D-C44D-BFB5-EF19F854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A666-DD5A-E044-9514-C9C3FD80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5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6EE6-FD06-C843-9726-78CE3088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909A8-9E53-9646-A756-4F848919F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2F6F5-7590-7249-8A90-3BEA964D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C2167-F7B1-FF46-9561-59A5CA31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51C8-E3C8-4E4E-83B4-EE3C10D8698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0314C-3FCF-3646-AD4E-5454AA4D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4C513-00AC-5B40-BC55-6AAC81BB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A666-DD5A-E044-9514-C9C3FD80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0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1F6A6-B025-164F-9616-F8FC32EB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A5FD3-A104-6E4C-B729-33F7B3940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D21E-01D5-4C4F-ABA5-D2B4DD16F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251C8-E3C8-4E4E-83B4-EE3C10D8698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40F2-DDDA-3543-A852-5BDF78B67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20FFD-B61C-CE46-AF35-A2F477BE6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A666-DD5A-E044-9514-C9C3FD80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F00302-F54D-BD41-B9A5-8FFC9B56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08" y="524003"/>
            <a:ext cx="840807" cy="840807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7BA3A0-CA9E-0E4F-97C1-0E988E950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08" y="624016"/>
            <a:ext cx="840807" cy="840807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31D2A0-9906-8E4F-AF68-09E5851DE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438" y="538291"/>
            <a:ext cx="840807" cy="840807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25AC4C-4DFE-9242-817E-62B761733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4207" y="624016"/>
            <a:ext cx="840807" cy="840807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493CCC-BCB9-064B-823B-4BD3E412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6" y="2081341"/>
            <a:ext cx="840807" cy="840807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CEDB96-00A4-0F42-9E7F-10CC9384A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946" y="2181354"/>
            <a:ext cx="840807" cy="840807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52AC9E-D169-A54A-B8C0-0544546C1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476" y="2095629"/>
            <a:ext cx="840807" cy="840807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D6A787-CB56-0D4E-A53B-5A9087D45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2245" y="2181354"/>
            <a:ext cx="840807" cy="840807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809454-A28F-5F4A-80D4-F2FAF5FAB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0" y="3638679"/>
            <a:ext cx="840807" cy="840807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411A35-8CF6-7B4B-AFBA-4DCB6B664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70" y="3738692"/>
            <a:ext cx="840807" cy="840807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B147A8-F845-534E-B935-CFC21AD1E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800" y="3652967"/>
            <a:ext cx="840807" cy="840807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3E3472-A79E-624B-A6F2-41A6F79F0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4569" y="3738692"/>
            <a:ext cx="840807" cy="840807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DAB195-C42B-C54F-B941-41943DDA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0" y="5110293"/>
            <a:ext cx="840807" cy="840807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366939-E308-0A42-AA5D-7ED09FFE6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70" y="5210306"/>
            <a:ext cx="840807" cy="840807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19D75E-8E8E-AC42-948E-DCB239DB3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800" y="5124581"/>
            <a:ext cx="840807" cy="840807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BA9D39-866F-3648-B9BD-CF684410F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4569" y="5210306"/>
            <a:ext cx="840807" cy="840807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23A283-01BB-3146-A176-396946178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28" y="624016"/>
            <a:ext cx="840807" cy="840807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D56786-4104-4A47-ADBA-06A8363C8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66" y="2181354"/>
            <a:ext cx="840807" cy="840807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425206-EBEC-BD47-9FE8-27F7E7F4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90" y="3738692"/>
            <a:ext cx="840807" cy="840807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DF290B-4435-FE4D-AE93-DB4EA7E0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90" y="5210306"/>
            <a:ext cx="840807" cy="840807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0A537E-5B0D-F64E-AB74-CF50505DF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1438" y="538291"/>
            <a:ext cx="840807" cy="840807"/>
          </a:xfrm>
          <a:prstGeom prst="rect">
            <a:avLst/>
          </a:prstGeom>
        </p:spPr>
      </p:pic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A8F55A-DCD0-9A4F-8B30-C4C2D0F7F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476" y="2095629"/>
            <a:ext cx="840807" cy="840807"/>
          </a:xfrm>
          <a:prstGeom prst="rect">
            <a:avLst/>
          </a:prstGeom>
        </p:spPr>
      </p:pic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27BBD6-DADD-FD44-B0A4-BA4A0BE58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1800" y="3652967"/>
            <a:ext cx="840807" cy="840807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C5E5B3-96E3-9A4B-BBC4-4B09E8080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1800" y="5124581"/>
            <a:ext cx="840807" cy="840807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21C76-618E-E048-98EA-213D4E867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614" y="538291"/>
            <a:ext cx="840807" cy="840807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CE2BB5-3281-2542-AE32-2081357C2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652" y="2095629"/>
            <a:ext cx="840807" cy="840807"/>
          </a:xfrm>
          <a:prstGeom prst="rect">
            <a:avLst/>
          </a:prstGeom>
        </p:spPr>
      </p:pic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11ED44-17CA-8247-955A-9560FBFA7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976" y="3652967"/>
            <a:ext cx="840807" cy="840807"/>
          </a:xfrm>
          <a:prstGeom prst="rect">
            <a:avLst/>
          </a:prstGeom>
        </p:spPr>
      </p:pic>
      <p:pic>
        <p:nvPicPr>
          <p:cNvPr id="39" name="Picture 3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720341-A3F1-F742-89F0-F7EBD937F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976" y="5124581"/>
            <a:ext cx="840807" cy="840807"/>
          </a:xfrm>
          <a:prstGeom prst="rect">
            <a:avLst/>
          </a:prstGeom>
        </p:spPr>
      </p:pic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B60C67-1052-9E4A-902A-ADAB65293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579" y="538291"/>
            <a:ext cx="840807" cy="840807"/>
          </a:xfrm>
          <a:prstGeom prst="rect">
            <a:avLst/>
          </a:prstGeom>
        </p:spPr>
      </p:pic>
      <p:pic>
        <p:nvPicPr>
          <p:cNvPr id="41" name="Picture 4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8894B6-9E50-0844-A3E1-AD5FC3473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617" y="2095629"/>
            <a:ext cx="840807" cy="840807"/>
          </a:xfrm>
          <a:prstGeom prst="rect">
            <a:avLst/>
          </a:prstGeom>
        </p:spPr>
      </p:pic>
      <p:pic>
        <p:nvPicPr>
          <p:cNvPr id="42" name="Picture 4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E6C13F-9C9D-534E-991D-268E1AD32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941" y="3652967"/>
            <a:ext cx="840807" cy="840807"/>
          </a:xfrm>
          <a:prstGeom prst="rect">
            <a:avLst/>
          </a:prstGeom>
        </p:spPr>
      </p:pic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B3CC405-2DEB-864F-9846-FFDC0B57E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941" y="5124581"/>
            <a:ext cx="840807" cy="84080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99C8E52-8BFA-0B4D-AE3E-3A98D0B7EF15}"/>
              </a:ext>
            </a:extLst>
          </p:cNvPr>
          <p:cNvSpPr txBox="1"/>
          <p:nvPr/>
        </p:nvSpPr>
        <p:spPr>
          <a:xfrm>
            <a:off x="8114914" y="352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6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16CEA4-29C3-FA48-87F4-D856F6861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64" y="1971637"/>
            <a:ext cx="2514600" cy="25146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094F08-5837-7649-8CC6-B30F721E0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339" y="2171700"/>
            <a:ext cx="2514600" cy="25146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A735D6-A268-1843-B4E8-05CB8A90D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777" y="1971637"/>
            <a:ext cx="2514600" cy="251460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73A592F-55F7-BC47-A6F9-5556484EB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3214" y="2035988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9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Chong Sia Tiffany</dc:creator>
  <cp:lastModifiedBy>Chong Sia Tiffany</cp:lastModifiedBy>
  <cp:revision>3</cp:revision>
  <dcterms:created xsi:type="dcterms:W3CDTF">2020-03-27T17:05:32Z</dcterms:created>
  <dcterms:modified xsi:type="dcterms:W3CDTF">2020-03-27T17:59:23Z</dcterms:modified>
</cp:coreProperties>
</file>