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fe7bdf78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fe7bdf78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fe7bdf78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fe7bdf78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fe7bdf78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fe7bdf78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fe7bdf78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fe7bdf78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e7bdf78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e7bdf78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6.jpg"/><Relationship Id="rId6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rtesanatopassoapassoja.com.br/porta-retrato-reciclado/" TargetMode="External"/><Relationship Id="rId4" Type="http://schemas.openxmlformats.org/officeDocument/2006/relationships/hyperlink" Target="https://www.revistaartesanato.com.br/porta-retratos-reciclados-15-ideias" TargetMode="External"/><Relationship Id="rId5" Type="http://schemas.openxmlformats.org/officeDocument/2006/relationships/hyperlink" Target="https://www.decorfacil.com/decoracao-com-reciclage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311700" y="329575"/>
            <a:ext cx="8520600" cy="100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3C78D8"/>
                </a:solidFill>
              </a:rPr>
              <a:t>Sejam bem-vindos a oficina de confecção de artigos de decoração</a:t>
            </a:r>
            <a:endParaRPr sz="3600">
              <a:solidFill>
                <a:srgbClr val="3C78D8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41700" y="3542775"/>
            <a:ext cx="7761900" cy="86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C78D8"/>
                </a:solidFill>
              </a:rPr>
              <a:t>Ministrantes: Justtyne Monteiro, Lucas Lopes e Shaiane Rodrigues</a:t>
            </a:r>
            <a:endParaRPr sz="18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756400" y="585594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349" y="1024801"/>
            <a:ext cx="5376500" cy="24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685800" y="55026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da oficina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371600" y="191445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rgbClr val="000000"/>
                </a:solidFill>
              </a:rPr>
              <a:t>Espaço maker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rgbClr val="000000"/>
                </a:solidFill>
              </a:rPr>
              <a:t>Aumentar ou despertar as capacidades manuais 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Materiais </a:t>
            </a:r>
            <a:r>
              <a:rPr lang="pt-BR"/>
              <a:t>disponíveis</a:t>
            </a:r>
            <a:endParaRPr/>
          </a:p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1234025" y="1447700"/>
            <a:ext cx="2814900" cy="286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pt-BR">
                <a:solidFill>
                  <a:srgbClr val="000000"/>
                </a:solidFill>
              </a:rPr>
              <a:t>Papelão;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>
                <a:solidFill>
                  <a:srgbClr val="000000"/>
                </a:solidFill>
              </a:rPr>
              <a:t>Cartolina;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>
                <a:solidFill>
                  <a:srgbClr val="000000"/>
                </a:solidFill>
              </a:rPr>
              <a:t>E.V.A.;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>
                <a:solidFill>
                  <a:srgbClr val="000000"/>
                </a:solidFill>
              </a:rPr>
              <a:t>Cola quente;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>
                <a:solidFill>
                  <a:srgbClr val="000000"/>
                </a:solidFill>
              </a:rPr>
              <a:t>Papéis;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>
                <a:solidFill>
                  <a:srgbClr val="000000"/>
                </a:solidFill>
              </a:rPr>
              <a:t>Caixa de leite;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>
                <a:solidFill>
                  <a:srgbClr val="000000"/>
                </a:solidFill>
              </a:rPr>
              <a:t>Latas;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05" name="Google Shape;105;p16"/>
          <p:cNvSpPr txBox="1"/>
          <p:nvPr>
            <p:ph idx="4" type="body"/>
          </p:nvPr>
        </p:nvSpPr>
        <p:spPr>
          <a:xfrm>
            <a:off x="4692100" y="1447700"/>
            <a:ext cx="3735300" cy="262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Jornal;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Tintas diversas;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Palitos diversos;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Moldes;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Tecidos diversos;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LED’s;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Pet;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685800" y="385494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Ideias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411950" y="1172675"/>
            <a:ext cx="3001500" cy="20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Porta retratos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Cofres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Cortinas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Vasos de planta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descr="porta retrato de palito de sorvete" id="112" name="Google Shape;112;p17" title="porta retrato de palito de sorve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175" y="3222825"/>
            <a:ext cx="2095075" cy="157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a retrato de CD" id="113" name="Google Shape;113;p17" title="porta retrato de C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43807">
            <a:off x="5715200" y="1618962"/>
            <a:ext cx="1997324" cy="1905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enfeite para cortina reciclavel"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75231">
            <a:off x="4291178" y="2374381"/>
            <a:ext cx="1502869" cy="15194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cofres reciclaveis" id="115" name="Google Shape;1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1424" y="385502"/>
            <a:ext cx="1734925" cy="1301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úteis 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https://www.artesanatopassoapassoja.com.br/porta-retrato-reciclado/</a:t>
            </a:r>
            <a:r>
              <a:rPr lang="pt-BR" sz="1800"/>
              <a:t> 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4"/>
              </a:rPr>
              <a:t>https://www.revistaartesanato.com.br/porta-retratos-reciclados-15-ideias</a:t>
            </a:r>
            <a:r>
              <a:rPr lang="pt-BR" sz="1800"/>
              <a:t> 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5"/>
              </a:rPr>
              <a:t>https://www.decorfacil.com/decoracao-com-reciclagem/</a:t>
            </a:r>
            <a:r>
              <a:rPr lang="pt-BR" sz="1800"/>
              <a:t> 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