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82" r:id="rId3"/>
    <p:sldMasterId id="2147483683" r:id="rId4"/>
    <p:sldMasterId id="214748368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6858000" cx="9144000"/>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3.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3: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57c541e9e2_0_20:notes"/>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g57c541e9e2_0_2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57c541e9e2_0_25:notes"/>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g57c541e9e2_0_25: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55ef21f9a8_1_0:notes"/>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g55ef21f9a8_1_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55ef21f9a8_1_6:notes"/>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g55ef21f9a8_1_6: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55ef21f9a8_1_11:notes"/>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g55ef21f9a8_1_11: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3a59c1986b_0_41: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3a59c1986b_0_41: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a59c1986b_0_67: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a59c1986b_0_67: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55ef21f9a8_0_173:notes"/>
          <p:cNvSpPr/>
          <p:nvPr>
            <p:ph idx="2" type="sldImg"/>
          </p:nvPr>
        </p:nvSpPr>
        <p:spPr>
          <a:xfrm>
            <a:off x="1260194" y="80188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55ef21f9a8_0_173:notes"/>
          <p:cNvSpPr txBox="1"/>
          <p:nvPr>
            <p:ph idx="1" type="body"/>
          </p:nvPr>
        </p:nvSpPr>
        <p:spPr>
          <a:xfrm>
            <a:off x="755968" y="5078605"/>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55ef21f9a8_0_255:notes"/>
          <p:cNvSpPr/>
          <p:nvPr>
            <p:ph idx="2" type="sldImg"/>
          </p:nvPr>
        </p:nvSpPr>
        <p:spPr>
          <a:xfrm>
            <a:off x="1260194" y="80188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55ef21f9a8_0_255:notes"/>
          <p:cNvSpPr txBox="1"/>
          <p:nvPr>
            <p:ph idx="1" type="body"/>
          </p:nvPr>
        </p:nvSpPr>
        <p:spPr>
          <a:xfrm>
            <a:off x="755968" y="5078605"/>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58071d6b6c_0_1:notes"/>
          <p:cNvSpPr/>
          <p:nvPr>
            <p:ph idx="2" type="sldImg"/>
          </p:nvPr>
        </p:nvSpPr>
        <p:spPr>
          <a:xfrm>
            <a:off x="1260194" y="80188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58071d6b6c_0_1:notes"/>
          <p:cNvSpPr txBox="1"/>
          <p:nvPr>
            <p:ph idx="1" type="body"/>
          </p:nvPr>
        </p:nvSpPr>
        <p:spPr>
          <a:xfrm>
            <a:off x="755968" y="5078605"/>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58071d6b6c_0_8:notes"/>
          <p:cNvSpPr/>
          <p:nvPr>
            <p:ph idx="2" type="sldImg"/>
          </p:nvPr>
        </p:nvSpPr>
        <p:spPr>
          <a:xfrm>
            <a:off x="1260194" y="80188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58071d6b6c_0_8:notes"/>
          <p:cNvSpPr txBox="1"/>
          <p:nvPr>
            <p:ph idx="1" type="body"/>
          </p:nvPr>
        </p:nvSpPr>
        <p:spPr>
          <a:xfrm>
            <a:off x="755968" y="5078605"/>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58071d6b6c_0_14:notes"/>
          <p:cNvSpPr/>
          <p:nvPr>
            <p:ph idx="2" type="sldImg"/>
          </p:nvPr>
        </p:nvSpPr>
        <p:spPr>
          <a:xfrm>
            <a:off x="1260194" y="80188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58071d6b6c_0_14:notes"/>
          <p:cNvSpPr txBox="1"/>
          <p:nvPr>
            <p:ph idx="1" type="body"/>
          </p:nvPr>
        </p:nvSpPr>
        <p:spPr>
          <a:xfrm>
            <a:off x="755968" y="5078605"/>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58071d6b6c_0_21:notes"/>
          <p:cNvSpPr/>
          <p:nvPr>
            <p:ph idx="2" type="sldImg"/>
          </p:nvPr>
        </p:nvSpPr>
        <p:spPr>
          <a:xfrm>
            <a:off x="1260194" y="80188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58071d6b6c_0_21:notes"/>
          <p:cNvSpPr txBox="1"/>
          <p:nvPr>
            <p:ph idx="1" type="body"/>
          </p:nvPr>
        </p:nvSpPr>
        <p:spPr>
          <a:xfrm>
            <a:off x="755968" y="5078605"/>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57c541e9e2_0_10:notes"/>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g57c541e9e2_0_1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1" name="Shape 11"/>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1" name="Shape 41"/>
        <p:cNvGrpSpPr/>
        <p:nvPr/>
      </p:nvGrpSpPr>
      <p:grpSpPr>
        <a:xfrm>
          <a:off x="0" y="0"/>
          <a:ext cx="0" cy="0"/>
          <a:chOff x="0" y="0"/>
          <a:chExt cx="0" cy="0"/>
        </a:xfrm>
      </p:grpSpPr>
      <p:sp>
        <p:nvSpPr>
          <p:cNvPr id="42" name="Google Shape;42;p11"/>
          <p:cNvSpPr txBox="1"/>
          <p:nvPr>
            <p:ph type="title"/>
          </p:nvPr>
        </p:nvSpPr>
        <p:spPr>
          <a:xfrm>
            <a:off x="457200" y="274680"/>
            <a:ext cx="8229240" cy="114264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43" name="Google Shape;43;p11"/>
          <p:cNvSpPr txBox="1"/>
          <p:nvPr>
            <p:ph idx="1" type="body"/>
          </p:nvPr>
        </p:nvSpPr>
        <p:spPr>
          <a:xfrm>
            <a:off x="457200" y="1600200"/>
            <a:ext cx="8229240" cy="21585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4" name="Google Shape;44;p11"/>
          <p:cNvSpPr txBox="1"/>
          <p:nvPr>
            <p:ph idx="2" type="body"/>
          </p:nvPr>
        </p:nvSpPr>
        <p:spPr>
          <a:xfrm>
            <a:off x="457200" y="3964320"/>
            <a:ext cx="8229240" cy="21585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5" name="Shape 45"/>
        <p:cNvGrpSpPr/>
        <p:nvPr/>
      </p:nvGrpSpPr>
      <p:grpSpPr>
        <a:xfrm>
          <a:off x="0" y="0"/>
          <a:ext cx="0" cy="0"/>
          <a:chOff x="0" y="0"/>
          <a:chExt cx="0" cy="0"/>
        </a:xfrm>
      </p:grpSpPr>
      <p:sp>
        <p:nvSpPr>
          <p:cNvPr id="46" name="Google Shape;46;p12"/>
          <p:cNvSpPr txBox="1"/>
          <p:nvPr>
            <p:ph type="title"/>
          </p:nvPr>
        </p:nvSpPr>
        <p:spPr>
          <a:xfrm>
            <a:off x="457200" y="274680"/>
            <a:ext cx="8229240" cy="114264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47" name="Google Shape;47;p12"/>
          <p:cNvSpPr txBox="1"/>
          <p:nvPr>
            <p:ph idx="1" type="body"/>
          </p:nvPr>
        </p:nvSpPr>
        <p:spPr>
          <a:xfrm>
            <a:off x="457200" y="1600200"/>
            <a:ext cx="4015800" cy="21585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8" name="Google Shape;48;p12"/>
          <p:cNvSpPr txBox="1"/>
          <p:nvPr>
            <p:ph idx="2" type="body"/>
          </p:nvPr>
        </p:nvSpPr>
        <p:spPr>
          <a:xfrm>
            <a:off x="4674240" y="1600200"/>
            <a:ext cx="4015800" cy="21585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9" name="Google Shape;49;p12"/>
          <p:cNvSpPr txBox="1"/>
          <p:nvPr>
            <p:ph idx="3" type="body"/>
          </p:nvPr>
        </p:nvSpPr>
        <p:spPr>
          <a:xfrm>
            <a:off x="4674240" y="3964320"/>
            <a:ext cx="4015800" cy="21585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0" name="Google Shape;50;p12"/>
          <p:cNvSpPr txBox="1"/>
          <p:nvPr>
            <p:ph idx="4" type="body"/>
          </p:nvPr>
        </p:nvSpPr>
        <p:spPr>
          <a:xfrm>
            <a:off x="457200" y="3964320"/>
            <a:ext cx="4015800" cy="21585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1" name="Shape 51"/>
        <p:cNvGrpSpPr/>
        <p:nvPr/>
      </p:nvGrpSpPr>
      <p:grpSpPr>
        <a:xfrm>
          <a:off x="0" y="0"/>
          <a:ext cx="0" cy="0"/>
          <a:chOff x="0" y="0"/>
          <a:chExt cx="0" cy="0"/>
        </a:xfrm>
      </p:grpSpPr>
      <p:sp>
        <p:nvSpPr>
          <p:cNvPr id="52" name="Google Shape;52;p13"/>
          <p:cNvSpPr txBox="1"/>
          <p:nvPr>
            <p:ph type="title"/>
          </p:nvPr>
        </p:nvSpPr>
        <p:spPr>
          <a:xfrm>
            <a:off x="457200" y="274680"/>
            <a:ext cx="8229240" cy="114264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3" name="Google Shape;53;p13"/>
          <p:cNvSpPr txBox="1"/>
          <p:nvPr>
            <p:ph idx="1" type="body"/>
          </p:nvPr>
        </p:nvSpPr>
        <p:spPr>
          <a:xfrm>
            <a:off x="457200" y="1600200"/>
            <a:ext cx="2649600" cy="21585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4" name="Google Shape;54;p13"/>
          <p:cNvSpPr txBox="1"/>
          <p:nvPr>
            <p:ph idx="2" type="body"/>
          </p:nvPr>
        </p:nvSpPr>
        <p:spPr>
          <a:xfrm>
            <a:off x="3239640" y="1600200"/>
            <a:ext cx="2649600" cy="21585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5" name="Google Shape;55;p13"/>
          <p:cNvSpPr txBox="1"/>
          <p:nvPr>
            <p:ph idx="3" type="body"/>
          </p:nvPr>
        </p:nvSpPr>
        <p:spPr>
          <a:xfrm>
            <a:off x="6022080" y="1600200"/>
            <a:ext cx="2649600" cy="21585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6" name="Google Shape;56;p13"/>
          <p:cNvSpPr txBox="1"/>
          <p:nvPr>
            <p:ph idx="4" type="body"/>
          </p:nvPr>
        </p:nvSpPr>
        <p:spPr>
          <a:xfrm>
            <a:off x="6022080" y="3964320"/>
            <a:ext cx="2649600" cy="21585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7" name="Google Shape;57;p13"/>
          <p:cNvSpPr txBox="1"/>
          <p:nvPr>
            <p:ph idx="5" type="body"/>
          </p:nvPr>
        </p:nvSpPr>
        <p:spPr>
          <a:xfrm>
            <a:off x="3239640" y="3964320"/>
            <a:ext cx="2649600" cy="21585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8" name="Google Shape;58;p13"/>
          <p:cNvSpPr txBox="1"/>
          <p:nvPr>
            <p:ph idx="6" type="body"/>
          </p:nvPr>
        </p:nvSpPr>
        <p:spPr>
          <a:xfrm>
            <a:off x="457200" y="3964320"/>
            <a:ext cx="2649600" cy="21585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65" name="Shape 65"/>
        <p:cNvGrpSpPr/>
        <p:nvPr/>
      </p:nvGrpSpPr>
      <p:grpSpPr>
        <a:xfrm>
          <a:off x="0" y="0"/>
          <a:ext cx="0" cy="0"/>
          <a:chOff x="0" y="0"/>
          <a:chExt cx="0" cy="0"/>
        </a:xfrm>
      </p:grpSpPr>
      <p:sp>
        <p:nvSpPr>
          <p:cNvPr id="66" name="Google Shape;66;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67" name="Google Shape;67;p1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mbria"/>
                <a:ea typeface="Cambria"/>
                <a:cs typeface="Cambria"/>
                <a:sym typeface="Cambria"/>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mbria"/>
                <a:ea typeface="Cambria"/>
                <a:cs typeface="Cambria"/>
                <a:sym typeface="Cambria"/>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mbria"/>
                <a:ea typeface="Cambria"/>
                <a:cs typeface="Cambria"/>
                <a:sym typeface="Cambria"/>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mbria"/>
                <a:ea typeface="Cambria"/>
                <a:cs typeface="Cambria"/>
                <a:sym typeface="Cambria"/>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mbria"/>
                <a:ea typeface="Cambria"/>
                <a:cs typeface="Cambria"/>
                <a:sym typeface="Cambri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mbria"/>
                <a:ea typeface="Cambria"/>
                <a:cs typeface="Cambria"/>
                <a:sym typeface="Cambri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mbria"/>
                <a:ea typeface="Cambria"/>
                <a:cs typeface="Cambria"/>
                <a:sym typeface="Cambri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mbria"/>
                <a:ea typeface="Cambria"/>
                <a:cs typeface="Cambria"/>
                <a:sym typeface="Cambri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mbria"/>
                <a:ea typeface="Cambria"/>
                <a:cs typeface="Cambria"/>
                <a:sym typeface="Cambria"/>
              </a:defRPr>
            </a:lvl9pPr>
          </a:lstStyle>
          <a:p/>
        </p:txBody>
      </p:sp>
      <p:sp>
        <p:nvSpPr>
          <p:cNvPr id="68" name="Google Shape;68;p1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mbria"/>
                <a:ea typeface="Cambria"/>
                <a:cs typeface="Cambria"/>
                <a:sym typeface="Cambria"/>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9" name="Google Shape;69;p1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mbria"/>
                <a:ea typeface="Cambria"/>
                <a:cs typeface="Cambria"/>
                <a:sym typeface="Cambria"/>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0" name="Google Shape;70;p1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Cambria"/>
                <a:ea typeface="Cambria"/>
                <a:cs typeface="Cambria"/>
                <a:sym typeface="Cambria"/>
              </a:defRPr>
            </a:lvl1pPr>
            <a:lvl2pPr indent="0" lvl="1" marL="0" marR="0" rtl="0" algn="r">
              <a:spcBef>
                <a:spcPts val="0"/>
              </a:spcBef>
              <a:spcAft>
                <a:spcPts val="0"/>
              </a:spcAft>
              <a:buNone/>
              <a:defRPr b="0" i="0" sz="1200" u="none" cap="none" strike="noStrike">
                <a:solidFill>
                  <a:srgbClr val="888888"/>
                </a:solidFill>
                <a:latin typeface="Cambria"/>
                <a:ea typeface="Cambria"/>
                <a:cs typeface="Cambria"/>
                <a:sym typeface="Cambria"/>
              </a:defRPr>
            </a:lvl2pPr>
            <a:lvl3pPr indent="0" lvl="2" marL="0" marR="0" rtl="0" algn="r">
              <a:spcBef>
                <a:spcPts val="0"/>
              </a:spcBef>
              <a:spcAft>
                <a:spcPts val="0"/>
              </a:spcAft>
              <a:buNone/>
              <a:defRPr b="0" i="0" sz="1200" u="none" cap="none" strike="noStrike">
                <a:solidFill>
                  <a:srgbClr val="888888"/>
                </a:solidFill>
                <a:latin typeface="Cambria"/>
                <a:ea typeface="Cambria"/>
                <a:cs typeface="Cambria"/>
                <a:sym typeface="Cambria"/>
              </a:defRPr>
            </a:lvl3pPr>
            <a:lvl4pPr indent="0" lvl="3" marL="0" marR="0" rtl="0" algn="r">
              <a:spcBef>
                <a:spcPts val="0"/>
              </a:spcBef>
              <a:spcAft>
                <a:spcPts val="0"/>
              </a:spcAft>
              <a:buNone/>
              <a:defRPr b="0" i="0" sz="1200" u="none" cap="none" strike="noStrike">
                <a:solidFill>
                  <a:srgbClr val="888888"/>
                </a:solidFill>
                <a:latin typeface="Cambria"/>
                <a:ea typeface="Cambria"/>
                <a:cs typeface="Cambria"/>
                <a:sym typeface="Cambria"/>
              </a:defRPr>
            </a:lvl4pPr>
            <a:lvl5pPr indent="0" lvl="4" marL="0" marR="0" rtl="0" algn="r">
              <a:spcBef>
                <a:spcPts val="0"/>
              </a:spcBef>
              <a:spcAft>
                <a:spcPts val="0"/>
              </a:spcAft>
              <a:buNone/>
              <a:defRPr b="0" i="0" sz="1200" u="none" cap="none" strike="noStrike">
                <a:solidFill>
                  <a:srgbClr val="888888"/>
                </a:solidFill>
                <a:latin typeface="Cambria"/>
                <a:ea typeface="Cambria"/>
                <a:cs typeface="Cambria"/>
                <a:sym typeface="Cambria"/>
              </a:defRPr>
            </a:lvl5pPr>
            <a:lvl6pPr indent="0" lvl="5" marL="0" marR="0" rtl="0" algn="r">
              <a:spcBef>
                <a:spcPts val="0"/>
              </a:spcBef>
              <a:spcAft>
                <a:spcPts val="0"/>
              </a:spcAft>
              <a:buNone/>
              <a:defRPr b="0" i="0" sz="1200" u="none" cap="none" strike="noStrike">
                <a:solidFill>
                  <a:srgbClr val="888888"/>
                </a:solidFill>
                <a:latin typeface="Cambria"/>
                <a:ea typeface="Cambria"/>
                <a:cs typeface="Cambria"/>
                <a:sym typeface="Cambria"/>
              </a:defRPr>
            </a:lvl6pPr>
            <a:lvl7pPr indent="0" lvl="6" marL="0" marR="0" rtl="0" algn="r">
              <a:spcBef>
                <a:spcPts val="0"/>
              </a:spcBef>
              <a:spcAft>
                <a:spcPts val="0"/>
              </a:spcAft>
              <a:buNone/>
              <a:defRPr b="0" i="0" sz="1200" u="none" cap="none" strike="noStrike">
                <a:solidFill>
                  <a:srgbClr val="888888"/>
                </a:solidFill>
                <a:latin typeface="Cambria"/>
                <a:ea typeface="Cambria"/>
                <a:cs typeface="Cambria"/>
                <a:sym typeface="Cambria"/>
              </a:defRPr>
            </a:lvl7pPr>
            <a:lvl8pPr indent="0" lvl="7" marL="0" marR="0" rtl="0" algn="r">
              <a:spcBef>
                <a:spcPts val="0"/>
              </a:spcBef>
              <a:spcAft>
                <a:spcPts val="0"/>
              </a:spcAft>
              <a:buNone/>
              <a:defRPr b="0" i="0" sz="1200" u="none" cap="none" strike="noStrike">
                <a:solidFill>
                  <a:srgbClr val="888888"/>
                </a:solidFill>
                <a:latin typeface="Cambria"/>
                <a:ea typeface="Cambria"/>
                <a:cs typeface="Cambria"/>
                <a:sym typeface="Cambria"/>
              </a:defRPr>
            </a:lvl8pPr>
            <a:lvl9pPr indent="0" lvl="8" marL="0" marR="0" rtl="0" algn="r">
              <a:spcBef>
                <a:spcPts val="0"/>
              </a:spcBef>
              <a:spcAft>
                <a:spcPts val="0"/>
              </a:spcAft>
              <a:buNone/>
              <a:defRPr b="0" i="0" sz="1200" u="none" cap="none" strike="noStrike">
                <a:solidFill>
                  <a:srgbClr val="888888"/>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type="title">
  <p:cSld name="TITLE">
    <p:spTree>
      <p:nvGrpSpPr>
        <p:cNvPr id="71" name="Shape 71"/>
        <p:cNvGrpSpPr/>
        <p:nvPr/>
      </p:nvGrpSpPr>
      <p:grpSpPr>
        <a:xfrm>
          <a:off x="0" y="0"/>
          <a:ext cx="0" cy="0"/>
          <a:chOff x="0" y="0"/>
          <a:chExt cx="0" cy="0"/>
        </a:xfrm>
      </p:grpSpPr>
      <p:sp>
        <p:nvSpPr>
          <p:cNvPr id="72" name="Google Shape;72;p16"/>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73" name="Google Shape;73;p1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marR="0" rtl="0" algn="ctr">
              <a:spcBef>
                <a:spcPts val="640"/>
              </a:spcBef>
              <a:spcAft>
                <a:spcPts val="0"/>
              </a:spcAft>
              <a:buClr>
                <a:srgbClr val="888888"/>
              </a:buClr>
              <a:buSzPts val="3200"/>
              <a:buFont typeface="Arial"/>
              <a:buNone/>
              <a:defRPr b="0" i="0" sz="3200" u="none" cap="none" strike="noStrike">
                <a:solidFill>
                  <a:srgbClr val="888888"/>
                </a:solidFill>
                <a:latin typeface="Cambria"/>
                <a:ea typeface="Cambria"/>
                <a:cs typeface="Cambria"/>
                <a:sym typeface="Cambria"/>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Cambria"/>
                <a:ea typeface="Cambria"/>
                <a:cs typeface="Cambria"/>
                <a:sym typeface="Cambria"/>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Cambria"/>
                <a:ea typeface="Cambria"/>
                <a:cs typeface="Cambria"/>
                <a:sym typeface="Cambria"/>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Cambria"/>
                <a:ea typeface="Cambria"/>
                <a:cs typeface="Cambria"/>
                <a:sym typeface="Cambria"/>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Cambria"/>
                <a:ea typeface="Cambria"/>
                <a:cs typeface="Cambria"/>
                <a:sym typeface="Cambria"/>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mbria"/>
                <a:ea typeface="Cambria"/>
                <a:cs typeface="Cambria"/>
                <a:sym typeface="Cambria"/>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mbria"/>
                <a:ea typeface="Cambria"/>
                <a:cs typeface="Cambria"/>
                <a:sym typeface="Cambria"/>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mbria"/>
                <a:ea typeface="Cambria"/>
                <a:cs typeface="Cambria"/>
                <a:sym typeface="Cambria"/>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mbria"/>
                <a:ea typeface="Cambria"/>
                <a:cs typeface="Cambria"/>
                <a:sym typeface="Cambria"/>
              </a:defRPr>
            </a:lvl9pPr>
          </a:lstStyle>
          <a:p/>
        </p:txBody>
      </p:sp>
      <p:sp>
        <p:nvSpPr>
          <p:cNvPr id="74" name="Google Shape;74;p1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mbria"/>
                <a:ea typeface="Cambria"/>
                <a:cs typeface="Cambria"/>
                <a:sym typeface="Cambria"/>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5" name="Google Shape;75;p1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mbria"/>
                <a:ea typeface="Cambria"/>
                <a:cs typeface="Cambria"/>
                <a:sym typeface="Cambria"/>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6" name="Google Shape;76;p1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1200">
                <a:solidFill>
                  <a:srgbClr val="888888"/>
                </a:solidFill>
                <a:latin typeface="Cambria"/>
                <a:ea typeface="Cambria"/>
                <a:cs typeface="Cambria"/>
                <a:sym typeface="Cambria"/>
              </a:defRPr>
            </a:lvl1pPr>
            <a:lvl2pPr indent="0" lvl="1" marL="0" marR="0" rtl="0" algn="r">
              <a:spcBef>
                <a:spcPts val="0"/>
              </a:spcBef>
              <a:spcAft>
                <a:spcPts val="0"/>
              </a:spcAft>
              <a:buNone/>
              <a:defRPr sz="1200">
                <a:solidFill>
                  <a:srgbClr val="888888"/>
                </a:solidFill>
                <a:latin typeface="Cambria"/>
                <a:ea typeface="Cambria"/>
                <a:cs typeface="Cambria"/>
                <a:sym typeface="Cambria"/>
              </a:defRPr>
            </a:lvl2pPr>
            <a:lvl3pPr indent="0" lvl="2" marL="0" marR="0" rtl="0" algn="r">
              <a:spcBef>
                <a:spcPts val="0"/>
              </a:spcBef>
              <a:spcAft>
                <a:spcPts val="0"/>
              </a:spcAft>
              <a:buNone/>
              <a:defRPr sz="1200">
                <a:solidFill>
                  <a:srgbClr val="888888"/>
                </a:solidFill>
                <a:latin typeface="Cambria"/>
                <a:ea typeface="Cambria"/>
                <a:cs typeface="Cambria"/>
                <a:sym typeface="Cambria"/>
              </a:defRPr>
            </a:lvl3pPr>
            <a:lvl4pPr indent="0" lvl="3" marL="0" marR="0" rtl="0" algn="r">
              <a:spcBef>
                <a:spcPts val="0"/>
              </a:spcBef>
              <a:spcAft>
                <a:spcPts val="0"/>
              </a:spcAft>
              <a:buNone/>
              <a:defRPr sz="1200">
                <a:solidFill>
                  <a:srgbClr val="888888"/>
                </a:solidFill>
                <a:latin typeface="Cambria"/>
                <a:ea typeface="Cambria"/>
                <a:cs typeface="Cambria"/>
                <a:sym typeface="Cambria"/>
              </a:defRPr>
            </a:lvl4pPr>
            <a:lvl5pPr indent="0" lvl="4" marL="0" marR="0" rtl="0" algn="r">
              <a:spcBef>
                <a:spcPts val="0"/>
              </a:spcBef>
              <a:spcAft>
                <a:spcPts val="0"/>
              </a:spcAft>
              <a:buNone/>
              <a:defRPr sz="1200">
                <a:solidFill>
                  <a:srgbClr val="888888"/>
                </a:solidFill>
                <a:latin typeface="Cambria"/>
                <a:ea typeface="Cambria"/>
                <a:cs typeface="Cambria"/>
                <a:sym typeface="Cambria"/>
              </a:defRPr>
            </a:lvl5pPr>
            <a:lvl6pPr indent="0" lvl="5" marL="0" marR="0" rtl="0" algn="r">
              <a:spcBef>
                <a:spcPts val="0"/>
              </a:spcBef>
              <a:spcAft>
                <a:spcPts val="0"/>
              </a:spcAft>
              <a:buNone/>
              <a:defRPr sz="1200">
                <a:solidFill>
                  <a:srgbClr val="888888"/>
                </a:solidFill>
                <a:latin typeface="Cambria"/>
                <a:ea typeface="Cambria"/>
                <a:cs typeface="Cambria"/>
                <a:sym typeface="Cambria"/>
              </a:defRPr>
            </a:lvl6pPr>
            <a:lvl7pPr indent="0" lvl="6" marL="0" marR="0" rtl="0" algn="r">
              <a:spcBef>
                <a:spcPts val="0"/>
              </a:spcBef>
              <a:spcAft>
                <a:spcPts val="0"/>
              </a:spcAft>
              <a:buNone/>
              <a:defRPr sz="1200">
                <a:solidFill>
                  <a:srgbClr val="888888"/>
                </a:solidFill>
                <a:latin typeface="Cambria"/>
                <a:ea typeface="Cambria"/>
                <a:cs typeface="Cambria"/>
                <a:sym typeface="Cambria"/>
              </a:defRPr>
            </a:lvl7pPr>
            <a:lvl8pPr indent="0" lvl="7" marL="0" marR="0" rtl="0" algn="r">
              <a:spcBef>
                <a:spcPts val="0"/>
              </a:spcBef>
              <a:spcAft>
                <a:spcPts val="0"/>
              </a:spcAft>
              <a:buNone/>
              <a:defRPr sz="1200">
                <a:solidFill>
                  <a:srgbClr val="888888"/>
                </a:solidFill>
                <a:latin typeface="Cambria"/>
                <a:ea typeface="Cambria"/>
                <a:cs typeface="Cambria"/>
                <a:sym typeface="Cambria"/>
              </a:defRPr>
            </a:lvl8pPr>
            <a:lvl9pPr indent="0" lvl="8" marL="0" marR="0" rtl="0" algn="r">
              <a:spcBef>
                <a:spcPts val="0"/>
              </a:spcBef>
              <a:spcAft>
                <a:spcPts val="0"/>
              </a:spcAft>
              <a:buNone/>
              <a:defRPr sz="1200">
                <a:solidFill>
                  <a:srgbClr val="888888"/>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77" name="Shape 77"/>
        <p:cNvGrpSpPr/>
        <p:nvPr/>
      </p:nvGrpSpPr>
      <p:grpSpPr>
        <a:xfrm>
          <a:off x="0" y="0"/>
          <a:ext cx="0" cy="0"/>
          <a:chOff x="0" y="0"/>
          <a:chExt cx="0" cy="0"/>
        </a:xfrm>
      </p:grpSpPr>
      <p:sp>
        <p:nvSpPr>
          <p:cNvPr id="78" name="Google Shape;78;p17"/>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40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79" name="Google Shape;79;p17"/>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00"/>
              </a:spcBef>
              <a:spcAft>
                <a:spcPts val="0"/>
              </a:spcAft>
              <a:buClr>
                <a:srgbClr val="888888"/>
              </a:buClr>
              <a:buSzPts val="2000"/>
              <a:buFont typeface="Arial"/>
              <a:buNone/>
              <a:defRPr b="0" i="0" sz="2000" u="none" cap="none" strike="noStrike">
                <a:solidFill>
                  <a:srgbClr val="888888"/>
                </a:solidFill>
                <a:latin typeface="Cambria"/>
                <a:ea typeface="Cambria"/>
                <a:cs typeface="Cambria"/>
                <a:sym typeface="Cambria"/>
              </a:defRPr>
            </a:lvl1pPr>
            <a:lvl2pPr indent="-228600" lvl="1" marL="914400" marR="0" rtl="0" algn="l">
              <a:spcBef>
                <a:spcPts val="360"/>
              </a:spcBef>
              <a:spcAft>
                <a:spcPts val="0"/>
              </a:spcAft>
              <a:buClr>
                <a:srgbClr val="888888"/>
              </a:buClr>
              <a:buSzPts val="1800"/>
              <a:buFont typeface="Arial"/>
              <a:buNone/>
              <a:defRPr b="0" i="0" sz="1800" u="none" cap="none" strike="noStrike">
                <a:solidFill>
                  <a:srgbClr val="888888"/>
                </a:solidFill>
                <a:latin typeface="Cambria"/>
                <a:ea typeface="Cambria"/>
                <a:cs typeface="Cambria"/>
                <a:sym typeface="Cambria"/>
              </a:defRPr>
            </a:lvl2pPr>
            <a:lvl3pPr indent="-228600" lvl="2" marL="1371600" marR="0" rtl="0" algn="l">
              <a:spcBef>
                <a:spcPts val="320"/>
              </a:spcBef>
              <a:spcAft>
                <a:spcPts val="0"/>
              </a:spcAft>
              <a:buClr>
                <a:srgbClr val="888888"/>
              </a:buClr>
              <a:buSzPts val="1600"/>
              <a:buFont typeface="Arial"/>
              <a:buNone/>
              <a:defRPr b="0" i="0" sz="1600" u="none" cap="none" strike="noStrike">
                <a:solidFill>
                  <a:srgbClr val="888888"/>
                </a:solidFill>
                <a:latin typeface="Cambria"/>
                <a:ea typeface="Cambria"/>
                <a:cs typeface="Cambria"/>
                <a:sym typeface="Cambria"/>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Cambria"/>
                <a:ea typeface="Cambria"/>
                <a:cs typeface="Cambria"/>
                <a:sym typeface="Cambria"/>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Cambria"/>
                <a:ea typeface="Cambria"/>
                <a:cs typeface="Cambria"/>
                <a:sym typeface="Cambria"/>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Cambria"/>
                <a:ea typeface="Cambria"/>
                <a:cs typeface="Cambria"/>
                <a:sym typeface="Cambria"/>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Cambria"/>
                <a:ea typeface="Cambria"/>
                <a:cs typeface="Cambria"/>
                <a:sym typeface="Cambria"/>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Cambria"/>
                <a:ea typeface="Cambria"/>
                <a:cs typeface="Cambria"/>
                <a:sym typeface="Cambria"/>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Cambria"/>
                <a:ea typeface="Cambria"/>
                <a:cs typeface="Cambria"/>
                <a:sym typeface="Cambria"/>
              </a:defRPr>
            </a:lvl9pPr>
          </a:lstStyle>
          <a:p/>
        </p:txBody>
      </p:sp>
      <p:sp>
        <p:nvSpPr>
          <p:cNvPr id="80" name="Google Shape;80;p1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mbria"/>
                <a:ea typeface="Cambria"/>
                <a:cs typeface="Cambria"/>
                <a:sym typeface="Cambria"/>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1" name="Google Shape;81;p1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mbria"/>
                <a:ea typeface="Cambria"/>
                <a:cs typeface="Cambria"/>
                <a:sym typeface="Cambria"/>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2" name="Google Shape;82;p1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1200">
                <a:solidFill>
                  <a:srgbClr val="888888"/>
                </a:solidFill>
                <a:latin typeface="Cambria"/>
                <a:ea typeface="Cambria"/>
                <a:cs typeface="Cambria"/>
                <a:sym typeface="Cambria"/>
              </a:defRPr>
            </a:lvl1pPr>
            <a:lvl2pPr indent="0" lvl="1" marL="0" marR="0" rtl="0" algn="r">
              <a:spcBef>
                <a:spcPts val="0"/>
              </a:spcBef>
              <a:spcAft>
                <a:spcPts val="0"/>
              </a:spcAft>
              <a:buNone/>
              <a:defRPr sz="1200">
                <a:solidFill>
                  <a:srgbClr val="888888"/>
                </a:solidFill>
                <a:latin typeface="Cambria"/>
                <a:ea typeface="Cambria"/>
                <a:cs typeface="Cambria"/>
                <a:sym typeface="Cambria"/>
              </a:defRPr>
            </a:lvl2pPr>
            <a:lvl3pPr indent="0" lvl="2" marL="0" marR="0" rtl="0" algn="r">
              <a:spcBef>
                <a:spcPts val="0"/>
              </a:spcBef>
              <a:spcAft>
                <a:spcPts val="0"/>
              </a:spcAft>
              <a:buNone/>
              <a:defRPr sz="1200">
                <a:solidFill>
                  <a:srgbClr val="888888"/>
                </a:solidFill>
                <a:latin typeface="Cambria"/>
                <a:ea typeface="Cambria"/>
                <a:cs typeface="Cambria"/>
                <a:sym typeface="Cambria"/>
              </a:defRPr>
            </a:lvl3pPr>
            <a:lvl4pPr indent="0" lvl="3" marL="0" marR="0" rtl="0" algn="r">
              <a:spcBef>
                <a:spcPts val="0"/>
              </a:spcBef>
              <a:spcAft>
                <a:spcPts val="0"/>
              </a:spcAft>
              <a:buNone/>
              <a:defRPr sz="1200">
                <a:solidFill>
                  <a:srgbClr val="888888"/>
                </a:solidFill>
                <a:latin typeface="Cambria"/>
                <a:ea typeface="Cambria"/>
                <a:cs typeface="Cambria"/>
                <a:sym typeface="Cambria"/>
              </a:defRPr>
            </a:lvl4pPr>
            <a:lvl5pPr indent="0" lvl="4" marL="0" marR="0" rtl="0" algn="r">
              <a:spcBef>
                <a:spcPts val="0"/>
              </a:spcBef>
              <a:spcAft>
                <a:spcPts val="0"/>
              </a:spcAft>
              <a:buNone/>
              <a:defRPr sz="1200">
                <a:solidFill>
                  <a:srgbClr val="888888"/>
                </a:solidFill>
                <a:latin typeface="Cambria"/>
                <a:ea typeface="Cambria"/>
                <a:cs typeface="Cambria"/>
                <a:sym typeface="Cambria"/>
              </a:defRPr>
            </a:lvl5pPr>
            <a:lvl6pPr indent="0" lvl="5" marL="0" marR="0" rtl="0" algn="r">
              <a:spcBef>
                <a:spcPts val="0"/>
              </a:spcBef>
              <a:spcAft>
                <a:spcPts val="0"/>
              </a:spcAft>
              <a:buNone/>
              <a:defRPr sz="1200">
                <a:solidFill>
                  <a:srgbClr val="888888"/>
                </a:solidFill>
                <a:latin typeface="Cambria"/>
                <a:ea typeface="Cambria"/>
                <a:cs typeface="Cambria"/>
                <a:sym typeface="Cambria"/>
              </a:defRPr>
            </a:lvl6pPr>
            <a:lvl7pPr indent="0" lvl="6" marL="0" marR="0" rtl="0" algn="r">
              <a:spcBef>
                <a:spcPts val="0"/>
              </a:spcBef>
              <a:spcAft>
                <a:spcPts val="0"/>
              </a:spcAft>
              <a:buNone/>
              <a:defRPr sz="1200">
                <a:solidFill>
                  <a:srgbClr val="888888"/>
                </a:solidFill>
                <a:latin typeface="Cambria"/>
                <a:ea typeface="Cambria"/>
                <a:cs typeface="Cambria"/>
                <a:sym typeface="Cambria"/>
              </a:defRPr>
            </a:lvl7pPr>
            <a:lvl8pPr indent="0" lvl="7" marL="0" marR="0" rtl="0" algn="r">
              <a:spcBef>
                <a:spcPts val="0"/>
              </a:spcBef>
              <a:spcAft>
                <a:spcPts val="0"/>
              </a:spcAft>
              <a:buNone/>
              <a:defRPr sz="1200">
                <a:solidFill>
                  <a:srgbClr val="888888"/>
                </a:solidFill>
                <a:latin typeface="Cambria"/>
                <a:ea typeface="Cambria"/>
                <a:cs typeface="Cambria"/>
                <a:sym typeface="Cambria"/>
              </a:defRPr>
            </a:lvl8pPr>
            <a:lvl9pPr indent="0" lvl="8" marL="0" marR="0" rtl="0" algn="r">
              <a:spcBef>
                <a:spcPts val="0"/>
              </a:spcBef>
              <a:spcAft>
                <a:spcPts val="0"/>
              </a:spcAft>
              <a:buNone/>
              <a:defRPr sz="1200">
                <a:solidFill>
                  <a:srgbClr val="888888"/>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83" name="Shape 83"/>
        <p:cNvGrpSpPr/>
        <p:nvPr/>
      </p:nvGrpSpPr>
      <p:grpSpPr>
        <a:xfrm>
          <a:off x="0" y="0"/>
          <a:ext cx="0" cy="0"/>
          <a:chOff x="0" y="0"/>
          <a:chExt cx="0" cy="0"/>
        </a:xfrm>
      </p:grpSpPr>
      <p:sp>
        <p:nvSpPr>
          <p:cNvPr id="84" name="Google Shape;84;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85" name="Google Shape;85;p18"/>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mbria"/>
                <a:ea typeface="Cambria"/>
                <a:cs typeface="Cambria"/>
                <a:sym typeface="Cambria"/>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mbria"/>
                <a:ea typeface="Cambria"/>
                <a:cs typeface="Cambria"/>
                <a:sym typeface="Cambria"/>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mbria"/>
                <a:ea typeface="Cambria"/>
                <a:cs typeface="Cambria"/>
                <a:sym typeface="Cambria"/>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mbria"/>
                <a:ea typeface="Cambria"/>
                <a:cs typeface="Cambria"/>
                <a:sym typeface="Cambria"/>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mbria"/>
                <a:ea typeface="Cambria"/>
                <a:cs typeface="Cambria"/>
                <a:sym typeface="Cambria"/>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mbria"/>
                <a:ea typeface="Cambria"/>
                <a:cs typeface="Cambria"/>
                <a:sym typeface="Cambria"/>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mbria"/>
                <a:ea typeface="Cambria"/>
                <a:cs typeface="Cambria"/>
                <a:sym typeface="Cambria"/>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mbria"/>
                <a:ea typeface="Cambria"/>
                <a:cs typeface="Cambria"/>
                <a:sym typeface="Cambria"/>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mbria"/>
                <a:ea typeface="Cambria"/>
                <a:cs typeface="Cambria"/>
                <a:sym typeface="Cambria"/>
              </a:defRPr>
            </a:lvl9pPr>
          </a:lstStyle>
          <a:p/>
        </p:txBody>
      </p:sp>
      <p:sp>
        <p:nvSpPr>
          <p:cNvPr id="86" name="Google Shape;86;p18"/>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mbria"/>
                <a:ea typeface="Cambria"/>
                <a:cs typeface="Cambria"/>
                <a:sym typeface="Cambria"/>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mbria"/>
                <a:ea typeface="Cambria"/>
                <a:cs typeface="Cambria"/>
                <a:sym typeface="Cambria"/>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mbria"/>
                <a:ea typeface="Cambria"/>
                <a:cs typeface="Cambria"/>
                <a:sym typeface="Cambria"/>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mbria"/>
                <a:ea typeface="Cambria"/>
                <a:cs typeface="Cambria"/>
                <a:sym typeface="Cambria"/>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mbria"/>
                <a:ea typeface="Cambria"/>
                <a:cs typeface="Cambria"/>
                <a:sym typeface="Cambria"/>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mbria"/>
                <a:ea typeface="Cambria"/>
                <a:cs typeface="Cambria"/>
                <a:sym typeface="Cambria"/>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mbria"/>
                <a:ea typeface="Cambria"/>
                <a:cs typeface="Cambria"/>
                <a:sym typeface="Cambria"/>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mbria"/>
                <a:ea typeface="Cambria"/>
                <a:cs typeface="Cambria"/>
                <a:sym typeface="Cambria"/>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mbria"/>
                <a:ea typeface="Cambria"/>
                <a:cs typeface="Cambria"/>
                <a:sym typeface="Cambria"/>
              </a:defRPr>
            </a:lvl9pPr>
          </a:lstStyle>
          <a:p/>
        </p:txBody>
      </p:sp>
      <p:sp>
        <p:nvSpPr>
          <p:cNvPr id="87" name="Google Shape;87;p1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mbria"/>
                <a:ea typeface="Cambria"/>
                <a:cs typeface="Cambria"/>
                <a:sym typeface="Cambria"/>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8" name="Google Shape;88;p1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mbria"/>
                <a:ea typeface="Cambria"/>
                <a:cs typeface="Cambria"/>
                <a:sym typeface="Cambria"/>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9" name="Google Shape;89;p1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1200">
                <a:solidFill>
                  <a:srgbClr val="888888"/>
                </a:solidFill>
                <a:latin typeface="Cambria"/>
                <a:ea typeface="Cambria"/>
                <a:cs typeface="Cambria"/>
                <a:sym typeface="Cambria"/>
              </a:defRPr>
            </a:lvl1pPr>
            <a:lvl2pPr indent="0" lvl="1" marL="0" marR="0" rtl="0" algn="r">
              <a:spcBef>
                <a:spcPts val="0"/>
              </a:spcBef>
              <a:spcAft>
                <a:spcPts val="0"/>
              </a:spcAft>
              <a:buNone/>
              <a:defRPr sz="1200">
                <a:solidFill>
                  <a:srgbClr val="888888"/>
                </a:solidFill>
                <a:latin typeface="Cambria"/>
                <a:ea typeface="Cambria"/>
                <a:cs typeface="Cambria"/>
                <a:sym typeface="Cambria"/>
              </a:defRPr>
            </a:lvl2pPr>
            <a:lvl3pPr indent="0" lvl="2" marL="0" marR="0" rtl="0" algn="r">
              <a:spcBef>
                <a:spcPts val="0"/>
              </a:spcBef>
              <a:spcAft>
                <a:spcPts val="0"/>
              </a:spcAft>
              <a:buNone/>
              <a:defRPr sz="1200">
                <a:solidFill>
                  <a:srgbClr val="888888"/>
                </a:solidFill>
                <a:latin typeface="Cambria"/>
                <a:ea typeface="Cambria"/>
                <a:cs typeface="Cambria"/>
                <a:sym typeface="Cambria"/>
              </a:defRPr>
            </a:lvl3pPr>
            <a:lvl4pPr indent="0" lvl="3" marL="0" marR="0" rtl="0" algn="r">
              <a:spcBef>
                <a:spcPts val="0"/>
              </a:spcBef>
              <a:spcAft>
                <a:spcPts val="0"/>
              </a:spcAft>
              <a:buNone/>
              <a:defRPr sz="1200">
                <a:solidFill>
                  <a:srgbClr val="888888"/>
                </a:solidFill>
                <a:latin typeface="Cambria"/>
                <a:ea typeface="Cambria"/>
                <a:cs typeface="Cambria"/>
                <a:sym typeface="Cambria"/>
              </a:defRPr>
            </a:lvl4pPr>
            <a:lvl5pPr indent="0" lvl="4" marL="0" marR="0" rtl="0" algn="r">
              <a:spcBef>
                <a:spcPts val="0"/>
              </a:spcBef>
              <a:spcAft>
                <a:spcPts val="0"/>
              </a:spcAft>
              <a:buNone/>
              <a:defRPr sz="1200">
                <a:solidFill>
                  <a:srgbClr val="888888"/>
                </a:solidFill>
                <a:latin typeface="Cambria"/>
                <a:ea typeface="Cambria"/>
                <a:cs typeface="Cambria"/>
                <a:sym typeface="Cambria"/>
              </a:defRPr>
            </a:lvl5pPr>
            <a:lvl6pPr indent="0" lvl="5" marL="0" marR="0" rtl="0" algn="r">
              <a:spcBef>
                <a:spcPts val="0"/>
              </a:spcBef>
              <a:spcAft>
                <a:spcPts val="0"/>
              </a:spcAft>
              <a:buNone/>
              <a:defRPr sz="1200">
                <a:solidFill>
                  <a:srgbClr val="888888"/>
                </a:solidFill>
                <a:latin typeface="Cambria"/>
                <a:ea typeface="Cambria"/>
                <a:cs typeface="Cambria"/>
                <a:sym typeface="Cambria"/>
              </a:defRPr>
            </a:lvl6pPr>
            <a:lvl7pPr indent="0" lvl="6" marL="0" marR="0" rtl="0" algn="r">
              <a:spcBef>
                <a:spcPts val="0"/>
              </a:spcBef>
              <a:spcAft>
                <a:spcPts val="0"/>
              </a:spcAft>
              <a:buNone/>
              <a:defRPr sz="1200">
                <a:solidFill>
                  <a:srgbClr val="888888"/>
                </a:solidFill>
                <a:latin typeface="Cambria"/>
                <a:ea typeface="Cambria"/>
                <a:cs typeface="Cambria"/>
                <a:sym typeface="Cambria"/>
              </a:defRPr>
            </a:lvl7pPr>
            <a:lvl8pPr indent="0" lvl="7" marL="0" marR="0" rtl="0" algn="r">
              <a:spcBef>
                <a:spcPts val="0"/>
              </a:spcBef>
              <a:spcAft>
                <a:spcPts val="0"/>
              </a:spcAft>
              <a:buNone/>
              <a:defRPr sz="1200">
                <a:solidFill>
                  <a:srgbClr val="888888"/>
                </a:solidFill>
                <a:latin typeface="Cambria"/>
                <a:ea typeface="Cambria"/>
                <a:cs typeface="Cambria"/>
                <a:sym typeface="Cambria"/>
              </a:defRPr>
            </a:lvl8pPr>
            <a:lvl9pPr indent="0" lvl="8" marL="0" marR="0" rtl="0" algn="r">
              <a:spcBef>
                <a:spcPts val="0"/>
              </a:spcBef>
              <a:spcAft>
                <a:spcPts val="0"/>
              </a:spcAft>
              <a:buNone/>
              <a:defRPr sz="1200">
                <a:solidFill>
                  <a:srgbClr val="888888"/>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90" name="Shape 90"/>
        <p:cNvGrpSpPr/>
        <p:nvPr/>
      </p:nvGrpSpPr>
      <p:grpSpPr>
        <a:xfrm>
          <a:off x="0" y="0"/>
          <a:ext cx="0" cy="0"/>
          <a:chOff x="0" y="0"/>
          <a:chExt cx="0" cy="0"/>
        </a:xfrm>
      </p:grpSpPr>
      <p:sp>
        <p:nvSpPr>
          <p:cNvPr id="91" name="Google Shape;91;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92" name="Google Shape;92;p19"/>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mbria"/>
                <a:ea typeface="Cambria"/>
                <a:cs typeface="Cambria"/>
                <a:sym typeface="Cambria"/>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mbria"/>
                <a:ea typeface="Cambria"/>
                <a:cs typeface="Cambria"/>
                <a:sym typeface="Cambria"/>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mbria"/>
                <a:ea typeface="Cambria"/>
                <a:cs typeface="Cambria"/>
                <a:sym typeface="Cambria"/>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mbria"/>
                <a:ea typeface="Cambria"/>
                <a:cs typeface="Cambria"/>
                <a:sym typeface="Cambria"/>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mbria"/>
                <a:ea typeface="Cambria"/>
                <a:cs typeface="Cambria"/>
                <a:sym typeface="Cambria"/>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mbria"/>
                <a:ea typeface="Cambria"/>
                <a:cs typeface="Cambria"/>
                <a:sym typeface="Cambria"/>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mbria"/>
                <a:ea typeface="Cambria"/>
                <a:cs typeface="Cambria"/>
                <a:sym typeface="Cambria"/>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mbria"/>
                <a:ea typeface="Cambria"/>
                <a:cs typeface="Cambria"/>
                <a:sym typeface="Cambria"/>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mbria"/>
                <a:ea typeface="Cambria"/>
                <a:cs typeface="Cambria"/>
                <a:sym typeface="Cambria"/>
              </a:defRPr>
            </a:lvl9pPr>
          </a:lstStyle>
          <a:p/>
        </p:txBody>
      </p:sp>
      <p:sp>
        <p:nvSpPr>
          <p:cNvPr id="93" name="Google Shape;93;p19"/>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mbria"/>
                <a:ea typeface="Cambria"/>
                <a:cs typeface="Cambria"/>
                <a:sym typeface="Cambria"/>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mbria"/>
                <a:ea typeface="Cambria"/>
                <a:cs typeface="Cambria"/>
                <a:sym typeface="Cambria"/>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mbria"/>
                <a:ea typeface="Cambria"/>
                <a:cs typeface="Cambria"/>
                <a:sym typeface="Cambria"/>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mbria"/>
                <a:ea typeface="Cambria"/>
                <a:cs typeface="Cambria"/>
                <a:sym typeface="Cambria"/>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mbria"/>
                <a:ea typeface="Cambria"/>
                <a:cs typeface="Cambria"/>
                <a:sym typeface="Cambria"/>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mbria"/>
                <a:ea typeface="Cambria"/>
                <a:cs typeface="Cambria"/>
                <a:sym typeface="Cambria"/>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mbria"/>
                <a:ea typeface="Cambria"/>
                <a:cs typeface="Cambria"/>
                <a:sym typeface="Cambria"/>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mbria"/>
                <a:ea typeface="Cambria"/>
                <a:cs typeface="Cambria"/>
                <a:sym typeface="Cambria"/>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mbria"/>
                <a:ea typeface="Cambria"/>
                <a:cs typeface="Cambria"/>
                <a:sym typeface="Cambria"/>
              </a:defRPr>
            </a:lvl9pPr>
          </a:lstStyle>
          <a:p/>
        </p:txBody>
      </p:sp>
      <p:sp>
        <p:nvSpPr>
          <p:cNvPr id="94" name="Google Shape;94;p19"/>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mbria"/>
                <a:ea typeface="Cambria"/>
                <a:cs typeface="Cambria"/>
                <a:sym typeface="Cambria"/>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mbria"/>
                <a:ea typeface="Cambria"/>
                <a:cs typeface="Cambria"/>
                <a:sym typeface="Cambria"/>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mbria"/>
                <a:ea typeface="Cambria"/>
                <a:cs typeface="Cambria"/>
                <a:sym typeface="Cambria"/>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mbria"/>
                <a:ea typeface="Cambria"/>
                <a:cs typeface="Cambria"/>
                <a:sym typeface="Cambria"/>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mbria"/>
                <a:ea typeface="Cambria"/>
                <a:cs typeface="Cambria"/>
                <a:sym typeface="Cambria"/>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mbria"/>
                <a:ea typeface="Cambria"/>
                <a:cs typeface="Cambria"/>
                <a:sym typeface="Cambria"/>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mbria"/>
                <a:ea typeface="Cambria"/>
                <a:cs typeface="Cambria"/>
                <a:sym typeface="Cambria"/>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mbria"/>
                <a:ea typeface="Cambria"/>
                <a:cs typeface="Cambria"/>
                <a:sym typeface="Cambria"/>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mbria"/>
                <a:ea typeface="Cambria"/>
                <a:cs typeface="Cambria"/>
                <a:sym typeface="Cambria"/>
              </a:defRPr>
            </a:lvl9pPr>
          </a:lstStyle>
          <a:p/>
        </p:txBody>
      </p:sp>
      <p:sp>
        <p:nvSpPr>
          <p:cNvPr id="95" name="Google Shape;95;p19"/>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mbria"/>
                <a:ea typeface="Cambria"/>
                <a:cs typeface="Cambria"/>
                <a:sym typeface="Cambria"/>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mbria"/>
                <a:ea typeface="Cambria"/>
                <a:cs typeface="Cambria"/>
                <a:sym typeface="Cambria"/>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mbria"/>
                <a:ea typeface="Cambria"/>
                <a:cs typeface="Cambria"/>
                <a:sym typeface="Cambria"/>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mbria"/>
                <a:ea typeface="Cambria"/>
                <a:cs typeface="Cambria"/>
                <a:sym typeface="Cambria"/>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mbria"/>
                <a:ea typeface="Cambria"/>
                <a:cs typeface="Cambria"/>
                <a:sym typeface="Cambria"/>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mbria"/>
                <a:ea typeface="Cambria"/>
                <a:cs typeface="Cambria"/>
                <a:sym typeface="Cambria"/>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mbria"/>
                <a:ea typeface="Cambria"/>
                <a:cs typeface="Cambria"/>
                <a:sym typeface="Cambria"/>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mbria"/>
                <a:ea typeface="Cambria"/>
                <a:cs typeface="Cambria"/>
                <a:sym typeface="Cambria"/>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mbria"/>
                <a:ea typeface="Cambria"/>
                <a:cs typeface="Cambria"/>
                <a:sym typeface="Cambria"/>
              </a:defRPr>
            </a:lvl9pPr>
          </a:lstStyle>
          <a:p/>
        </p:txBody>
      </p:sp>
      <p:sp>
        <p:nvSpPr>
          <p:cNvPr id="96" name="Google Shape;96;p1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mbria"/>
                <a:ea typeface="Cambria"/>
                <a:cs typeface="Cambria"/>
                <a:sym typeface="Cambria"/>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7" name="Google Shape;97;p1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mbria"/>
                <a:ea typeface="Cambria"/>
                <a:cs typeface="Cambria"/>
                <a:sym typeface="Cambria"/>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8" name="Google Shape;98;p1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1200">
                <a:solidFill>
                  <a:srgbClr val="888888"/>
                </a:solidFill>
                <a:latin typeface="Cambria"/>
                <a:ea typeface="Cambria"/>
                <a:cs typeface="Cambria"/>
                <a:sym typeface="Cambria"/>
              </a:defRPr>
            </a:lvl1pPr>
            <a:lvl2pPr indent="0" lvl="1" marL="0" marR="0" rtl="0" algn="r">
              <a:spcBef>
                <a:spcPts val="0"/>
              </a:spcBef>
              <a:spcAft>
                <a:spcPts val="0"/>
              </a:spcAft>
              <a:buNone/>
              <a:defRPr sz="1200">
                <a:solidFill>
                  <a:srgbClr val="888888"/>
                </a:solidFill>
                <a:latin typeface="Cambria"/>
                <a:ea typeface="Cambria"/>
                <a:cs typeface="Cambria"/>
                <a:sym typeface="Cambria"/>
              </a:defRPr>
            </a:lvl2pPr>
            <a:lvl3pPr indent="0" lvl="2" marL="0" marR="0" rtl="0" algn="r">
              <a:spcBef>
                <a:spcPts val="0"/>
              </a:spcBef>
              <a:spcAft>
                <a:spcPts val="0"/>
              </a:spcAft>
              <a:buNone/>
              <a:defRPr sz="1200">
                <a:solidFill>
                  <a:srgbClr val="888888"/>
                </a:solidFill>
                <a:latin typeface="Cambria"/>
                <a:ea typeface="Cambria"/>
                <a:cs typeface="Cambria"/>
                <a:sym typeface="Cambria"/>
              </a:defRPr>
            </a:lvl3pPr>
            <a:lvl4pPr indent="0" lvl="3" marL="0" marR="0" rtl="0" algn="r">
              <a:spcBef>
                <a:spcPts val="0"/>
              </a:spcBef>
              <a:spcAft>
                <a:spcPts val="0"/>
              </a:spcAft>
              <a:buNone/>
              <a:defRPr sz="1200">
                <a:solidFill>
                  <a:srgbClr val="888888"/>
                </a:solidFill>
                <a:latin typeface="Cambria"/>
                <a:ea typeface="Cambria"/>
                <a:cs typeface="Cambria"/>
                <a:sym typeface="Cambria"/>
              </a:defRPr>
            </a:lvl4pPr>
            <a:lvl5pPr indent="0" lvl="4" marL="0" marR="0" rtl="0" algn="r">
              <a:spcBef>
                <a:spcPts val="0"/>
              </a:spcBef>
              <a:spcAft>
                <a:spcPts val="0"/>
              </a:spcAft>
              <a:buNone/>
              <a:defRPr sz="1200">
                <a:solidFill>
                  <a:srgbClr val="888888"/>
                </a:solidFill>
                <a:latin typeface="Cambria"/>
                <a:ea typeface="Cambria"/>
                <a:cs typeface="Cambria"/>
                <a:sym typeface="Cambria"/>
              </a:defRPr>
            </a:lvl5pPr>
            <a:lvl6pPr indent="0" lvl="5" marL="0" marR="0" rtl="0" algn="r">
              <a:spcBef>
                <a:spcPts val="0"/>
              </a:spcBef>
              <a:spcAft>
                <a:spcPts val="0"/>
              </a:spcAft>
              <a:buNone/>
              <a:defRPr sz="1200">
                <a:solidFill>
                  <a:srgbClr val="888888"/>
                </a:solidFill>
                <a:latin typeface="Cambria"/>
                <a:ea typeface="Cambria"/>
                <a:cs typeface="Cambria"/>
                <a:sym typeface="Cambria"/>
              </a:defRPr>
            </a:lvl6pPr>
            <a:lvl7pPr indent="0" lvl="6" marL="0" marR="0" rtl="0" algn="r">
              <a:spcBef>
                <a:spcPts val="0"/>
              </a:spcBef>
              <a:spcAft>
                <a:spcPts val="0"/>
              </a:spcAft>
              <a:buNone/>
              <a:defRPr sz="1200">
                <a:solidFill>
                  <a:srgbClr val="888888"/>
                </a:solidFill>
                <a:latin typeface="Cambria"/>
                <a:ea typeface="Cambria"/>
                <a:cs typeface="Cambria"/>
                <a:sym typeface="Cambria"/>
              </a:defRPr>
            </a:lvl7pPr>
            <a:lvl8pPr indent="0" lvl="7" marL="0" marR="0" rtl="0" algn="r">
              <a:spcBef>
                <a:spcPts val="0"/>
              </a:spcBef>
              <a:spcAft>
                <a:spcPts val="0"/>
              </a:spcAft>
              <a:buNone/>
              <a:defRPr sz="1200">
                <a:solidFill>
                  <a:srgbClr val="888888"/>
                </a:solidFill>
                <a:latin typeface="Cambria"/>
                <a:ea typeface="Cambria"/>
                <a:cs typeface="Cambria"/>
                <a:sym typeface="Cambria"/>
              </a:defRPr>
            </a:lvl8pPr>
            <a:lvl9pPr indent="0" lvl="8" marL="0" marR="0" rtl="0" algn="r">
              <a:spcBef>
                <a:spcPts val="0"/>
              </a:spcBef>
              <a:spcAft>
                <a:spcPts val="0"/>
              </a:spcAft>
              <a:buNone/>
              <a:defRPr sz="1200">
                <a:solidFill>
                  <a:srgbClr val="888888"/>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99" name="Shape 99"/>
        <p:cNvGrpSpPr/>
        <p:nvPr/>
      </p:nvGrpSpPr>
      <p:grpSpPr>
        <a:xfrm>
          <a:off x="0" y="0"/>
          <a:ext cx="0" cy="0"/>
          <a:chOff x="0" y="0"/>
          <a:chExt cx="0" cy="0"/>
        </a:xfrm>
      </p:grpSpPr>
      <p:sp>
        <p:nvSpPr>
          <p:cNvPr id="100" name="Google Shape;100;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01" name="Google Shape;101;p2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mbria"/>
                <a:ea typeface="Cambria"/>
                <a:cs typeface="Cambria"/>
                <a:sym typeface="Cambria"/>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2" name="Google Shape;102;p2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mbria"/>
                <a:ea typeface="Cambria"/>
                <a:cs typeface="Cambria"/>
                <a:sym typeface="Cambria"/>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3" name="Google Shape;103;p2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1200">
                <a:solidFill>
                  <a:srgbClr val="888888"/>
                </a:solidFill>
                <a:latin typeface="Cambria"/>
                <a:ea typeface="Cambria"/>
                <a:cs typeface="Cambria"/>
                <a:sym typeface="Cambria"/>
              </a:defRPr>
            </a:lvl1pPr>
            <a:lvl2pPr indent="0" lvl="1" marL="0" marR="0" rtl="0" algn="r">
              <a:spcBef>
                <a:spcPts val="0"/>
              </a:spcBef>
              <a:spcAft>
                <a:spcPts val="0"/>
              </a:spcAft>
              <a:buNone/>
              <a:defRPr sz="1200">
                <a:solidFill>
                  <a:srgbClr val="888888"/>
                </a:solidFill>
                <a:latin typeface="Cambria"/>
                <a:ea typeface="Cambria"/>
                <a:cs typeface="Cambria"/>
                <a:sym typeface="Cambria"/>
              </a:defRPr>
            </a:lvl2pPr>
            <a:lvl3pPr indent="0" lvl="2" marL="0" marR="0" rtl="0" algn="r">
              <a:spcBef>
                <a:spcPts val="0"/>
              </a:spcBef>
              <a:spcAft>
                <a:spcPts val="0"/>
              </a:spcAft>
              <a:buNone/>
              <a:defRPr sz="1200">
                <a:solidFill>
                  <a:srgbClr val="888888"/>
                </a:solidFill>
                <a:latin typeface="Cambria"/>
                <a:ea typeface="Cambria"/>
                <a:cs typeface="Cambria"/>
                <a:sym typeface="Cambria"/>
              </a:defRPr>
            </a:lvl3pPr>
            <a:lvl4pPr indent="0" lvl="3" marL="0" marR="0" rtl="0" algn="r">
              <a:spcBef>
                <a:spcPts val="0"/>
              </a:spcBef>
              <a:spcAft>
                <a:spcPts val="0"/>
              </a:spcAft>
              <a:buNone/>
              <a:defRPr sz="1200">
                <a:solidFill>
                  <a:srgbClr val="888888"/>
                </a:solidFill>
                <a:latin typeface="Cambria"/>
                <a:ea typeface="Cambria"/>
                <a:cs typeface="Cambria"/>
                <a:sym typeface="Cambria"/>
              </a:defRPr>
            </a:lvl4pPr>
            <a:lvl5pPr indent="0" lvl="4" marL="0" marR="0" rtl="0" algn="r">
              <a:spcBef>
                <a:spcPts val="0"/>
              </a:spcBef>
              <a:spcAft>
                <a:spcPts val="0"/>
              </a:spcAft>
              <a:buNone/>
              <a:defRPr sz="1200">
                <a:solidFill>
                  <a:srgbClr val="888888"/>
                </a:solidFill>
                <a:latin typeface="Cambria"/>
                <a:ea typeface="Cambria"/>
                <a:cs typeface="Cambria"/>
                <a:sym typeface="Cambria"/>
              </a:defRPr>
            </a:lvl5pPr>
            <a:lvl6pPr indent="0" lvl="5" marL="0" marR="0" rtl="0" algn="r">
              <a:spcBef>
                <a:spcPts val="0"/>
              </a:spcBef>
              <a:spcAft>
                <a:spcPts val="0"/>
              </a:spcAft>
              <a:buNone/>
              <a:defRPr sz="1200">
                <a:solidFill>
                  <a:srgbClr val="888888"/>
                </a:solidFill>
                <a:latin typeface="Cambria"/>
                <a:ea typeface="Cambria"/>
                <a:cs typeface="Cambria"/>
                <a:sym typeface="Cambria"/>
              </a:defRPr>
            </a:lvl6pPr>
            <a:lvl7pPr indent="0" lvl="6" marL="0" marR="0" rtl="0" algn="r">
              <a:spcBef>
                <a:spcPts val="0"/>
              </a:spcBef>
              <a:spcAft>
                <a:spcPts val="0"/>
              </a:spcAft>
              <a:buNone/>
              <a:defRPr sz="1200">
                <a:solidFill>
                  <a:srgbClr val="888888"/>
                </a:solidFill>
                <a:latin typeface="Cambria"/>
                <a:ea typeface="Cambria"/>
                <a:cs typeface="Cambria"/>
                <a:sym typeface="Cambria"/>
              </a:defRPr>
            </a:lvl7pPr>
            <a:lvl8pPr indent="0" lvl="7" marL="0" marR="0" rtl="0" algn="r">
              <a:spcBef>
                <a:spcPts val="0"/>
              </a:spcBef>
              <a:spcAft>
                <a:spcPts val="0"/>
              </a:spcAft>
              <a:buNone/>
              <a:defRPr sz="1200">
                <a:solidFill>
                  <a:srgbClr val="888888"/>
                </a:solidFill>
                <a:latin typeface="Cambria"/>
                <a:ea typeface="Cambria"/>
                <a:cs typeface="Cambria"/>
                <a:sym typeface="Cambria"/>
              </a:defRPr>
            </a:lvl8pPr>
            <a:lvl9pPr indent="0" lvl="8" marL="0" marR="0" rtl="0" algn="r">
              <a:spcBef>
                <a:spcPts val="0"/>
              </a:spcBef>
              <a:spcAft>
                <a:spcPts val="0"/>
              </a:spcAft>
              <a:buNone/>
              <a:defRPr sz="1200">
                <a:solidFill>
                  <a:srgbClr val="888888"/>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104" name="Shape 104"/>
        <p:cNvGrpSpPr/>
        <p:nvPr/>
      </p:nvGrpSpPr>
      <p:grpSpPr>
        <a:xfrm>
          <a:off x="0" y="0"/>
          <a:ext cx="0" cy="0"/>
          <a:chOff x="0" y="0"/>
          <a:chExt cx="0" cy="0"/>
        </a:xfrm>
      </p:grpSpPr>
      <p:sp>
        <p:nvSpPr>
          <p:cNvPr id="105" name="Google Shape;105;p2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mbria"/>
                <a:ea typeface="Cambria"/>
                <a:cs typeface="Cambria"/>
                <a:sym typeface="Cambria"/>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6" name="Google Shape;106;p2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mbria"/>
                <a:ea typeface="Cambria"/>
                <a:cs typeface="Cambria"/>
                <a:sym typeface="Cambria"/>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7" name="Google Shape;107;p2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1200">
                <a:solidFill>
                  <a:srgbClr val="888888"/>
                </a:solidFill>
                <a:latin typeface="Cambria"/>
                <a:ea typeface="Cambria"/>
                <a:cs typeface="Cambria"/>
                <a:sym typeface="Cambria"/>
              </a:defRPr>
            </a:lvl1pPr>
            <a:lvl2pPr indent="0" lvl="1" marL="0" marR="0" rtl="0" algn="r">
              <a:spcBef>
                <a:spcPts val="0"/>
              </a:spcBef>
              <a:spcAft>
                <a:spcPts val="0"/>
              </a:spcAft>
              <a:buNone/>
              <a:defRPr sz="1200">
                <a:solidFill>
                  <a:srgbClr val="888888"/>
                </a:solidFill>
                <a:latin typeface="Cambria"/>
                <a:ea typeface="Cambria"/>
                <a:cs typeface="Cambria"/>
                <a:sym typeface="Cambria"/>
              </a:defRPr>
            </a:lvl2pPr>
            <a:lvl3pPr indent="0" lvl="2" marL="0" marR="0" rtl="0" algn="r">
              <a:spcBef>
                <a:spcPts val="0"/>
              </a:spcBef>
              <a:spcAft>
                <a:spcPts val="0"/>
              </a:spcAft>
              <a:buNone/>
              <a:defRPr sz="1200">
                <a:solidFill>
                  <a:srgbClr val="888888"/>
                </a:solidFill>
                <a:latin typeface="Cambria"/>
                <a:ea typeface="Cambria"/>
                <a:cs typeface="Cambria"/>
                <a:sym typeface="Cambria"/>
              </a:defRPr>
            </a:lvl3pPr>
            <a:lvl4pPr indent="0" lvl="3" marL="0" marR="0" rtl="0" algn="r">
              <a:spcBef>
                <a:spcPts val="0"/>
              </a:spcBef>
              <a:spcAft>
                <a:spcPts val="0"/>
              </a:spcAft>
              <a:buNone/>
              <a:defRPr sz="1200">
                <a:solidFill>
                  <a:srgbClr val="888888"/>
                </a:solidFill>
                <a:latin typeface="Cambria"/>
                <a:ea typeface="Cambria"/>
                <a:cs typeface="Cambria"/>
                <a:sym typeface="Cambria"/>
              </a:defRPr>
            </a:lvl4pPr>
            <a:lvl5pPr indent="0" lvl="4" marL="0" marR="0" rtl="0" algn="r">
              <a:spcBef>
                <a:spcPts val="0"/>
              </a:spcBef>
              <a:spcAft>
                <a:spcPts val="0"/>
              </a:spcAft>
              <a:buNone/>
              <a:defRPr sz="1200">
                <a:solidFill>
                  <a:srgbClr val="888888"/>
                </a:solidFill>
                <a:latin typeface="Cambria"/>
                <a:ea typeface="Cambria"/>
                <a:cs typeface="Cambria"/>
                <a:sym typeface="Cambria"/>
              </a:defRPr>
            </a:lvl5pPr>
            <a:lvl6pPr indent="0" lvl="5" marL="0" marR="0" rtl="0" algn="r">
              <a:spcBef>
                <a:spcPts val="0"/>
              </a:spcBef>
              <a:spcAft>
                <a:spcPts val="0"/>
              </a:spcAft>
              <a:buNone/>
              <a:defRPr sz="1200">
                <a:solidFill>
                  <a:srgbClr val="888888"/>
                </a:solidFill>
                <a:latin typeface="Cambria"/>
                <a:ea typeface="Cambria"/>
                <a:cs typeface="Cambria"/>
                <a:sym typeface="Cambria"/>
              </a:defRPr>
            </a:lvl6pPr>
            <a:lvl7pPr indent="0" lvl="6" marL="0" marR="0" rtl="0" algn="r">
              <a:spcBef>
                <a:spcPts val="0"/>
              </a:spcBef>
              <a:spcAft>
                <a:spcPts val="0"/>
              </a:spcAft>
              <a:buNone/>
              <a:defRPr sz="1200">
                <a:solidFill>
                  <a:srgbClr val="888888"/>
                </a:solidFill>
                <a:latin typeface="Cambria"/>
                <a:ea typeface="Cambria"/>
                <a:cs typeface="Cambria"/>
                <a:sym typeface="Cambria"/>
              </a:defRPr>
            </a:lvl7pPr>
            <a:lvl8pPr indent="0" lvl="7" marL="0" marR="0" rtl="0" algn="r">
              <a:spcBef>
                <a:spcPts val="0"/>
              </a:spcBef>
              <a:spcAft>
                <a:spcPts val="0"/>
              </a:spcAft>
              <a:buNone/>
              <a:defRPr sz="1200">
                <a:solidFill>
                  <a:srgbClr val="888888"/>
                </a:solidFill>
                <a:latin typeface="Cambria"/>
                <a:ea typeface="Cambria"/>
                <a:cs typeface="Cambria"/>
                <a:sym typeface="Cambria"/>
              </a:defRPr>
            </a:lvl8pPr>
            <a:lvl9pPr indent="0" lvl="8" marL="0" marR="0" rtl="0" algn="r">
              <a:spcBef>
                <a:spcPts val="0"/>
              </a:spcBef>
              <a:spcAft>
                <a:spcPts val="0"/>
              </a:spcAft>
              <a:buNone/>
              <a:defRPr sz="1200">
                <a:solidFill>
                  <a:srgbClr val="888888"/>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2" name="Shape 12"/>
        <p:cNvGrpSpPr/>
        <p:nvPr/>
      </p:nvGrpSpPr>
      <p:grpSpPr>
        <a:xfrm>
          <a:off x="0" y="0"/>
          <a:ext cx="0" cy="0"/>
          <a:chOff x="0" y="0"/>
          <a:chExt cx="0" cy="0"/>
        </a:xfrm>
      </p:grpSpPr>
      <p:sp>
        <p:nvSpPr>
          <p:cNvPr id="13" name="Google Shape;13;p3"/>
          <p:cNvSpPr txBox="1"/>
          <p:nvPr>
            <p:ph type="title"/>
          </p:nvPr>
        </p:nvSpPr>
        <p:spPr>
          <a:xfrm>
            <a:off x="457200" y="274680"/>
            <a:ext cx="8229240" cy="114264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4" name="Google Shape;14;p3"/>
          <p:cNvSpPr txBox="1"/>
          <p:nvPr>
            <p:ph idx="1" type="body"/>
          </p:nvPr>
        </p:nvSpPr>
        <p:spPr>
          <a:xfrm>
            <a:off x="457200" y="1600200"/>
            <a:ext cx="8229240" cy="45255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108" name="Shape 108"/>
        <p:cNvGrpSpPr/>
        <p:nvPr/>
      </p:nvGrpSpPr>
      <p:grpSpPr>
        <a:xfrm>
          <a:off x="0" y="0"/>
          <a:ext cx="0" cy="0"/>
          <a:chOff x="0" y="0"/>
          <a:chExt cx="0" cy="0"/>
        </a:xfrm>
      </p:grpSpPr>
      <p:sp>
        <p:nvSpPr>
          <p:cNvPr id="109" name="Google Shape;109;p22"/>
          <p:cNvSpPr txBox="1"/>
          <p:nvPr>
            <p:ph type="title"/>
          </p:nvPr>
        </p:nvSpPr>
        <p:spPr>
          <a:xfrm>
            <a:off x="457200" y="273050"/>
            <a:ext cx="3008400" cy="11619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20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0" name="Google Shape;110;p22"/>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mbria"/>
                <a:ea typeface="Cambria"/>
                <a:cs typeface="Cambria"/>
                <a:sym typeface="Cambria"/>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mbria"/>
                <a:ea typeface="Cambria"/>
                <a:cs typeface="Cambria"/>
                <a:sym typeface="Cambria"/>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mbria"/>
                <a:ea typeface="Cambria"/>
                <a:cs typeface="Cambria"/>
                <a:sym typeface="Cambria"/>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mbria"/>
                <a:ea typeface="Cambria"/>
                <a:cs typeface="Cambria"/>
                <a:sym typeface="Cambria"/>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mbria"/>
                <a:ea typeface="Cambria"/>
                <a:cs typeface="Cambria"/>
                <a:sym typeface="Cambri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mbria"/>
                <a:ea typeface="Cambria"/>
                <a:cs typeface="Cambria"/>
                <a:sym typeface="Cambri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mbria"/>
                <a:ea typeface="Cambria"/>
                <a:cs typeface="Cambria"/>
                <a:sym typeface="Cambri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mbria"/>
                <a:ea typeface="Cambria"/>
                <a:cs typeface="Cambria"/>
                <a:sym typeface="Cambri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mbria"/>
                <a:ea typeface="Cambria"/>
                <a:cs typeface="Cambria"/>
                <a:sym typeface="Cambria"/>
              </a:defRPr>
            </a:lvl9pPr>
          </a:lstStyle>
          <a:p/>
        </p:txBody>
      </p:sp>
      <p:sp>
        <p:nvSpPr>
          <p:cNvPr id="111" name="Google Shape;111;p22"/>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mbria"/>
                <a:ea typeface="Cambria"/>
                <a:cs typeface="Cambria"/>
                <a:sym typeface="Cambria"/>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mbria"/>
                <a:ea typeface="Cambria"/>
                <a:cs typeface="Cambria"/>
                <a:sym typeface="Cambria"/>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mbria"/>
                <a:ea typeface="Cambria"/>
                <a:cs typeface="Cambria"/>
                <a:sym typeface="Cambria"/>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mbria"/>
                <a:ea typeface="Cambria"/>
                <a:cs typeface="Cambria"/>
                <a:sym typeface="Cambria"/>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mbria"/>
                <a:ea typeface="Cambria"/>
                <a:cs typeface="Cambria"/>
                <a:sym typeface="Cambria"/>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mbria"/>
                <a:ea typeface="Cambria"/>
                <a:cs typeface="Cambria"/>
                <a:sym typeface="Cambria"/>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mbria"/>
                <a:ea typeface="Cambria"/>
                <a:cs typeface="Cambria"/>
                <a:sym typeface="Cambria"/>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mbria"/>
                <a:ea typeface="Cambria"/>
                <a:cs typeface="Cambria"/>
                <a:sym typeface="Cambria"/>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mbria"/>
                <a:ea typeface="Cambria"/>
                <a:cs typeface="Cambria"/>
                <a:sym typeface="Cambria"/>
              </a:defRPr>
            </a:lvl9pPr>
          </a:lstStyle>
          <a:p/>
        </p:txBody>
      </p:sp>
      <p:sp>
        <p:nvSpPr>
          <p:cNvPr id="112" name="Google Shape;112;p2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mbria"/>
                <a:ea typeface="Cambria"/>
                <a:cs typeface="Cambria"/>
                <a:sym typeface="Cambria"/>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3" name="Google Shape;113;p2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mbria"/>
                <a:ea typeface="Cambria"/>
                <a:cs typeface="Cambria"/>
                <a:sym typeface="Cambria"/>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4" name="Google Shape;114;p2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1200">
                <a:solidFill>
                  <a:srgbClr val="888888"/>
                </a:solidFill>
                <a:latin typeface="Cambria"/>
                <a:ea typeface="Cambria"/>
                <a:cs typeface="Cambria"/>
                <a:sym typeface="Cambria"/>
              </a:defRPr>
            </a:lvl1pPr>
            <a:lvl2pPr indent="0" lvl="1" marL="0" marR="0" rtl="0" algn="r">
              <a:spcBef>
                <a:spcPts val="0"/>
              </a:spcBef>
              <a:spcAft>
                <a:spcPts val="0"/>
              </a:spcAft>
              <a:buNone/>
              <a:defRPr sz="1200">
                <a:solidFill>
                  <a:srgbClr val="888888"/>
                </a:solidFill>
                <a:latin typeface="Cambria"/>
                <a:ea typeface="Cambria"/>
                <a:cs typeface="Cambria"/>
                <a:sym typeface="Cambria"/>
              </a:defRPr>
            </a:lvl2pPr>
            <a:lvl3pPr indent="0" lvl="2" marL="0" marR="0" rtl="0" algn="r">
              <a:spcBef>
                <a:spcPts val="0"/>
              </a:spcBef>
              <a:spcAft>
                <a:spcPts val="0"/>
              </a:spcAft>
              <a:buNone/>
              <a:defRPr sz="1200">
                <a:solidFill>
                  <a:srgbClr val="888888"/>
                </a:solidFill>
                <a:latin typeface="Cambria"/>
                <a:ea typeface="Cambria"/>
                <a:cs typeface="Cambria"/>
                <a:sym typeface="Cambria"/>
              </a:defRPr>
            </a:lvl3pPr>
            <a:lvl4pPr indent="0" lvl="3" marL="0" marR="0" rtl="0" algn="r">
              <a:spcBef>
                <a:spcPts val="0"/>
              </a:spcBef>
              <a:spcAft>
                <a:spcPts val="0"/>
              </a:spcAft>
              <a:buNone/>
              <a:defRPr sz="1200">
                <a:solidFill>
                  <a:srgbClr val="888888"/>
                </a:solidFill>
                <a:latin typeface="Cambria"/>
                <a:ea typeface="Cambria"/>
                <a:cs typeface="Cambria"/>
                <a:sym typeface="Cambria"/>
              </a:defRPr>
            </a:lvl4pPr>
            <a:lvl5pPr indent="0" lvl="4" marL="0" marR="0" rtl="0" algn="r">
              <a:spcBef>
                <a:spcPts val="0"/>
              </a:spcBef>
              <a:spcAft>
                <a:spcPts val="0"/>
              </a:spcAft>
              <a:buNone/>
              <a:defRPr sz="1200">
                <a:solidFill>
                  <a:srgbClr val="888888"/>
                </a:solidFill>
                <a:latin typeface="Cambria"/>
                <a:ea typeface="Cambria"/>
                <a:cs typeface="Cambria"/>
                <a:sym typeface="Cambria"/>
              </a:defRPr>
            </a:lvl5pPr>
            <a:lvl6pPr indent="0" lvl="5" marL="0" marR="0" rtl="0" algn="r">
              <a:spcBef>
                <a:spcPts val="0"/>
              </a:spcBef>
              <a:spcAft>
                <a:spcPts val="0"/>
              </a:spcAft>
              <a:buNone/>
              <a:defRPr sz="1200">
                <a:solidFill>
                  <a:srgbClr val="888888"/>
                </a:solidFill>
                <a:latin typeface="Cambria"/>
                <a:ea typeface="Cambria"/>
                <a:cs typeface="Cambria"/>
                <a:sym typeface="Cambria"/>
              </a:defRPr>
            </a:lvl6pPr>
            <a:lvl7pPr indent="0" lvl="6" marL="0" marR="0" rtl="0" algn="r">
              <a:spcBef>
                <a:spcPts val="0"/>
              </a:spcBef>
              <a:spcAft>
                <a:spcPts val="0"/>
              </a:spcAft>
              <a:buNone/>
              <a:defRPr sz="1200">
                <a:solidFill>
                  <a:srgbClr val="888888"/>
                </a:solidFill>
                <a:latin typeface="Cambria"/>
                <a:ea typeface="Cambria"/>
                <a:cs typeface="Cambria"/>
                <a:sym typeface="Cambria"/>
              </a:defRPr>
            </a:lvl7pPr>
            <a:lvl8pPr indent="0" lvl="7" marL="0" marR="0" rtl="0" algn="r">
              <a:spcBef>
                <a:spcPts val="0"/>
              </a:spcBef>
              <a:spcAft>
                <a:spcPts val="0"/>
              </a:spcAft>
              <a:buNone/>
              <a:defRPr sz="1200">
                <a:solidFill>
                  <a:srgbClr val="888888"/>
                </a:solidFill>
                <a:latin typeface="Cambria"/>
                <a:ea typeface="Cambria"/>
                <a:cs typeface="Cambria"/>
                <a:sym typeface="Cambria"/>
              </a:defRPr>
            </a:lvl8pPr>
            <a:lvl9pPr indent="0" lvl="8" marL="0" marR="0" rtl="0" algn="r">
              <a:spcBef>
                <a:spcPts val="0"/>
              </a:spcBef>
              <a:spcAft>
                <a:spcPts val="0"/>
              </a:spcAft>
              <a:buNone/>
              <a:defRPr sz="1200">
                <a:solidFill>
                  <a:srgbClr val="888888"/>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115" name="Shape 115"/>
        <p:cNvGrpSpPr/>
        <p:nvPr/>
      </p:nvGrpSpPr>
      <p:grpSpPr>
        <a:xfrm>
          <a:off x="0" y="0"/>
          <a:ext cx="0" cy="0"/>
          <a:chOff x="0" y="0"/>
          <a:chExt cx="0" cy="0"/>
        </a:xfrm>
      </p:grpSpPr>
      <p:sp>
        <p:nvSpPr>
          <p:cNvPr id="116" name="Google Shape;116;p23"/>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20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7" name="Google Shape;117;p23"/>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mbria"/>
                <a:ea typeface="Cambria"/>
                <a:cs typeface="Cambria"/>
                <a:sym typeface="Cambria"/>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mbria"/>
                <a:ea typeface="Cambria"/>
                <a:cs typeface="Cambria"/>
                <a:sym typeface="Cambria"/>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mbria"/>
                <a:ea typeface="Cambria"/>
                <a:cs typeface="Cambria"/>
                <a:sym typeface="Cambria"/>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mbria"/>
                <a:ea typeface="Cambria"/>
                <a:cs typeface="Cambria"/>
                <a:sym typeface="Cambria"/>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mbria"/>
                <a:ea typeface="Cambria"/>
                <a:cs typeface="Cambria"/>
                <a:sym typeface="Cambria"/>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mbria"/>
                <a:ea typeface="Cambria"/>
                <a:cs typeface="Cambria"/>
                <a:sym typeface="Cambria"/>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mbria"/>
                <a:ea typeface="Cambria"/>
                <a:cs typeface="Cambria"/>
                <a:sym typeface="Cambria"/>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mbria"/>
                <a:ea typeface="Cambria"/>
                <a:cs typeface="Cambria"/>
                <a:sym typeface="Cambria"/>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mbria"/>
                <a:ea typeface="Cambria"/>
                <a:cs typeface="Cambria"/>
                <a:sym typeface="Cambria"/>
              </a:defRPr>
            </a:lvl9pPr>
          </a:lstStyle>
          <a:p/>
        </p:txBody>
      </p:sp>
      <p:sp>
        <p:nvSpPr>
          <p:cNvPr id="118" name="Google Shape;118;p23"/>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mbria"/>
                <a:ea typeface="Cambria"/>
                <a:cs typeface="Cambria"/>
                <a:sym typeface="Cambria"/>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mbria"/>
                <a:ea typeface="Cambria"/>
                <a:cs typeface="Cambria"/>
                <a:sym typeface="Cambria"/>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mbria"/>
                <a:ea typeface="Cambria"/>
                <a:cs typeface="Cambria"/>
                <a:sym typeface="Cambria"/>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mbria"/>
                <a:ea typeface="Cambria"/>
                <a:cs typeface="Cambria"/>
                <a:sym typeface="Cambria"/>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mbria"/>
                <a:ea typeface="Cambria"/>
                <a:cs typeface="Cambria"/>
                <a:sym typeface="Cambria"/>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mbria"/>
                <a:ea typeface="Cambria"/>
                <a:cs typeface="Cambria"/>
                <a:sym typeface="Cambria"/>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mbria"/>
                <a:ea typeface="Cambria"/>
                <a:cs typeface="Cambria"/>
                <a:sym typeface="Cambria"/>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mbria"/>
                <a:ea typeface="Cambria"/>
                <a:cs typeface="Cambria"/>
                <a:sym typeface="Cambria"/>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mbria"/>
                <a:ea typeface="Cambria"/>
                <a:cs typeface="Cambria"/>
                <a:sym typeface="Cambria"/>
              </a:defRPr>
            </a:lvl9pPr>
          </a:lstStyle>
          <a:p/>
        </p:txBody>
      </p:sp>
      <p:sp>
        <p:nvSpPr>
          <p:cNvPr id="119" name="Google Shape;119;p2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mbria"/>
                <a:ea typeface="Cambria"/>
                <a:cs typeface="Cambria"/>
                <a:sym typeface="Cambria"/>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0" name="Google Shape;120;p2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mbria"/>
                <a:ea typeface="Cambria"/>
                <a:cs typeface="Cambria"/>
                <a:sym typeface="Cambria"/>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1" name="Google Shape;121;p2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1200">
                <a:solidFill>
                  <a:srgbClr val="888888"/>
                </a:solidFill>
                <a:latin typeface="Cambria"/>
                <a:ea typeface="Cambria"/>
                <a:cs typeface="Cambria"/>
                <a:sym typeface="Cambria"/>
              </a:defRPr>
            </a:lvl1pPr>
            <a:lvl2pPr indent="0" lvl="1" marL="0" marR="0" rtl="0" algn="r">
              <a:spcBef>
                <a:spcPts val="0"/>
              </a:spcBef>
              <a:spcAft>
                <a:spcPts val="0"/>
              </a:spcAft>
              <a:buNone/>
              <a:defRPr sz="1200">
                <a:solidFill>
                  <a:srgbClr val="888888"/>
                </a:solidFill>
                <a:latin typeface="Cambria"/>
                <a:ea typeface="Cambria"/>
                <a:cs typeface="Cambria"/>
                <a:sym typeface="Cambria"/>
              </a:defRPr>
            </a:lvl2pPr>
            <a:lvl3pPr indent="0" lvl="2" marL="0" marR="0" rtl="0" algn="r">
              <a:spcBef>
                <a:spcPts val="0"/>
              </a:spcBef>
              <a:spcAft>
                <a:spcPts val="0"/>
              </a:spcAft>
              <a:buNone/>
              <a:defRPr sz="1200">
                <a:solidFill>
                  <a:srgbClr val="888888"/>
                </a:solidFill>
                <a:latin typeface="Cambria"/>
                <a:ea typeface="Cambria"/>
                <a:cs typeface="Cambria"/>
                <a:sym typeface="Cambria"/>
              </a:defRPr>
            </a:lvl3pPr>
            <a:lvl4pPr indent="0" lvl="3" marL="0" marR="0" rtl="0" algn="r">
              <a:spcBef>
                <a:spcPts val="0"/>
              </a:spcBef>
              <a:spcAft>
                <a:spcPts val="0"/>
              </a:spcAft>
              <a:buNone/>
              <a:defRPr sz="1200">
                <a:solidFill>
                  <a:srgbClr val="888888"/>
                </a:solidFill>
                <a:latin typeface="Cambria"/>
                <a:ea typeface="Cambria"/>
                <a:cs typeface="Cambria"/>
                <a:sym typeface="Cambria"/>
              </a:defRPr>
            </a:lvl4pPr>
            <a:lvl5pPr indent="0" lvl="4" marL="0" marR="0" rtl="0" algn="r">
              <a:spcBef>
                <a:spcPts val="0"/>
              </a:spcBef>
              <a:spcAft>
                <a:spcPts val="0"/>
              </a:spcAft>
              <a:buNone/>
              <a:defRPr sz="1200">
                <a:solidFill>
                  <a:srgbClr val="888888"/>
                </a:solidFill>
                <a:latin typeface="Cambria"/>
                <a:ea typeface="Cambria"/>
                <a:cs typeface="Cambria"/>
                <a:sym typeface="Cambria"/>
              </a:defRPr>
            </a:lvl5pPr>
            <a:lvl6pPr indent="0" lvl="5" marL="0" marR="0" rtl="0" algn="r">
              <a:spcBef>
                <a:spcPts val="0"/>
              </a:spcBef>
              <a:spcAft>
                <a:spcPts val="0"/>
              </a:spcAft>
              <a:buNone/>
              <a:defRPr sz="1200">
                <a:solidFill>
                  <a:srgbClr val="888888"/>
                </a:solidFill>
                <a:latin typeface="Cambria"/>
                <a:ea typeface="Cambria"/>
                <a:cs typeface="Cambria"/>
                <a:sym typeface="Cambria"/>
              </a:defRPr>
            </a:lvl6pPr>
            <a:lvl7pPr indent="0" lvl="6" marL="0" marR="0" rtl="0" algn="r">
              <a:spcBef>
                <a:spcPts val="0"/>
              </a:spcBef>
              <a:spcAft>
                <a:spcPts val="0"/>
              </a:spcAft>
              <a:buNone/>
              <a:defRPr sz="1200">
                <a:solidFill>
                  <a:srgbClr val="888888"/>
                </a:solidFill>
                <a:latin typeface="Cambria"/>
                <a:ea typeface="Cambria"/>
                <a:cs typeface="Cambria"/>
                <a:sym typeface="Cambria"/>
              </a:defRPr>
            </a:lvl7pPr>
            <a:lvl8pPr indent="0" lvl="7" marL="0" marR="0" rtl="0" algn="r">
              <a:spcBef>
                <a:spcPts val="0"/>
              </a:spcBef>
              <a:spcAft>
                <a:spcPts val="0"/>
              </a:spcAft>
              <a:buNone/>
              <a:defRPr sz="1200">
                <a:solidFill>
                  <a:srgbClr val="888888"/>
                </a:solidFill>
                <a:latin typeface="Cambria"/>
                <a:ea typeface="Cambria"/>
                <a:cs typeface="Cambria"/>
                <a:sym typeface="Cambria"/>
              </a:defRPr>
            </a:lvl8pPr>
            <a:lvl9pPr indent="0" lvl="8" marL="0" marR="0" rtl="0" algn="r">
              <a:spcBef>
                <a:spcPts val="0"/>
              </a:spcBef>
              <a:spcAft>
                <a:spcPts val="0"/>
              </a:spcAft>
              <a:buNone/>
              <a:defRPr sz="1200">
                <a:solidFill>
                  <a:srgbClr val="888888"/>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122" name="Shape 122"/>
        <p:cNvGrpSpPr/>
        <p:nvPr/>
      </p:nvGrpSpPr>
      <p:grpSpPr>
        <a:xfrm>
          <a:off x="0" y="0"/>
          <a:ext cx="0" cy="0"/>
          <a:chOff x="0" y="0"/>
          <a:chExt cx="0" cy="0"/>
        </a:xfrm>
      </p:grpSpPr>
      <p:sp>
        <p:nvSpPr>
          <p:cNvPr id="123" name="Google Shape;123;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24" name="Google Shape;124;p24"/>
          <p:cNvSpPr txBox="1"/>
          <p:nvPr>
            <p:ph idx="1" type="body"/>
          </p:nvPr>
        </p:nvSpPr>
        <p:spPr>
          <a:xfrm rot="5400000">
            <a:off x="2308950" y="-251550"/>
            <a:ext cx="4526100" cy="82296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mbria"/>
                <a:ea typeface="Cambria"/>
                <a:cs typeface="Cambria"/>
                <a:sym typeface="Cambria"/>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mbria"/>
                <a:ea typeface="Cambria"/>
                <a:cs typeface="Cambria"/>
                <a:sym typeface="Cambria"/>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mbria"/>
                <a:ea typeface="Cambria"/>
                <a:cs typeface="Cambria"/>
                <a:sym typeface="Cambria"/>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mbria"/>
                <a:ea typeface="Cambria"/>
                <a:cs typeface="Cambria"/>
                <a:sym typeface="Cambria"/>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mbria"/>
                <a:ea typeface="Cambria"/>
                <a:cs typeface="Cambria"/>
                <a:sym typeface="Cambri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mbria"/>
                <a:ea typeface="Cambria"/>
                <a:cs typeface="Cambria"/>
                <a:sym typeface="Cambri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mbria"/>
                <a:ea typeface="Cambria"/>
                <a:cs typeface="Cambria"/>
                <a:sym typeface="Cambri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mbria"/>
                <a:ea typeface="Cambria"/>
                <a:cs typeface="Cambria"/>
                <a:sym typeface="Cambri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mbria"/>
                <a:ea typeface="Cambria"/>
                <a:cs typeface="Cambria"/>
                <a:sym typeface="Cambria"/>
              </a:defRPr>
            </a:lvl9pPr>
          </a:lstStyle>
          <a:p/>
        </p:txBody>
      </p:sp>
      <p:sp>
        <p:nvSpPr>
          <p:cNvPr id="125" name="Google Shape;125;p2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mbria"/>
                <a:ea typeface="Cambria"/>
                <a:cs typeface="Cambria"/>
                <a:sym typeface="Cambria"/>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6" name="Google Shape;126;p2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mbria"/>
                <a:ea typeface="Cambria"/>
                <a:cs typeface="Cambria"/>
                <a:sym typeface="Cambria"/>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7" name="Google Shape;127;p2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1200">
                <a:solidFill>
                  <a:srgbClr val="888888"/>
                </a:solidFill>
                <a:latin typeface="Cambria"/>
                <a:ea typeface="Cambria"/>
                <a:cs typeface="Cambria"/>
                <a:sym typeface="Cambria"/>
              </a:defRPr>
            </a:lvl1pPr>
            <a:lvl2pPr indent="0" lvl="1" marL="0" marR="0" rtl="0" algn="r">
              <a:spcBef>
                <a:spcPts val="0"/>
              </a:spcBef>
              <a:spcAft>
                <a:spcPts val="0"/>
              </a:spcAft>
              <a:buNone/>
              <a:defRPr sz="1200">
                <a:solidFill>
                  <a:srgbClr val="888888"/>
                </a:solidFill>
                <a:latin typeface="Cambria"/>
                <a:ea typeface="Cambria"/>
                <a:cs typeface="Cambria"/>
                <a:sym typeface="Cambria"/>
              </a:defRPr>
            </a:lvl2pPr>
            <a:lvl3pPr indent="0" lvl="2" marL="0" marR="0" rtl="0" algn="r">
              <a:spcBef>
                <a:spcPts val="0"/>
              </a:spcBef>
              <a:spcAft>
                <a:spcPts val="0"/>
              </a:spcAft>
              <a:buNone/>
              <a:defRPr sz="1200">
                <a:solidFill>
                  <a:srgbClr val="888888"/>
                </a:solidFill>
                <a:latin typeface="Cambria"/>
                <a:ea typeface="Cambria"/>
                <a:cs typeface="Cambria"/>
                <a:sym typeface="Cambria"/>
              </a:defRPr>
            </a:lvl3pPr>
            <a:lvl4pPr indent="0" lvl="3" marL="0" marR="0" rtl="0" algn="r">
              <a:spcBef>
                <a:spcPts val="0"/>
              </a:spcBef>
              <a:spcAft>
                <a:spcPts val="0"/>
              </a:spcAft>
              <a:buNone/>
              <a:defRPr sz="1200">
                <a:solidFill>
                  <a:srgbClr val="888888"/>
                </a:solidFill>
                <a:latin typeface="Cambria"/>
                <a:ea typeface="Cambria"/>
                <a:cs typeface="Cambria"/>
                <a:sym typeface="Cambria"/>
              </a:defRPr>
            </a:lvl4pPr>
            <a:lvl5pPr indent="0" lvl="4" marL="0" marR="0" rtl="0" algn="r">
              <a:spcBef>
                <a:spcPts val="0"/>
              </a:spcBef>
              <a:spcAft>
                <a:spcPts val="0"/>
              </a:spcAft>
              <a:buNone/>
              <a:defRPr sz="1200">
                <a:solidFill>
                  <a:srgbClr val="888888"/>
                </a:solidFill>
                <a:latin typeface="Cambria"/>
                <a:ea typeface="Cambria"/>
                <a:cs typeface="Cambria"/>
                <a:sym typeface="Cambria"/>
              </a:defRPr>
            </a:lvl5pPr>
            <a:lvl6pPr indent="0" lvl="5" marL="0" marR="0" rtl="0" algn="r">
              <a:spcBef>
                <a:spcPts val="0"/>
              </a:spcBef>
              <a:spcAft>
                <a:spcPts val="0"/>
              </a:spcAft>
              <a:buNone/>
              <a:defRPr sz="1200">
                <a:solidFill>
                  <a:srgbClr val="888888"/>
                </a:solidFill>
                <a:latin typeface="Cambria"/>
                <a:ea typeface="Cambria"/>
                <a:cs typeface="Cambria"/>
                <a:sym typeface="Cambria"/>
              </a:defRPr>
            </a:lvl6pPr>
            <a:lvl7pPr indent="0" lvl="6" marL="0" marR="0" rtl="0" algn="r">
              <a:spcBef>
                <a:spcPts val="0"/>
              </a:spcBef>
              <a:spcAft>
                <a:spcPts val="0"/>
              </a:spcAft>
              <a:buNone/>
              <a:defRPr sz="1200">
                <a:solidFill>
                  <a:srgbClr val="888888"/>
                </a:solidFill>
                <a:latin typeface="Cambria"/>
                <a:ea typeface="Cambria"/>
                <a:cs typeface="Cambria"/>
                <a:sym typeface="Cambria"/>
              </a:defRPr>
            </a:lvl7pPr>
            <a:lvl8pPr indent="0" lvl="7" marL="0" marR="0" rtl="0" algn="r">
              <a:spcBef>
                <a:spcPts val="0"/>
              </a:spcBef>
              <a:spcAft>
                <a:spcPts val="0"/>
              </a:spcAft>
              <a:buNone/>
              <a:defRPr sz="1200">
                <a:solidFill>
                  <a:srgbClr val="888888"/>
                </a:solidFill>
                <a:latin typeface="Cambria"/>
                <a:ea typeface="Cambria"/>
                <a:cs typeface="Cambria"/>
                <a:sym typeface="Cambria"/>
              </a:defRPr>
            </a:lvl8pPr>
            <a:lvl9pPr indent="0" lvl="8" marL="0" marR="0" rtl="0" algn="r">
              <a:spcBef>
                <a:spcPts val="0"/>
              </a:spcBef>
              <a:spcAft>
                <a:spcPts val="0"/>
              </a:spcAft>
              <a:buNone/>
              <a:defRPr sz="1200">
                <a:solidFill>
                  <a:srgbClr val="888888"/>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is" type="vertTitleAndTx">
  <p:cSld name="VERTICAL_TITLE_AND_VERTICAL_TEXT">
    <p:spTree>
      <p:nvGrpSpPr>
        <p:cNvPr id="128" name="Shape 128"/>
        <p:cNvGrpSpPr/>
        <p:nvPr/>
      </p:nvGrpSpPr>
      <p:grpSpPr>
        <a:xfrm>
          <a:off x="0" y="0"/>
          <a:ext cx="0" cy="0"/>
          <a:chOff x="0" y="0"/>
          <a:chExt cx="0" cy="0"/>
        </a:xfrm>
      </p:grpSpPr>
      <p:sp>
        <p:nvSpPr>
          <p:cNvPr id="129" name="Google Shape;129;p25"/>
          <p:cNvSpPr txBox="1"/>
          <p:nvPr>
            <p:ph type="title"/>
          </p:nvPr>
        </p:nvSpPr>
        <p:spPr>
          <a:xfrm rot="5400000">
            <a:off x="4732350" y="2171688"/>
            <a:ext cx="5851500" cy="20574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30" name="Google Shape;130;p25"/>
          <p:cNvSpPr txBox="1"/>
          <p:nvPr>
            <p:ph idx="1" type="body"/>
          </p:nvPr>
        </p:nvSpPr>
        <p:spPr>
          <a:xfrm rot="5400000">
            <a:off x="541350" y="190488"/>
            <a:ext cx="5851500" cy="60198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mbria"/>
                <a:ea typeface="Cambria"/>
                <a:cs typeface="Cambria"/>
                <a:sym typeface="Cambria"/>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mbria"/>
                <a:ea typeface="Cambria"/>
                <a:cs typeface="Cambria"/>
                <a:sym typeface="Cambria"/>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mbria"/>
                <a:ea typeface="Cambria"/>
                <a:cs typeface="Cambria"/>
                <a:sym typeface="Cambria"/>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mbria"/>
                <a:ea typeface="Cambria"/>
                <a:cs typeface="Cambria"/>
                <a:sym typeface="Cambria"/>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mbria"/>
                <a:ea typeface="Cambria"/>
                <a:cs typeface="Cambria"/>
                <a:sym typeface="Cambri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mbria"/>
                <a:ea typeface="Cambria"/>
                <a:cs typeface="Cambria"/>
                <a:sym typeface="Cambri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mbria"/>
                <a:ea typeface="Cambria"/>
                <a:cs typeface="Cambria"/>
                <a:sym typeface="Cambri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mbria"/>
                <a:ea typeface="Cambria"/>
                <a:cs typeface="Cambria"/>
                <a:sym typeface="Cambri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mbria"/>
                <a:ea typeface="Cambria"/>
                <a:cs typeface="Cambria"/>
                <a:sym typeface="Cambria"/>
              </a:defRPr>
            </a:lvl9pPr>
          </a:lstStyle>
          <a:p/>
        </p:txBody>
      </p:sp>
      <p:sp>
        <p:nvSpPr>
          <p:cNvPr id="131" name="Google Shape;131;p2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mbria"/>
                <a:ea typeface="Cambria"/>
                <a:cs typeface="Cambria"/>
                <a:sym typeface="Cambria"/>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2" name="Google Shape;132;p2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mbria"/>
                <a:ea typeface="Cambria"/>
                <a:cs typeface="Cambria"/>
                <a:sym typeface="Cambria"/>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3" name="Google Shape;133;p2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1200">
                <a:solidFill>
                  <a:srgbClr val="888888"/>
                </a:solidFill>
                <a:latin typeface="Cambria"/>
                <a:ea typeface="Cambria"/>
                <a:cs typeface="Cambria"/>
                <a:sym typeface="Cambria"/>
              </a:defRPr>
            </a:lvl1pPr>
            <a:lvl2pPr indent="0" lvl="1" marL="0" marR="0" rtl="0" algn="r">
              <a:spcBef>
                <a:spcPts val="0"/>
              </a:spcBef>
              <a:spcAft>
                <a:spcPts val="0"/>
              </a:spcAft>
              <a:buNone/>
              <a:defRPr sz="1200">
                <a:solidFill>
                  <a:srgbClr val="888888"/>
                </a:solidFill>
                <a:latin typeface="Cambria"/>
                <a:ea typeface="Cambria"/>
                <a:cs typeface="Cambria"/>
                <a:sym typeface="Cambria"/>
              </a:defRPr>
            </a:lvl2pPr>
            <a:lvl3pPr indent="0" lvl="2" marL="0" marR="0" rtl="0" algn="r">
              <a:spcBef>
                <a:spcPts val="0"/>
              </a:spcBef>
              <a:spcAft>
                <a:spcPts val="0"/>
              </a:spcAft>
              <a:buNone/>
              <a:defRPr sz="1200">
                <a:solidFill>
                  <a:srgbClr val="888888"/>
                </a:solidFill>
                <a:latin typeface="Cambria"/>
                <a:ea typeface="Cambria"/>
                <a:cs typeface="Cambria"/>
                <a:sym typeface="Cambria"/>
              </a:defRPr>
            </a:lvl3pPr>
            <a:lvl4pPr indent="0" lvl="3" marL="0" marR="0" rtl="0" algn="r">
              <a:spcBef>
                <a:spcPts val="0"/>
              </a:spcBef>
              <a:spcAft>
                <a:spcPts val="0"/>
              </a:spcAft>
              <a:buNone/>
              <a:defRPr sz="1200">
                <a:solidFill>
                  <a:srgbClr val="888888"/>
                </a:solidFill>
                <a:latin typeface="Cambria"/>
                <a:ea typeface="Cambria"/>
                <a:cs typeface="Cambria"/>
                <a:sym typeface="Cambria"/>
              </a:defRPr>
            </a:lvl4pPr>
            <a:lvl5pPr indent="0" lvl="4" marL="0" marR="0" rtl="0" algn="r">
              <a:spcBef>
                <a:spcPts val="0"/>
              </a:spcBef>
              <a:spcAft>
                <a:spcPts val="0"/>
              </a:spcAft>
              <a:buNone/>
              <a:defRPr sz="1200">
                <a:solidFill>
                  <a:srgbClr val="888888"/>
                </a:solidFill>
                <a:latin typeface="Cambria"/>
                <a:ea typeface="Cambria"/>
                <a:cs typeface="Cambria"/>
                <a:sym typeface="Cambria"/>
              </a:defRPr>
            </a:lvl5pPr>
            <a:lvl6pPr indent="0" lvl="5" marL="0" marR="0" rtl="0" algn="r">
              <a:spcBef>
                <a:spcPts val="0"/>
              </a:spcBef>
              <a:spcAft>
                <a:spcPts val="0"/>
              </a:spcAft>
              <a:buNone/>
              <a:defRPr sz="1200">
                <a:solidFill>
                  <a:srgbClr val="888888"/>
                </a:solidFill>
                <a:latin typeface="Cambria"/>
                <a:ea typeface="Cambria"/>
                <a:cs typeface="Cambria"/>
                <a:sym typeface="Cambria"/>
              </a:defRPr>
            </a:lvl6pPr>
            <a:lvl7pPr indent="0" lvl="6" marL="0" marR="0" rtl="0" algn="r">
              <a:spcBef>
                <a:spcPts val="0"/>
              </a:spcBef>
              <a:spcAft>
                <a:spcPts val="0"/>
              </a:spcAft>
              <a:buNone/>
              <a:defRPr sz="1200">
                <a:solidFill>
                  <a:srgbClr val="888888"/>
                </a:solidFill>
                <a:latin typeface="Cambria"/>
                <a:ea typeface="Cambria"/>
                <a:cs typeface="Cambria"/>
                <a:sym typeface="Cambria"/>
              </a:defRPr>
            </a:lvl7pPr>
            <a:lvl8pPr indent="0" lvl="7" marL="0" marR="0" rtl="0" algn="r">
              <a:spcBef>
                <a:spcPts val="0"/>
              </a:spcBef>
              <a:spcAft>
                <a:spcPts val="0"/>
              </a:spcAft>
              <a:buNone/>
              <a:defRPr sz="1200">
                <a:solidFill>
                  <a:srgbClr val="888888"/>
                </a:solidFill>
                <a:latin typeface="Cambria"/>
                <a:ea typeface="Cambria"/>
                <a:cs typeface="Cambria"/>
                <a:sym typeface="Cambria"/>
              </a:defRPr>
            </a:lvl8pPr>
            <a:lvl9pPr indent="0" lvl="8" marL="0" marR="0" rtl="0" algn="r">
              <a:spcBef>
                <a:spcPts val="0"/>
              </a:spcBef>
              <a:spcAft>
                <a:spcPts val="0"/>
              </a:spcAft>
              <a:buNone/>
              <a:defRPr sz="1200">
                <a:solidFill>
                  <a:srgbClr val="888888"/>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140" name="Shape 140"/>
        <p:cNvGrpSpPr/>
        <p:nvPr/>
      </p:nvGrpSpPr>
      <p:grpSpPr>
        <a:xfrm>
          <a:off x="0" y="0"/>
          <a:ext cx="0" cy="0"/>
          <a:chOff x="0" y="0"/>
          <a:chExt cx="0" cy="0"/>
        </a:xfrm>
      </p:grpSpPr>
      <p:sp>
        <p:nvSpPr>
          <p:cNvPr id="141" name="Google Shape;141;p27"/>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42" name="Google Shape;142;p27"/>
          <p:cNvSpPr txBox="1"/>
          <p:nvPr>
            <p:ph idx="1" type="body"/>
          </p:nvPr>
        </p:nvSpPr>
        <p:spPr>
          <a:xfrm>
            <a:off x="457200" y="1600200"/>
            <a:ext cx="8229600" cy="45261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mbria"/>
                <a:ea typeface="Cambria"/>
                <a:cs typeface="Cambria"/>
                <a:sym typeface="Cambria"/>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mbria"/>
                <a:ea typeface="Cambria"/>
                <a:cs typeface="Cambria"/>
                <a:sym typeface="Cambria"/>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mbria"/>
                <a:ea typeface="Cambria"/>
                <a:cs typeface="Cambria"/>
                <a:sym typeface="Cambria"/>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mbria"/>
                <a:ea typeface="Cambria"/>
                <a:cs typeface="Cambria"/>
                <a:sym typeface="Cambria"/>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mbria"/>
                <a:ea typeface="Cambria"/>
                <a:cs typeface="Cambria"/>
                <a:sym typeface="Cambri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mbria"/>
                <a:ea typeface="Cambria"/>
                <a:cs typeface="Cambria"/>
                <a:sym typeface="Cambri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mbria"/>
                <a:ea typeface="Cambria"/>
                <a:cs typeface="Cambria"/>
                <a:sym typeface="Cambri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mbria"/>
                <a:ea typeface="Cambria"/>
                <a:cs typeface="Cambria"/>
                <a:sym typeface="Cambri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mbria"/>
                <a:ea typeface="Cambria"/>
                <a:cs typeface="Cambria"/>
                <a:sym typeface="Cambria"/>
              </a:defRPr>
            </a:lvl9pPr>
          </a:lstStyle>
          <a:p/>
        </p:txBody>
      </p:sp>
      <p:sp>
        <p:nvSpPr>
          <p:cNvPr id="143" name="Google Shape;143;p27"/>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200" u="none" cap="none" strike="noStrike">
                <a:solidFill>
                  <a:srgbClr val="888888"/>
                </a:solidFill>
                <a:latin typeface="Cambria"/>
                <a:ea typeface="Cambria"/>
                <a:cs typeface="Cambria"/>
                <a:sym typeface="Cambria"/>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4" name="Google Shape;144;p27"/>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1200" u="none" cap="none" strike="noStrike">
                <a:solidFill>
                  <a:srgbClr val="888888"/>
                </a:solidFill>
                <a:latin typeface="Cambria"/>
                <a:ea typeface="Cambria"/>
                <a:cs typeface="Cambria"/>
                <a:sym typeface="Cambria"/>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5" name="Google Shape;145;p2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Cambria"/>
                <a:ea typeface="Cambria"/>
                <a:cs typeface="Cambria"/>
                <a:sym typeface="Cambria"/>
              </a:defRPr>
            </a:lvl1pPr>
            <a:lvl2pPr indent="0" lvl="1" marL="0" marR="0" rtl="0" algn="r">
              <a:spcBef>
                <a:spcPts val="0"/>
              </a:spcBef>
              <a:spcAft>
                <a:spcPts val="0"/>
              </a:spcAft>
              <a:buNone/>
              <a:defRPr b="0" i="0" sz="1200" u="none" cap="none" strike="noStrike">
                <a:solidFill>
                  <a:srgbClr val="888888"/>
                </a:solidFill>
                <a:latin typeface="Cambria"/>
                <a:ea typeface="Cambria"/>
                <a:cs typeface="Cambria"/>
                <a:sym typeface="Cambria"/>
              </a:defRPr>
            </a:lvl2pPr>
            <a:lvl3pPr indent="0" lvl="2" marL="0" marR="0" rtl="0" algn="r">
              <a:spcBef>
                <a:spcPts val="0"/>
              </a:spcBef>
              <a:spcAft>
                <a:spcPts val="0"/>
              </a:spcAft>
              <a:buNone/>
              <a:defRPr b="0" i="0" sz="1200" u="none" cap="none" strike="noStrike">
                <a:solidFill>
                  <a:srgbClr val="888888"/>
                </a:solidFill>
                <a:latin typeface="Cambria"/>
                <a:ea typeface="Cambria"/>
                <a:cs typeface="Cambria"/>
                <a:sym typeface="Cambria"/>
              </a:defRPr>
            </a:lvl3pPr>
            <a:lvl4pPr indent="0" lvl="3" marL="0" marR="0" rtl="0" algn="r">
              <a:spcBef>
                <a:spcPts val="0"/>
              </a:spcBef>
              <a:spcAft>
                <a:spcPts val="0"/>
              </a:spcAft>
              <a:buNone/>
              <a:defRPr b="0" i="0" sz="1200" u="none" cap="none" strike="noStrike">
                <a:solidFill>
                  <a:srgbClr val="888888"/>
                </a:solidFill>
                <a:latin typeface="Cambria"/>
                <a:ea typeface="Cambria"/>
                <a:cs typeface="Cambria"/>
                <a:sym typeface="Cambria"/>
              </a:defRPr>
            </a:lvl4pPr>
            <a:lvl5pPr indent="0" lvl="4" marL="0" marR="0" rtl="0" algn="r">
              <a:spcBef>
                <a:spcPts val="0"/>
              </a:spcBef>
              <a:spcAft>
                <a:spcPts val="0"/>
              </a:spcAft>
              <a:buNone/>
              <a:defRPr b="0" i="0" sz="1200" u="none" cap="none" strike="noStrike">
                <a:solidFill>
                  <a:srgbClr val="888888"/>
                </a:solidFill>
                <a:latin typeface="Cambria"/>
                <a:ea typeface="Cambria"/>
                <a:cs typeface="Cambria"/>
                <a:sym typeface="Cambria"/>
              </a:defRPr>
            </a:lvl5pPr>
            <a:lvl6pPr indent="0" lvl="5" marL="0" marR="0" rtl="0" algn="r">
              <a:spcBef>
                <a:spcPts val="0"/>
              </a:spcBef>
              <a:spcAft>
                <a:spcPts val="0"/>
              </a:spcAft>
              <a:buNone/>
              <a:defRPr b="0" i="0" sz="1200" u="none" cap="none" strike="noStrike">
                <a:solidFill>
                  <a:srgbClr val="888888"/>
                </a:solidFill>
                <a:latin typeface="Cambria"/>
                <a:ea typeface="Cambria"/>
                <a:cs typeface="Cambria"/>
                <a:sym typeface="Cambria"/>
              </a:defRPr>
            </a:lvl6pPr>
            <a:lvl7pPr indent="0" lvl="6" marL="0" marR="0" rtl="0" algn="r">
              <a:spcBef>
                <a:spcPts val="0"/>
              </a:spcBef>
              <a:spcAft>
                <a:spcPts val="0"/>
              </a:spcAft>
              <a:buNone/>
              <a:defRPr b="0" i="0" sz="1200" u="none" cap="none" strike="noStrike">
                <a:solidFill>
                  <a:srgbClr val="888888"/>
                </a:solidFill>
                <a:latin typeface="Cambria"/>
                <a:ea typeface="Cambria"/>
                <a:cs typeface="Cambria"/>
                <a:sym typeface="Cambria"/>
              </a:defRPr>
            </a:lvl7pPr>
            <a:lvl8pPr indent="0" lvl="7" marL="0" marR="0" rtl="0" algn="r">
              <a:spcBef>
                <a:spcPts val="0"/>
              </a:spcBef>
              <a:spcAft>
                <a:spcPts val="0"/>
              </a:spcAft>
              <a:buNone/>
              <a:defRPr b="0" i="0" sz="1200" u="none" cap="none" strike="noStrike">
                <a:solidFill>
                  <a:srgbClr val="888888"/>
                </a:solidFill>
                <a:latin typeface="Cambria"/>
                <a:ea typeface="Cambria"/>
                <a:cs typeface="Cambria"/>
                <a:sym typeface="Cambria"/>
              </a:defRPr>
            </a:lvl8pPr>
            <a:lvl9pPr indent="0" lvl="8" marL="0" marR="0" rtl="0" algn="r">
              <a:spcBef>
                <a:spcPts val="0"/>
              </a:spcBef>
              <a:spcAft>
                <a:spcPts val="0"/>
              </a:spcAft>
              <a:buNone/>
              <a:defRPr b="0" i="0" sz="1200" u="none" cap="none" strike="noStrike">
                <a:solidFill>
                  <a:srgbClr val="888888"/>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type="title">
  <p:cSld name="TITLE">
    <p:spTree>
      <p:nvGrpSpPr>
        <p:cNvPr id="146" name="Shape 146"/>
        <p:cNvGrpSpPr/>
        <p:nvPr/>
      </p:nvGrpSpPr>
      <p:grpSpPr>
        <a:xfrm>
          <a:off x="0" y="0"/>
          <a:ext cx="0" cy="0"/>
          <a:chOff x="0" y="0"/>
          <a:chExt cx="0" cy="0"/>
        </a:xfrm>
      </p:grpSpPr>
      <p:sp>
        <p:nvSpPr>
          <p:cNvPr id="147" name="Google Shape;147;p28"/>
          <p:cNvSpPr txBox="1"/>
          <p:nvPr>
            <p:ph type="ctrTitle"/>
          </p:nvPr>
        </p:nvSpPr>
        <p:spPr>
          <a:xfrm>
            <a:off x="685800" y="2130425"/>
            <a:ext cx="7772400" cy="1470000"/>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48" name="Google Shape;148;p28"/>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lvl="0" marR="0" rtl="0" algn="ctr">
              <a:spcBef>
                <a:spcPts val="640"/>
              </a:spcBef>
              <a:spcAft>
                <a:spcPts val="0"/>
              </a:spcAft>
              <a:buClr>
                <a:srgbClr val="888888"/>
              </a:buClr>
              <a:buSzPts val="3200"/>
              <a:buFont typeface="Arial"/>
              <a:buNone/>
              <a:defRPr b="0" i="0" sz="3200" u="none" cap="none" strike="noStrike">
                <a:solidFill>
                  <a:srgbClr val="888888"/>
                </a:solidFill>
                <a:latin typeface="Cambria"/>
                <a:ea typeface="Cambria"/>
                <a:cs typeface="Cambria"/>
                <a:sym typeface="Cambria"/>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Cambria"/>
                <a:ea typeface="Cambria"/>
                <a:cs typeface="Cambria"/>
                <a:sym typeface="Cambria"/>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Cambria"/>
                <a:ea typeface="Cambria"/>
                <a:cs typeface="Cambria"/>
                <a:sym typeface="Cambria"/>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Cambria"/>
                <a:ea typeface="Cambria"/>
                <a:cs typeface="Cambria"/>
                <a:sym typeface="Cambria"/>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Cambria"/>
                <a:ea typeface="Cambria"/>
                <a:cs typeface="Cambria"/>
                <a:sym typeface="Cambria"/>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mbria"/>
                <a:ea typeface="Cambria"/>
                <a:cs typeface="Cambria"/>
                <a:sym typeface="Cambria"/>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mbria"/>
                <a:ea typeface="Cambria"/>
                <a:cs typeface="Cambria"/>
                <a:sym typeface="Cambria"/>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mbria"/>
                <a:ea typeface="Cambria"/>
                <a:cs typeface="Cambria"/>
                <a:sym typeface="Cambria"/>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mbria"/>
                <a:ea typeface="Cambria"/>
                <a:cs typeface="Cambria"/>
                <a:sym typeface="Cambria"/>
              </a:defRPr>
            </a:lvl9pPr>
          </a:lstStyle>
          <a:p/>
        </p:txBody>
      </p:sp>
      <p:sp>
        <p:nvSpPr>
          <p:cNvPr id="149" name="Google Shape;149;p28"/>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sz="1200">
                <a:solidFill>
                  <a:srgbClr val="888888"/>
                </a:solidFill>
                <a:latin typeface="Cambria"/>
                <a:ea typeface="Cambria"/>
                <a:cs typeface="Cambria"/>
                <a:sym typeface="Cambria"/>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0" name="Google Shape;150;p28"/>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sz="1200">
                <a:solidFill>
                  <a:srgbClr val="888888"/>
                </a:solidFill>
                <a:latin typeface="Cambria"/>
                <a:ea typeface="Cambria"/>
                <a:cs typeface="Cambria"/>
                <a:sym typeface="Cambria"/>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1" name="Google Shape;151;p2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1200">
                <a:solidFill>
                  <a:srgbClr val="888888"/>
                </a:solidFill>
                <a:latin typeface="Cambria"/>
                <a:ea typeface="Cambria"/>
                <a:cs typeface="Cambria"/>
                <a:sym typeface="Cambria"/>
              </a:defRPr>
            </a:lvl1pPr>
            <a:lvl2pPr indent="0" lvl="1" marL="0" marR="0" rtl="0" algn="r">
              <a:spcBef>
                <a:spcPts val="0"/>
              </a:spcBef>
              <a:spcAft>
                <a:spcPts val="0"/>
              </a:spcAft>
              <a:buNone/>
              <a:defRPr sz="1200">
                <a:solidFill>
                  <a:srgbClr val="888888"/>
                </a:solidFill>
                <a:latin typeface="Cambria"/>
                <a:ea typeface="Cambria"/>
                <a:cs typeface="Cambria"/>
                <a:sym typeface="Cambria"/>
              </a:defRPr>
            </a:lvl2pPr>
            <a:lvl3pPr indent="0" lvl="2" marL="0" marR="0" rtl="0" algn="r">
              <a:spcBef>
                <a:spcPts val="0"/>
              </a:spcBef>
              <a:spcAft>
                <a:spcPts val="0"/>
              </a:spcAft>
              <a:buNone/>
              <a:defRPr sz="1200">
                <a:solidFill>
                  <a:srgbClr val="888888"/>
                </a:solidFill>
                <a:latin typeface="Cambria"/>
                <a:ea typeface="Cambria"/>
                <a:cs typeface="Cambria"/>
                <a:sym typeface="Cambria"/>
              </a:defRPr>
            </a:lvl3pPr>
            <a:lvl4pPr indent="0" lvl="3" marL="0" marR="0" rtl="0" algn="r">
              <a:spcBef>
                <a:spcPts val="0"/>
              </a:spcBef>
              <a:spcAft>
                <a:spcPts val="0"/>
              </a:spcAft>
              <a:buNone/>
              <a:defRPr sz="1200">
                <a:solidFill>
                  <a:srgbClr val="888888"/>
                </a:solidFill>
                <a:latin typeface="Cambria"/>
                <a:ea typeface="Cambria"/>
                <a:cs typeface="Cambria"/>
                <a:sym typeface="Cambria"/>
              </a:defRPr>
            </a:lvl4pPr>
            <a:lvl5pPr indent="0" lvl="4" marL="0" marR="0" rtl="0" algn="r">
              <a:spcBef>
                <a:spcPts val="0"/>
              </a:spcBef>
              <a:spcAft>
                <a:spcPts val="0"/>
              </a:spcAft>
              <a:buNone/>
              <a:defRPr sz="1200">
                <a:solidFill>
                  <a:srgbClr val="888888"/>
                </a:solidFill>
                <a:latin typeface="Cambria"/>
                <a:ea typeface="Cambria"/>
                <a:cs typeface="Cambria"/>
                <a:sym typeface="Cambria"/>
              </a:defRPr>
            </a:lvl5pPr>
            <a:lvl6pPr indent="0" lvl="5" marL="0" marR="0" rtl="0" algn="r">
              <a:spcBef>
                <a:spcPts val="0"/>
              </a:spcBef>
              <a:spcAft>
                <a:spcPts val="0"/>
              </a:spcAft>
              <a:buNone/>
              <a:defRPr sz="1200">
                <a:solidFill>
                  <a:srgbClr val="888888"/>
                </a:solidFill>
                <a:latin typeface="Cambria"/>
                <a:ea typeface="Cambria"/>
                <a:cs typeface="Cambria"/>
                <a:sym typeface="Cambria"/>
              </a:defRPr>
            </a:lvl6pPr>
            <a:lvl7pPr indent="0" lvl="6" marL="0" marR="0" rtl="0" algn="r">
              <a:spcBef>
                <a:spcPts val="0"/>
              </a:spcBef>
              <a:spcAft>
                <a:spcPts val="0"/>
              </a:spcAft>
              <a:buNone/>
              <a:defRPr sz="1200">
                <a:solidFill>
                  <a:srgbClr val="888888"/>
                </a:solidFill>
                <a:latin typeface="Cambria"/>
                <a:ea typeface="Cambria"/>
                <a:cs typeface="Cambria"/>
                <a:sym typeface="Cambria"/>
              </a:defRPr>
            </a:lvl7pPr>
            <a:lvl8pPr indent="0" lvl="7" marL="0" marR="0" rtl="0" algn="r">
              <a:spcBef>
                <a:spcPts val="0"/>
              </a:spcBef>
              <a:spcAft>
                <a:spcPts val="0"/>
              </a:spcAft>
              <a:buNone/>
              <a:defRPr sz="1200">
                <a:solidFill>
                  <a:srgbClr val="888888"/>
                </a:solidFill>
                <a:latin typeface="Cambria"/>
                <a:ea typeface="Cambria"/>
                <a:cs typeface="Cambria"/>
                <a:sym typeface="Cambria"/>
              </a:defRPr>
            </a:lvl8pPr>
            <a:lvl9pPr indent="0" lvl="8" marL="0" marR="0" rtl="0" algn="r">
              <a:spcBef>
                <a:spcPts val="0"/>
              </a:spcBef>
              <a:spcAft>
                <a:spcPts val="0"/>
              </a:spcAft>
              <a:buNone/>
              <a:defRPr sz="1200">
                <a:solidFill>
                  <a:srgbClr val="888888"/>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152" name="Shape 152"/>
        <p:cNvGrpSpPr/>
        <p:nvPr/>
      </p:nvGrpSpPr>
      <p:grpSpPr>
        <a:xfrm>
          <a:off x="0" y="0"/>
          <a:ext cx="0" cy="0"/>
          <a:chOff x="0" y="0"/>
          <a:chExt cx="0" cy="0"/>
        </a:xfrm>
      </p:grpSpPr>
      <p:sp>
        <p:nvSpPr>
          <p:cNvPr id="153" name="Google Shape;153;p29"/>
          <p:cNvSpPr txBox="1"/>
          <p:nvPr>
            <p:ph type="title"/>
          </p:nvPr>
        </p:nvSpPr>
        <p:spPr>
          <a:xfrm>
            <a:off x="722313" y="4406900"/>
            <a:ext cx="7772400" cy="1362000"/>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1" i="0" sz="40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54" name="Google Shape;154;p29"/>
          <p:cNvSpPr txBox="1"/>
          <p:nvPr>
            <p:ph idx="1" type="body"/>
          </p:nvPr>
        </p:nvSpPr>
        <p:spPr>
          <a:xfrm>
            <a:off x="722313" y="2906713"/>
            <a:ext cx="7772400" cy="1500300"/>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rgbClr val="888888"/>
              </a:buClr>
              <a:buSzPts val="2000"/>
              <a:buFont typeface="Arial"/>
              <a:buNone/>
              <a:defRPr b="0" i="0" sz="2000" u="none" cap="none" strike="noStrike">
                <a:solidFill>
                  <a:srgbClr val="888888"/>
                </a:solidFill>
                <a:latin typeface="Cambria"/>
                <a:ea typeface="Cambria"/>
                <a:cs typeface="Cambria"/>
                <a:sym typeface="Cambria"/>
              </a:defRPr>
            </a:lvl1pPr>
            <a:lvl2pPr indent="-228600" lvl="1" marL="914400" marR="0" rtl="0" algn="l">
              <a:spcBef>
                <a:spcPts val="360"/>
              </a:spcBef>
              <a:spcAft>
                <a:spcPts val="0"/>
              </a:spcAft>
              <a:buClr>
                <a:srgbClr val="888888"/>
              </a:buClr>
              <a:buSzPts val="1800"/>
              <a:buFont typeface="Arial"/>
              <a:buNone/>
              <a:defRPr b="0" i="0" sz="1800" u="none" cap="none" strike="noStrike">
                <a:solidFill>
                  <a:srgbClr val="888888"/>
                </a:solidFill>
                <a:latin typeface="Cambria"/>
                <a:ea typeface="Cambria"/>
                <a:cs typeface="Cambria"/>
                <a:sym typeface="Cambria"/>
              </a:defRPr>
            </a:lvl2pPr>
            <a:lvl3pPr indent="-228600" lvl="2" marL="1371600" marR="0" rtl="0" algn="l">
              <a:spcBef>
                <a:spcPts val="320"/>
              </a:spcBef>
              <a:spcAft>
                <a:spcPts val="0"/>
              </a:spcAft>
              <a:buClr>
                <a:srgbClr val="888888"/>
              </a:buClr>
              <a:buSzPts val="1600"/>
              <a:buFont typeface="Arial"/>
              <a:buNone/>
              <a:defRPr b="0" i="0" sz="1600" u="none" cap="none" strike="noStrike">
                <a:solidFill>
                  <a:srgbClr val="888888"/>
                </a:solidFill>
                <a:latin typeface="Cambria"/>
                <a:ea typeface="Cambria"/>
                <a:cs typeface="Cambria"/>
                <a:sym typeface="Cambria"/>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Cambria"/>
                <a:ea typeface="Cambria"/>
                <a:cs typeface="Cambria"/>
                <a:sym typeface="Cambria"/>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Cambria"/>
                <a:ea typeface="Cambria"/>
                <a:cs typeface="Cambria"/>
                <a:sym typeface="Cambria"/>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Cambria"/>
                <a:ea typeface="Cambria"/>
                <a:cs typeface="Cambria"/>
                <a:sym typeface="Cambria"/>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Cambria"/>
                <a:ea typeface="Cambria"/>
                <a:cs typeface="Cambria"/>
                <a:sym typeface="Cambria"/>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Cambria"/>
                <a:ea typeface="Cambria"/>
                <a:cs typeface="Cambria"/>
                <a:sym typeface="Cambria"/>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Cambria"/>
                <a:ea typeface="Cambria"/>
                <a:cs typeface="Cambria"/>
                <a:sym typeface="Cambria"/>
              </a:defRPr>
            </a:lvl9pPr>
          </a:lstStyle>
          <a:p/>
        </p:txBody>
      </p:sp>
      <p:sp>
        <p:nvSpPr>
          <p:cNvPr id="155" name="Google Shape;155;p29"/>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sz="1200">
                <a:solidFill>
                  <a:srgbClr val="888888"/>
                </a:solidFill>
                <a:latin typeface="Cambria"/>
                <a:ea typeface="Cambria"/>
                <a:cs typeface="Cambria"/>
                <a:sym typeface="Cambria"/>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6" name="Google Shape;156;p29"/>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sz="1200">
                <a:solidFill>
                  <a:srgbClr val="888888"/>
                </a:solidFill>
                <a:latin typeface="Cambria"/>
                <a:ea typeface="Cambria"/>
                <a:cs typeface="Cambria"/>
                <a:sym typeface="Cambria"/>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7" name="Google Shape;157;p2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1200">
                <a:solidFill>
                  <a:srgbClr val="888888"/>
                </a:solidFill>
                <a:latin typeface="Cambria"/>
                <a:ea typeface="Cambria"/>
                <a:cs typeface="Cambria"/>
                <a:sym typeface="Cambria"/>
              </a:defRPr>
            </a:lvl1pPr>
            <a:lvl2pPr indent="0" lvl="1" marL="0" marR="0" rtl="0" algn="r">
              <a:spcBef>
                <a:spcPts val="0"/>
              </a:spcBef>
              <a:spcAft>
                <a:spcPts val="0"/>
              </a:spcAft>
              <a:buNone/>
              <a:defRPr sz="1200">
                <a:solidFill>
                  <a:srgbClr val="888888"/>
                </a:solidFill>
                <a:latin typeface="Cambria"/>
                <a:ea typeface="Cambria"/>
                <a:cs typeface="Cambria"/>
                <a:sym typeface="Cambria"/>
              </a:defRPr>
            </a:lvl2pPr>
            <a:lvl3pPr indent="0" lvl="2" marL="0" marR="0" rtl="0" algn="r">
              <a:spcBef>
                <a:spcPts val="0"/>
              </a:spcBef>
              <a:spcAft>
                <a:spcPts val="0"/>
              </a:spcAft>
              <a:buNone/>
              <a:defRPr sz="1200">
                <a:solidFill>
                  <a:srgbClr val="888888"/>
                </a:solidFill>
                <a:latin typeface="Cambria"/>
                <a:ea typeface="Cambria"/>
                <a:cs typeface="Cambria"/>
                <a:sym typeface="Cambria"/>
              </a:defRPr>
            </a:lvl3pPr>
            <a:lvl4pPr indent="0" lvl="3" marL="0" marR="0" rtl="0" algn="r">
              <a:spcBef>
                <a:spcPts val="0"/>
              </a:spcBef>
              <a:spcAft>
                <a:spcPts val="0"/>
              </a:spcAft>
              <a:buNone/>
              <a:defRPr sz="1200">
                <a:solidFill>
                  <a:srgbClr val="888888"/>
                </a:solidFill>
                <a:latin typeface="Cambria"/>
                <a:ea typeface="Cambria"/>
                <a:cs typeface="Cambria"/>
                <a:sym typeface="Cambria"/>
              </a:defRPr>
            </a:lvl4pPr>
            <a:lvl5pPr indent="0" lvl="4" marL="0" marR="0" rtl="0" algn="r">
              <a:spcBef>
                <a:spcPts val="0"/>
              </a:spcBef>
              <a:spcAft>
                <a:spcPts val="0"/>
              </a:spcAft>
              <a:buNone/>
              <a:defRPr sz="1200">
                <a:solidFill>
                  <a:srgbClr val="888888"/>
                </a:solidFill>
                <a:latin typeface="Cambria"/>
                <a:ea typeface="Cambria"/>
                <a:cs typeface="Cambria"/>
                <a:sym typeface="Cambria"/>
              </a:defRPr>
            </a:lvl5pPr>
            <a:lvl6pPr indent="0" lvl="5" marL="0" marR="0" rtl="0" algn="r">
              <a:spcBef>
                <a:spcPts val="0"/>
              </a:spcBef>
              <a:spcAft>
                <a:spcPts val="0"/>
              </a:spcAft>
              <a:buNone/>
              <a:defRPr sz="1200">
                <a:solidFill>
                  <a:srgbClr val="888888"/>
                </a:solidFill>
                <a:latin typeface="Cambria"/>
                <a:ea typeface="Cambria"/>
                <a:cs typeface="Cambria"/>
                <a:sym typeface="Cambria"/>
              </a:defRPr>
            </a:lvl6pPr>
            <a:lvl7pPr indent="0" lvl="6" marL="0" marR="0" rtl="0" algn="r">
              <a:spcBef>
                <a:spcPts val="0"/>
              </a:spcBef>
              <a:spcAft>
                <a:spcPts val="0"/>
              </a:spcAft>
              <a:buNone/>
              <a:defRPr sz="1200">
                <a:solidFill>
                  <a:srgbClr val="888888"/>
                </a:solidFill>
                <a:latin typeface="Cambria"/>
                <a:ea typeface="Cambria"/>
                <a:cs typeface="Cambria"/>
                <a:sym typeface="Cambria"/>
              </a:defRPr>
            </a:lvl7pPr>
            <a:lvl8pPr indent="0" lvl="7" marL="0" marR="0" rtl="0" algn="r">
              <a:spcBef>
                <a:spcPts val="0"/>
              </a:spcBef>
              <a:spcAft>
                <a:spcPts val="0"/>
              </a:spcAft>
              <a:buNone/>
              <a:defRPr sz="1200">
                <a:solidFill>
                  <a:srgbClr val="888888"/>
                </a:solidFill>
                <a:latin typeface="Cambria"/>
                <a:ea typeface="Cambria"/>
                <a:cs typeface="Cambria"/>
                <a:sym typeface="Cambria"/>
              </a:defRPr>
            </a:lvl8pPr>
            <a:lvl9pPr indent="0" lvl="8" marL="0" marR="0" rtl="0" algn="r">
              <a:spcBef>
                <a:spcPts val="0"/>
              </a:spcBef>
              <a:spcAft>
                <a:spcPts val="0"/>
              </a:spcAft>
              <a:buNone/>
              <a:defRPr sz="1200">
                <a:solidFill>
                  <a:srgbClr val="888888"/>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158" name="Shape 158"/>
        <p:cNvGrpSpPr/>
        <p:nvPr/>
      </p:nvGrpSpPr>
      <p:grpSpPr>
        <a:xfrm>
          <a:off x="0" y="0"/>
          <a:ext cx="0" cy="0"/>
          <a:chOff x="0" y="0"/>
          <a:chExt cx="0" cy="0"/>
        </a:xfrm>
      </p:grpSpPr>
      <p:sp>
        <p:nvSpPr>
          <p:cNvPr id="159" name="Google Shape;159;p30"/>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60" name="Google Shape;160;p30"/>
          <p:cNvSpPr txBox="1"/>
          <p:nvPr>
            <p:ph idx="1" type="body"/>
          </p:nvPr>
        </p:nvSpPr>
        <p:spPr>
          <a:xfrm>
            <a:off x="457200" y="1600200"/>
            <a:ext cx="4038600" cy="45261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mbria"/>
                <a:ea typeface="Cambria"/>
                <a:cs typeface="Cambria"/>
                <a:sym typeface="Cambria"/>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mbria"/>
                <a:ea typeface="Cambria"/>
                <a:cs typeface="Cambria"/>
                <a:sym typeface="Cambria"/>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mbria"/>
                <a:ea typeface="Cambria"/>
                <a:cs typeface="Cambria"/>
                <a:sym typeface="Cambria"/>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mbria"/>
                <a:ea typeface="Cambria"/>
                <a:cs typeface="Cambria"/>
                <a:sym typeface="Cambria"/>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mbria"/>
                <a:ea typeface="Cambria"/>
                <a:cs typeface="Cambria"/>
                <a:sym typeface="Cambria"/>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mbria"/>
                <a:ea typeface="Cambria"/>
                <a:cs typeface="Cambria"/>
                <a:sym typeface="Cambria"/>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mbria"/>
                <a:ea typeface="Cambria"/>
                <a:cs typeface="Cambria"/>
                <a:sym typeface="Cambria"/>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mbria"/>
                <a:ea typeface="Cambria"/>
                <a:cs typeface="Cambria"/>
                <a:sym typeface="Cambria"/>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mbria"/>
                <a:ea typeface="Cambria"/>
                <a:cs typeface="Cambria"/>
                <a:sym typeface="Cambria"/>
              </a:defRPr>
            </a:lvl9pPr>
          </a:lstStyle>
          <a:p/>
        </p:txBody>
      </p:sp>
      <p:sp>
        <p:nvSpPr>
          <p:cNvPr id="161" name="Google Shape;161;p30"/>
          <p:cNvSpPr txBox="1"/>
          <p:nvPr>
            <p:ph idx="2" type="body"/>
          </p:nvPr>
        </p:nvSpPr>
        <p:spPr>
          <a:xfrm>
            <a:off x="4648200" y="1600200"/>
            <a:ext cx="4038600" cy="45261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mbria"/>
                <a:ea typeface="Cambria"/>
                <a:cs typeface="Cambria"/>
                <a:sym typeface="Cambria"/>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mbria"/>
                <a:ea typeface="Cambria"/>
                <a:cs typeface="Cambria"/>
                <a:sym typeface="Cambria"/>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mbria"/>
                <a:ea typeface="Cambria"/>
                <a:cs typeface="Cambria"/>
                <a:sym typeface="Cambria"/>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mbria"/>
                <a:ea typeface="Cambria"/>
                <a:cs typeface="Cambria"/>
                <a:sym typeface="Cambria"/>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mbria"/>
                <a:ea typeface="Cambria"/>
                <a:cs typeface="Cambria"/>
                <a:sym typeface="Cambria"/>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mbria"/>
                <a:ea typeface="Cambria"/>
                <a:cs typeface="Cambria"/>
                <a:sym typeface="Cambria"/>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mbria"/>
                <a:ea typeface="Cambria"/>
                <a:cs typeface="Cambria"/>
                <a:sym typeface="Cambria"/>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mbria"/>
                <a:ea typeface="Cambria"/>
                <a:cs typeface="Cambria"/>
                <a:sym typeface="Cambria"/>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mbria"/>
                <a:ea typeface="Cambria"/>
                <a:cs typeface="Cambria"/>
                <a:sym typeface="Cambria"/>
              </a:defRPr>
            </a:lvl9pPr>
          </a:lstStyle>
          <a:p/>
        </p:txBody>
      </p:sp>
      <p:sp>
        <p:nvSpPr>
          <p:cNvPr id="162" name="Google Shape;162;p30"/>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sz="1200">
                <a:solidFill>
                  <a:srgbClr val="888888"/>
                </a:solidFill>
                <a:latin typeface="Cambria"/>
                <a:ea typeface="Cambria"/>
                <a:cs typeface="Cambria"/>
                <a:sym typeface="Cambria"/>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3" name="Google Shape;163;p30"/>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sz="1200">
                <a:solidFill>
                  <a:srgbClr val="888888"/>
                </a:solidFill>
                <a:latin typeface="Cambria"/>
                <a:ea typeface="Cambria"/>
                <a:cs typeface="Cambria"/>
                <a:sym typeface="Cambria"/>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4" name="Google Shape;164;p3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1200">
                <a:solidFill>
                  <a:srgbClr val="888888"/>
                </a:solidFill>
                <a:latin typeface="Cambria"/>
                <a:ea typeface="Cambria"/>
                <a:cs typeface="Cambria"/>
                <a:sym typeface="Cambria"/>
              </a:defRPr>
            </a:lvl1pPr>
            <a:lvl2pPr indent="0" lvl="1" marL="0" marR="0" rtl="0" algn="r">
              <a:spcBef>
                <a:spcPts val="0"/>
              </a:spcBef>
              <a:spcAft>
                <a:spcPts val="0"/>
              </a:spcAft>
              <a:buNone/>
              <a:defRPr sz="1200">
                <a:solidFill>
                  <a:srgbClr val="888888"/>
                </a:solidFill>
                <a:latin typeface="Cambria"/>
                <a:ea typeface="Cambria"/>
                <a:cs typeface="Cambria"/>
                <a:sym typeface="Cambria"/>
              </a:defRPr>
            </a:lvl2pPr>
            <a:lvl3pPr indent="0" lvl="2" marL="0" marR="0" rtl="0" algn="r">
              <a:spcBef>
                <a:spcPts val="0"/>
              </a:spcBef>
              <a:spcAft>
                <a:spcPts val="0"/>
              </a:spcAft>
              <a:buNone/>
              <a:defRPr sz="1200">
                <a:solidFill>
                  <a:srgbClr val="888888"/>
                </a:solidFill>
                <a:latin typeface="Cambria"/>
                <a:ea typeface="Cambria"/>
                <a:cs typeface="Cambria"/>
                <a:sym typeface="Cambria"/>
              </a:defRPr>
            </a:lvl3pPr>
            <a:lvl4pPr indent="0" lvl="3" marL="0" marR="0" rtl="0" algn="r">
              <a:spcBef>
                <a:spcPts val="0"/>
              </a:spcBef>
              <a:spcAft>
                <a:spcPts val="0"/>
              </a:spcAft>
              <a:buNone/>
              <a:defRPr sz="1200">
                <a:solidFill>
                  <a:srgbClr val="888888"/>
                </a:solidFill>
                <a:latin typeface="Cambria"/>
                <a:ea typeface="Cambria"/>
                <a:cs typeface="Cambria"/>
                <a:sym typeface="Cambria"/>
              </a:defRPr>
            </a:lvl4pPr>
            <a:lvl5pPr indent="0" lvl="4" marL="0" marR="0" rtl="0" algn="r">
              <a:spcBef>
                <a:spcPts val="0"/>
              </a:spcBef>
              <a:spcAft>
                <a:spcPts val="0"/>
              </a:spcAft>
              <a:buNone/>
              <a:defRPr sz="1200">
                <a:solidFill>
                  <a:srgbClr val="888888"/>
                </a:solidFill>
                <a:latin typeface="Cambria"/>
                <a:ea typeface="Cambria"/>
                <a:cs typeface="Cambria"/>
                <a:sym typeface="Cambria"/>
              </a:defRPr>
            </a:lvl5pPr>
            <a:lvl6pPr indent="0" lvl="5" marL="0" marR="0" rtl="0" algn="r">
              <a:spcBef>
                <a:spcPts val="0"/>
              </a:spcBef>
              <a:spcAft>
                <a:spcPts val="0"/>
              </a:spcAft>
              <a:buNone/>
              <a:defRPr sz="1200">
                <a:solidFill>
                  <a:srgbClr val="888888"/>
                </a:solidFill>
                <a:latin typeface="Cambria"/>
                <a:ea typeface="Cambria"/>
                <a:cs typeface="Cambria"/>
                <a:sym typeface="Cambria"/>
              </a:defRPr>
            </a:lvl6pPr>
            <a:lvl7pPr indent="0" lvl="6" marL="0" marR="0" rtl="0" algn="r">
              <a:spcBef>
                <a:spcPts val="0"/>
              </a:spcBef>
              <a:spcAft>
                <a:spcPts val="0"/>
              </a:spcAft>
              <a:buNone/>
              <a:defRPr sz="1200">
                <a:solidFill>
                  <a:srgbClr val="888888"/>
                </a:solidFill>
                <a:latin typeface="Cambria"/>
                <a:ea typeface="Cambria"/>
                <a:cs typeface="Cambria"/>
                <a:sym typeface="Cambria"/>
              </a:defRPr>
            </a:lvl7pPr>
            <a:lvl8pPr indent="0" lvl="7" marL="0" marR="0" rtl="0" algn="r">
              <a:spcBef>
                <a:spcPts val="0"/>
              </a:spcBef>
              <a:spcAft>
                <a:spcPts val="0"/>
              </a:spcAft>
              <a:buNone/>
              <a:defRPr sz="1200">
                <a:solidFill>
                  <a:srgbClr val="888888"/>
                </a:solidFill>
                <a:latin typeface="Cambria"/>
                <a:ea typeface="Cambria"/>
                <a:cs typeface="Cambria"/>
                <a:sym typeface="Cambria"/>
              </a:defRPr>
            </a:lvl8pPr>
            <a:lvl9pPr indent="0" lvl="8" marL="0" marR="0" rtl="0" algn="r">
              <a:spcBef>
                <a:spcPts val="0"/>
              </a:spcBef>
              <a:spcAft>
                <a:spcPts val="0"/>
              </a:spcAft>
              <a:buNone/>
              <a:defRPr sz="1200">
                <a:solidFill>
                  <a:srgbClr val="888888"/>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165" name="Shape 165"/>
        <p:cNvGrpSpPr/>
        <p:nvPr/>
      </p:nvGrpSpPr>
      <p:grpSpPr>
        <a:xfrm>
          <a:off x="0" y="0"/>
          <a:ext cx="0" cy="0"/>
          <a:chOff x="0" y="0"/>
          <a:chExt cx="0" cy="0"/>
        </a:xfrm>
      </p:grpSpPr>
      <p:sp>
        <p:nvSpPr>
          <p:cNvPr id="166" name="Google Shape;166;p3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67" name="Google Shape;167;p31"/>
          <p:cNvSpPr txBox="1"/>
          <p:nvPr>
            <p:ph idx="1" type="body"/>
          </p:nvPr>
        </p:nvSpPr>
        <p:spPr>
          <a:xfrm>
            <a:off x="457200" y="1535113"/>
            <a:ext cx="4040100" cy="639900"/>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mbria"/>
                <a:ea typeface="Cambria"/>
                <a:cs typeface="Cambria"/>
                <a:sym typeface="Cambria"/>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mbria"/>
                <a:ea typeface="Cambria"/>
                <a:cs typeface="Cambria"/>
                <a:sym typeface="Cambria"/>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mbria"/>
                <a:ea typeface="Cambria"/>
                <a:cs typeface="Cambria"/>
                <a:sym typeface="Cambria"/>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mbria"/>
                <a:ea typeface="Cambria"/>
                <a:cs typeface="Cambria"/>
                <a:sym typeface="Cambria"/>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mbria"/>
                <a:ea typeface="Cambria"/>
                <a:cs typeface="Cambria"/>
                <a:sym typeface="Cambria"/>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mbria"/>
                <a:ea typeface="Cambria"/>
                <a:cs typeface="Cambria"/>
                <a:sym typeface="Cambria"/>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mbria"/>
                <a:ea typeface="Cambria"/>
                <a:cs typeface="Cambria"/>
                <a:sym typeface="Cambria"/>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mbria"/>
                <a:ea typeface="Cambria"/>
                <a:cs typeface="Cambria"/>
                <a:sym typeface="Cambria"/>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mbria"/>
                <a:ea typeface="Cambria"/>
                <a:cs typeface="Cambria"/>
                <a:sym typeface="Cambria"/>
              </a:defRPr>
            </a:lvl9pPr>
          </a:lstStyle>
          <a:p/>
        </p:txBody>
      </p:sp>
      <p:sp>
        <p:nvSpPr>
          <p:cNvPr id="168" name="Google Shape;168;p31"/>
          <p:cNvSpPr txBox="1"/>
          <p:nvPr>
            <p:ph idx="2" type="body"/>
          </p:nvPr>
        </p:nvSpPr>
        <p:spPr>
          <a:xfrm>
            <a:off x="457200" y="2174875"/>
            <a:ext cx="4040100" cy="3951300"/>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mbria"/>
                <a:ea typeface="Cambria"/>
                <a:cs typeface="Cambria"/>
                <a:sym typeface="Cambria"/>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mbria"/>
                <a:ea typeface="Cambria"/>
                <a:cs typeface="Cambria"/>
                <a:sym typeface="Cambria"/>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mbria"/>
                <a:ea typeface="Cambria"/>
                <a:cs typeface="Cambria"/>
                <a:sym typeface="Cambria"/>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mbria"/>
                <a:ea typeface="Cambria"/>
                <a:cs typeface="Cambria"/>
                <a:sym typeface="Cambria"/>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mbria"/>
                <a:ea typeface="Cambria"/>
                <a:cs typeface="Cambria"/>
                <a:sym typeface="Cambria"/>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mbria"/>
                <a:ea typeface="Cambria"/>
                <a:cs typeface="Cambria"/>
                <a:sym typeface="Cambria"/>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mbria"/>
                <a:ea typeface="Cambria"/>
                <a:cs typeface="Cambria"/>
                <a:sym typeface="Cambria"/>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mbria"/>
                <a:ea typeface="Cambria"/>
                <a:cs typeface="Cambria"/>
                <a:sym typeface="Cambria"/>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mbria"/>
                <a:ea typeface="Cambria"/>
                <a:cs typeface="Cambria"/>
                <a:sym typeface="Cambria"/>
              </a:defRPr>
            </a:lvl9pPr>
          </a:lstStyle>
          <a:p/>
        </p:txBody>
      </p:sp>
      <p:sp>
        <p:nvSpPr>
          <p:cNvPr id="169" name="Google Shape;169;p31"/>
          <p:cNvSpPr txBox="1"/>
          <p:nvPr>
            <p:ph idx="3" type="body"/>
          </p:nvPr>
        </p:nvSpPr>
        <p:spPr>
          <a:xfrm>
            <a:off x="4645025" y="1535113"/>
            <a:ext cx="4041900" cy="639900"/>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mbria"/>
                <a:ea typeface="Cambria"/>
                <a:cs typeface="Cambria"/>
                <a:sym typeface="Cambria"/>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mbria"/>
                <a:ea typeface="Cambria"/>
                <a:cs typeface="Cambria"/>
                <a:sym typeface="Cambria"/>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mbria"/>
                <a:ea typeface="Cambria"/>
                <a:cs typeface="Cambria"/>
                <a:sym typeface="Cambria"/>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mbria"/>
                <a:ea typeface="Cambria"/>
                <a:cs typeface="Cambria"/>
                <a:sym typeface="Cambria"/>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mbria"/>
                <a:ea typeface="Cambria"/>
                <a:cs typeface="Cambria"/>
                <a:sym typeface="Cambria"/>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mbria"/>
                <a:ea typeface="Cambria"/>
                <a:cs typeface="Cambria"/>
                <a:sym typeface="Cambria"/>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mbria"/>
                <a:ea typeface="Cambria"/>
                <a:cs typeface="Cambria"/>
                <a:sym typeface="Cambria"/>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mbria"/>
                <a:ea typeface="Cambria"/>
                <a:cs typeface="Cambria"/>
                <a:sym typeface="Cambria"/>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mbria"/>
                <a:ea typeface="Cambria"/>
                <a:cs typeface="Cambria"/>
                <a:sym typeface="Cambria"/>
              </a:defRPr>
            </a:lvl9pPr>
          </a:lstStyle>
          <a:p/>
        </p:txBody>
      </p:sp>
      <p:sp>
        <p:nvSpPr>
          <p:cNvPr id="170" name="Google Shape;170;p31"/>
          <p:cNvSpPr txBox="1"/>
          <p:nvPr>
            <p:ph idx="4" type="body"/>
          </p:nvPr>
        </p:nvSpPr>
        <p:spPr>
          <a:xfrm>
            <a:off x="4645025" y="2174875"/>
            <a:ext cx="4041900" cy="3951300"/>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mbria"/>
                <a:ea typeface="Cambria"/>
                <a:cs typeface="Cambria"/>
                <a:sym typeface="Cambria"/>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mbria"/>
                <a:ea typeface="Cambria"/>
                <a:cs typeface="Cambria"/>
                <a:sym typeface="Cambria"/>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mbria"/>
                <a:ea typeface="Cambria"/>
                <a:cs typeface="Cambria"/>
                <a:sym typeface="Cambria"/>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mbria"/>
                <a:ea typeface="Cambria"/>
                <a:cs typeface="Cambria"/>
                <a:sym typeface="Cambria"/>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mbria"/>
                <a:ea typeface="Cambria"/>
                <a:cs typeface="Cambria"/>
                <a:sym typeface="Cambria"/>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mbria"/>
                <a:ea typeface="Cambria"/>
                <a:cs typeface="Cambria"/>
                <a:sym typeface="Cambria"/>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mbria"/>
                <a:ea typeface="Cambria"/>
                <a:cs typeface="Cambria"/>
                <a:sym typeface="Cambria"/>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mbria"/>
                <a:ea typeface="Cambria"/>
                <a:cs typeface="Cambria"/>
                <a:sym typeface="Cambria"/>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mbria"/>
                <a:ea typeface="Cambria"/>
                <a:cs typeface="Cambria"/>
                <a:sym typeface="Cambria"/>
              </a:defRPr>
            </a:lvl9pPr>
          </a:lstStyle>
          <a:p/>
        </p:txBody>
      </p:sp>
      <p:sp>
        <p:nvSpPr>
          <p:cNvPr id="171" name="Google Shape;171;p31"/>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sz="1200">
                <a:solidFill>
                  <a:srgbClr val="888888"/>
                </a:solidFill>
                <a:latin typeface="Cambria"/>
                <a:ea typeface="Cambria"/>
                <a:cs typeface="Cambria"/>
                <a:sym typeface="Cambria"/>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72" name="Google Shape;172;p31"/>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sz="1200">
                <a:solidFill>
                  <a:srgbClr val="888888"/>
                </a:solidFill>
                <a:latin typeface="Cambria"/>
                <a:ea typeface="Cambria"/>
                <a:cs typeface="Cambria"/>
                <a:sym typeface="Cambria"/>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73" name="Google Shape;173;p3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1200">
                <a:solidFill>
                  <a:srgbClr val="888888"/>
                </a:solidFill>
                <a:latin typeface="Cambria"/>
                <a:ea typeface="Cambria"/>
                <a:cs typeface="Cambria"/>
                <a:sym typeface="Cambria"/>
              </a:defRPr>
            </a:lvl1pPr>
            <a:lvl2pPr indent="0" lvl="1" marL="0" marR="0" rtl="0" algn="r">
              <a:spcBef>
                <a:spcPts val="0"/>
              </a:spcBef>
              <a:spcAft>
                <a:spcPts val="0"/>
              </a:spcAft>
              <a:buNone/>
              <a:defRPr sz="1200">
                <a:solidFill>
                  <a:srgbClr val="888888"/>
                </a:solidFill>
                <a:latin typeface="Cambria"/>
                <a:ea typeface="Cambria"/>
                <a:cs typeface="Cambria"/>
                <a:sym typeface="Cambria"/>
              </a:defRPr>
            </a:lvl2pPr>
            <a:lvl3pPr indent="0" lvl="2" marL="0" marR="0" rtl="0" algn="r">
              <a:spcBef>
                <a:spcPts val="0"/>
              </a:spcBef>
              <a:spcAft>
                <a:spcPts val="0"/>
              </a:spcAft>
              <a:buNone/>
              <a:defRPr sz="1200">
                <a:solidFill>
                  <a:srgbClr val="888888"/>
                </a:solidFill>
                <a:latin typeface="Cambria"/>
                <a:ea typeface="Cambria"/>
                <a:cs typeface="Cambria"/>
                <a:sym typeface="Cambria"/>
              </a:defRPr>
            </a:lvl3pPr>
            <a:lvl4pPr indent="0" lvl="3" marL="0" marR="0" rtl="0" algn="r">
              <a:spcBef>
                <a:spcPts val="0"/>
              </a:spcBef>
              <a:spcAft>
                <a:spcPts val="0"/>
              </a:spcAft>
              <a:buNone/>
              <a:defRPr sz="1200">
                <a:solidFill>
                  <a:srgbClr val="888888"/>
                </a:solidFill>
                <a:latin typeface="Cambria"/>
                <a:ea typeface="Cambria"/>
                <a:cs typeface="Cambria"/>
                <a:sym typeface="Cambria"/>
              </a:defRPr>
            </a:lvl4pPr>
            <a:lvl5pPr indent="0" lvl="4" marL="0" marR="0" rtl="0" algn="r">
              <a:spcBef>
                <a:spcPts val="0"/>
              </a:spcBef>
              <a:spcAft>
                <a:spcPts val="0"/>
              </a:spcAft>
              <a:buNone/>
              <a:defRPr sz="1200">
                <a:solidFill>
                  <a:srgbClr val="888888"/>
                </a:solidFill>
                <a:latin typeface="Cambria"/>
                <a:ea typeface="Cambria"/>
                <a:cs typeface="Cambria"/>
                <a:sym typeface="Cambria"/>
              </a:defRPr>
            </a:lvl5pPr>
            <a:lvl6pPr indent="0" lvl="5" marL="0" marR="0" rtl="0" algn="r">
              <a:spcBef>
                <a:spcPts val="0"/>
              </a:spcBef>
              <a:spcAft>
                <a:spcPts val="0"/>
              </a:spcAft>
              <a:buNone/>
              <a:defRPr sz="1200">
                <a:solidFill>
                  <a:srgbClr val="888888"/>
                </a:solidFill>
                <a:latin typeface="Cambria"/>
                <a:ea typeface="Cambria"/>
                <a:cs typeface="Cambria"/>
                <a:sym typeface="Cambria"/>
              </a:defRPr>
            </a:lvl6pPr>
            <a:lvl7pPr indent="0" lvl="6" marL="0" marR="0" rtl="0" algn="r">
              <a:spcBef>
                <a:spcPts val="0"/>
              </a:spcBef>
              <a:spcAft>
                <a:spcPts val="0"/>
              </a:spcAft>
              <a:buNone/>
              <a:defRPr sz="1200">
                <a:solidFill>
                  <a:srgbClr val="888888"/>
                </a:solidFill>
                <a:latin typeface="Cambria"/>
                <a:ea typeface="Cambria"/>
                <a:cs typeface="Cambria"/>
                <a:sym typeface="Cambria"/>
              </a:defRPr>
            </a:lvl7pPr>
            <a:lvl8pPr indent="0" lvl="7" marL="0" marR="0" rtl="0" algn="r">
              <a:spcBef>
                <a:spcPts val="0"/>
              </a:spcBef>
              <a:spcAft>
                <a:spcPts val="0"/>
              </a:spcAft>
              <a:buNone/>
              <a:defRPr sz="1200">
                <a:solidFill>
                  <a:srgbClr val="888888"/>
                </a:solidFill>
                <a:latin typeface="Cambria"/>
                <a:ea typeface="Cambria"/>
                <a:cs typeface="Cambria"/>
                <a:sym typeface="Cambria"/>
              </a:defRPr>
            </a:lvl8pPr>
            <a:lvl9pPr indent="0" lvl="8" marL="0" marR="0" rtl="0" algn="r">
              <a:spcBef>
                <a:spcPts val="0"/>
              </a:spcBef>
              <a:spcAft>
                <a:spcPts val="0"/>
              </a:spcAft>
              <a:buNone/>
              <a:defRPr sz="1200">
                <a:solidFill>
                  <a:srgbClr val="888888"/>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174" name="Shape 174"/>
        <p:cNvGrpSpPr/>
        <p:nvPr/>
      </p:nvGrpSpPr>
      <p:grpSpPr>
        <a:xfrm>
          <a:off x="0" y="0"/>
          <a:ext cx="0" cy="0"/>
          <a:chOff x="0" y="0"/>
          <a:chExt cx="0" cy="0"/>
        </a:xfrm>
      </p:grpSpPr>
      <p:sp>
        <p:nvSpPr>
          <p:cNvPr id="175" name="Google Shape;175;p32"/>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76" name="Google Shape;176;p32"/>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sz="1200">
                <a:solidFill>
                  <a:srgbClr val="888888"/>
                </a:solidFill>
                <a:latin typeface="Cambria"/>
                <a:ea typeface="Cambria"/>
                <a:cs typeface="Cambria"/>
                <a:sym typeface="Cambria"/>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77" name="Google Shape;177;p32"/>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sz="1200">
                <a:solidFill>
                  <a:srgbClr val="888888"/>
                </a:solidFill>
                <a:latin typeface="Cambria"/>
                <a:ea typeface="Cambria"/>
                <a:cs typeface="Cambria"/>
                <a:sym typeface="Cambria"/>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78" name="Google Shape;178;p3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1200">
                <a:solidFill>
                  <a:srgbClr val="888888"/>
                </a:solidFill>
                <a:latin typeface="Cambria"/>
                <a:ea typeface="Cambria"/>
                <a:cs typeface="Cambria"/>
                <a:sym typeface="Cambria"/>
              </a:defRPr>
            </a:lvl1pPr>
            <a:lvl2pPr indent="0" lvl="1" marL="0" marR="0" rtl="0" algn="r">
              <a:spcBef>
                <a:spcPts val="0"/>
              </a:spcBef>
              <a:spcAft>
                <a:spcPts val="0"/>
              </a:spcAft>
              <a:buNone/>
              <a:defRPr sz="1200">
                <a:solidFill>
                  <a:srgbClr val="888888"/>
                </a:solidFill>
                <a:latin typeface="Cambria"/>
                <a:ea typeface="Cambria"/>
                <a:cs typeface="Cambria"/>
                <a:sym typeface="Cambria"/>
              </a:defRPr>
            </a:lvl2pPr>
            <a:lvl3pPr indent="0" lvl="2" marL="0" marR="0" rtl="0" algn="r">
              <a:spcBef>
                <a:spcPts val="0"/>
              </a:spcBef>
              <a:spcAft>
                <a:spcPts val="0"/>
              </a:spcAft>
              <a:buNone/>
              <a:defRPr sz="1200">
                <a:solidFill>
                  <a:srgbClr val="888888"/>
                </a:solidFill>
                <a:latin typeface="Cambria"/>
                <a:ea typeface="Cambria"/>
                <a:cs typeface="Cambria"/>
                <a:sym typeface="Cambria"/>
              </a:defRPr>
            </a:lvl3pPr>
            <a:lvl4pPr indent="0" lvl="3" marL="0" marR="0" rtl="0" algn="r">
              <a:spcBef>
                <a:spcPts val="0"/>
              </a:spcBef>
              <a:spcAft>
                <a:spcPts val="0"/>
              </a:spcAft>
              <a:buNone/>
              <a:defRPr sz="1200">
                <a:solidFill>
                  <a:srgbClr val="888888"/>
                </a:solidFill>
                <a:latin typeface="Cambria"/>
                <a:ea typeface="Cambria"/>
                <a:cs typeface="Cambria"/>
                <a:sym typeface="Cambria"/>
              </a:defRPr>
            </a:lvl4pPr>
            <a:lvl5pPr indent="0" lvl="4" marL="0" marR="0" rtl="0" algn="r">
              <a:spcBef>
                <a:spcPts val="0"/>
              </a:spcBef>
              <a:spcAft>
                <a:spcPts val="0"/>
              </a:spcAft>
              <a:buNone/>
              <a:defRPr sz="1200">
                <a:solidFill>
                  <a:srgbClr val="888888"/>
                </a:solidFill>
                <a:latin typeface="Cambria"/>
                <a:ea typeface="Cambria"/>
                <a:cs typeface="Cambria"/>
                <a:sym typeface="Cambria"/>
              </a:defRPr>
            </a:lvl5pPr>
            <a:lvl6pPr indent="0" lvl="5" marL="0" marR="0" rtl="0" algn="r">
              <a:spcBef>
                <a:spcPts val="0"/>
              </a:spcBef>
              <a:spcAft>
                <a:spcPts val="0"/>
              </a:spcAft>
              <a:buNone/>
              <a:defRPr sz="1200">
                <a:solidFill>
                  <a:srgbClr val="888888"/>
                </a:solidFill>
                <a:latin typeface="Cambria"/>
                <a:ea typeface="Cambria"/>
                <a:cs typeface="Cambria"/>
                <a:sym typeface="Cambria"/>
              </a:defRPr>
            </a:lvl6pPr>
            <a:lvl7pPr indent="0" lvl="6" marL="0" marR="0" rtl="0" algn="r">
              <a:spcBef>
                <a:spcPts val="0"/>
              </a:spcBef>
              <a:spcAft>
                <a:spcPts val="0"/>
              </a:spcAft>
              <a:buNone/>
              <a:defRPr sz="1200">
                <a:solidFill>
                  <a:srgbClr val="888888"/>
                </a:solidFill>
                <a:latin typeface="Cambria"/>
                <a:ea typeface="Cambria"/>
                <a:cs typeface="Cambria"/>
                <a:sym typeface="Cambria"/>
              </a:defRPr>
            </a:lvl7pPr>
            <a:lvl8pPr indent="0" lvl="7" marL="0" marR="0" rtl="0" algn="r">
              <a:spcBef>
                <a:spcPts val="0"/>
              </a:spcBef>
              <a:spcAft>
                <a:spcPts val="0"/>
              </a:spcAft>
              <a:buNone/>
              <a:defRPr sz="1200">
                <a:solidFill>
                  <a:srgbClr val="888888"/>
                </a:solidFill>
                <a:latin typeface="Cambria"/>
                <a:ea typeface="Cambria"/>
                <a:cs typeface="Cambria"/>
                <a:sym typeface="Cambria"/>
              </a:defRPr>
            </a:lvl8pPr>
            <a:lvl9pPr indent="0" lvl="8" marL="0" marR="0" rtl="0" algn="r">
              <a:spcBef>
                <a:spcPts val="0"/>
              </a:spcBef>
              <a:spcAft>
                <a:spcPts val="0"/>
              </a:spcAft>
              <a:buNone/>
              <a:defRPr sz="1200">
                <a:solidFill>
                  <a:srgbClr val="888888"/>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5" name="Shape 15"/>
        <p:cNvGrpSpPr/>
        <p:nvPr/>
      </p:nvGrpSpPr>
      <p:grpSpPr>
        <a:xfrm>
          <a:off x="0" y="0"/>
          <a:ext cx="0" cy="0"/>
          <a:chOff x="0" y="0"/>
          <a:chExt cx="0" cy="0"/>
        </a:xfrm>
      </p:grpSpPr>
      <p:sp>
        <p:nvSpPr>
          <p:cNvPr id="16" name="Google Shape;16;p4"/>
          <p:cNvSpPr txBox="1"/>
          <p:nvPr>
            <p:ph type="title"/>
          </p:nvPr>
        </p:nvSpPr>
        <p:spPr>
          <a:xfrm>
            <a:off x="457200" y="274680"/>
            <a:ext cx="8229240" cy="114264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7" name="Google Shape;17;p4"/>
          <p:cNvSpPr txBox="1"/>
          <p:nvPr>
            <p:ph idx="1" type="subTitle"/>
          </p:nvPr>
        </p:nvSpPr>
        <p:spPr>
          <a:xfrm>
            <a:off x="457200" y="1600200"/>
            <a:ext cx="8229240" cy="452556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179" name="Shape 179"/>
        <p:cNvGrpSpPr/>
        <p:nvPr/>
      </p:nvGrpSpPr>
      <p:grpSpPr>
        <a:xfrm>
          <a:off x="0" y="0"/>
          <a:ext cx="0" cy="0"/>
          <a:chOff x="0" y="0"/>
          <a:chExt cx="0" cy="0"/>
        </a:xfrm>
      </p:grpSpPr>
      <p:sp>
        <p:nvSpPr>
          <p:cNvPr id="180" name="Google Shape;180;p33"/>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sz="1200">
                <a:solidFill>
                  <a:srgbClr val="888888"/>
                </a:solidFill>
                <a:latin typeface="Cambria"/>
                <a:ea typeface="Cambria"/>
                <a:cs typeface="Cambria"/>
                <a:sym typeface="Cambria"/>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81" name="Google Shape;181;p33"/>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sz="1200">
                <a:solidFill>
                  <a:srgbClr val="888888"/>
                </a:solidFill>
                <a:latin typeface="Cambria"/>
                <a:ea typeface="Cambria"/>
                <a:cs typeface="Cambria"/>
                <a:sym typeface="Cambria"/>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82" name="Google Shape;182;p3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1200">
                <a:solidFill>
                  <a:srgbClr val="888888"/>
                </a:solidFill>
                <a:latin typeface="Cambria"/>
                <a:ea typeface="Cambria"/>
                <a:cs typeface="Cambria"/>
                <a:sym typeface="Cambria"/>
              </a:defRPr>
            </a:lvl1pPr>
            <a:lvl2pPr indent="0" lvl="1" marL="0" marR="0" rtl="0" algn="r">
              <a:spcBef>
                <a:spcPts val="0"/>
              </a:spcBef>
              <a:spcAft>
                <a:spcPts val="0"/>
              </a:spcAft>
              <a:buNone/>
              <a:defRPr sz="1200">
                <a:solidFill>
                  <a:srgbClr val="888888"/>
                </a:solidFill>
                <a:latin typeface="Cambria"/>
                <a:ea typeface="Cambria"/>
                <a:cs typeface="Cambria"/>
                <a:sym typeface="Cambria"/>
              </a:defRPr>
            </a:lvl2pPr>
            <a:lvl3pPr indent="0" lvl="2" marL="0" marR="0" rtl="0" algn="r">
              <a:spcBef>
                <a:spcPts val="0"/>
              </a:spcBef>
              <a:spcAft>
                <a:spcPts val="0"/>
              </a:spcAft>
              <a:buNone/>
              <a:defRPr sz="1200">
                <a:solidFill>
                  <a:srgbClr val="888888"/>
                </a:solidFill>
                <a:latin typeface="Cambria"/>
                <a:ea typeface="Cambria"/>
                <a:cs typeface="Cambria"/>
                <a:sym typeface="Cambria"/>
              </a:defRPr>
            </a:lvl3pPr>
            <a:lvl4pPr indent="0" lvl="3" marL="0" marR="0" rtl="0" algn="r">
              <a:spcBef>
                <a:spcPts val="0"/>
              </a:spcBef>
              <a:spcAft>
                <a:spcPts val="0"/>
              </a:spcAft>
              <a:buNone/>
              <a:defRPr sz="1200">
                <a:solidFill>
                  <a:srgbClr val="888888"/>
                </a:solidFill>
                <a:latin typeface="Cambria"/>
                <a:ea typeface="Cambria"/>
                <a:cs typeface="Cambria"/>
                <a:sym typeface="Cambria"/>
              </a:defRPr>
            </a:lvl4pPr>
            <a:lvl5pPr indent="0" lvl="4" marL="0" marR="0" rtl="0" algn="r">
              <a:spcBef>
                <a:spcPts val="0"/>
              </a:spcBef>
              <a:spcAft>
                <a:spcPts val="0"/>
              </a:spcAft>
              <a:buNone/>
              <a:defRPr sz="1200">
                <a:solidFill>
                  <a:srgbClr val="888888"/>
                </a:solidFill>
                <a:latin typeface="Cambria"/>
                <a:ea typeface="Cambria"/>
                <a:cs typeface="Cambria"/>
                <a:sym typeface="Cambria"/>
              </a:defRPr>
            </a:lvl5pPr>
            <a:lvl6pPr indent="0" lvl="5" marL="0" marR="0" rtl="0" algn="r">
              <a:spcBef>
                <a:spcPts val="0"/>
              </a:spcBef>
              <a:spcAft>
                <a:spcPts val="0"/>
              </a:spcAft>
              <a:buNone/>
              <a:defRPr sz="1200">
                <a:solidFill>
                  <a:srgbClr val="888888"/>
                </a:solidFill>
                <a:latin typeface="Cambria"/>
                <a:ea typeface="Cambria"/>
                <a:cs typeface="Cambria"/>
                <a:sym typeface="Cambria"/>
              </a:defRPr>
            </a:lvl6pPr>
            <a:lvl7pPr indent="0" lvl="6" marL="0" marR="0" rtl="0" algn="r">
              <a:spcBef>
                <a:spcPts val="0"/>
              </a:spcBef>
              <a:spcAft>
                <a:spcPts val="0"/>
              </a:spcAft>
              <a:buNone/>
              <a:defRPr sz="1200">
                <a:solidFill>
                  <a:srgbClr val="888888"/>
                </a:solidFill>
                <a:latin typeface="Cambria"/>
                <a:ea typeface="Cambria"/>
                <a:cs typeface="Cambria"/>
                <a:sym typeface="Cambria"/>
              </a:defRPr>
            </a:lvl7pPr>
            <a:lvl8pPr indent="0" lvl="7" marL="0" marR="0" rtl="0" algn="r">
              <a:spcBef>
                <a:spcPts val="0"/>
              </a:spcBef>
              <a:spcAft>
                <a:spcPts val="0"/>
              </a:spcAft>
              <a:buNone/>
              <a:defRPr sz="1200">
                <a:solidFill>
                  <a:srgbClr val="888888"/>
                </a:solidFill>
                <a:latin typeface="Cambria"/>
                <a:ea typeface="Cambria"/>
                <a:cs typeface="Cambria"/>
                <a:sym typeface="Cambria"/>
              </a:defRPr>
            </a:lvl8pPr>
            <a:lvl9pPr indent="0" lvl="8" marL="0" marR="0" rtl="0" algn="r">
              <a:spcBef>
                <a:spcPts val="0"/>
              </a:spcBef>
              <a:spcAft>
                <a:spcPts val="0"/>
              </a:spcAft>
              <a:buNone/>
              <a:defRPr sz="1200">
                <a:solidFill>
                  <a:srgbClr val="888888"/>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183" name="Shape 183"/>
        <p:cNvGrpSpPr/>
        <p:nvPr/>
      </p:nvGrpSpPr>
      <p:grpSpPr>
        <a:xfrm>
          <a:off x="0" y="0"/>
          <a:ext cx="0" cy="0"/>
          <a:chOff x="0" y="0"/>
          <a:chExt cx="0" cy="0"/>
        </a:xfrm>
      </p:grpSpPr>
      <p:sp>
        <p:nvSpPr>
          <p:cNvPr id="184" name="Google Shape;184;p34"/>
          <p:cNvSpPr txBox="1"/>
          <p:nvPr>
            <p:ph type="title"/>
          </p:nvPr>
        </p:nvSpPr>
        <p:spPr>
          <a:xfrm>
            <a:off x="457200" y="273050"/>
            <a:ext cx="3008400" cy="116190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1" i="0" sz="20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85" name="Google Shape;185;p34"/>
          <p:cNvSpPr txBox="1"/>
          <p:nvPr>
            <p:ph idx="1" type="body"/>
          </p:nvPr>
        </p:nvSpPr>
        <p:spPr>
          <a:xfrm>
            <a:off x="3575050" y="273050"/>
            <a:ext cx="5111700" cy="58530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mbria"/>
                <a:ea typeface="Cambria"/>
                <a:cs typeface="Cambria"/>
                <a:sym typeface="Cambria"/>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mbria"/>
                <a:ea typeface="Cambria"/>
                <a:cs typeface="Cambria"/>
                <a:sym typeface="Cambria"/>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mbria"/>
                <a:ea typeface="Cambria"/>
                <a:cs typeface="Cambria"/>
                <a:sym typeface="Cambria"/>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mbria"/>
                <a:ea typeface="Cambria"/>
                <a:cs typeface="Cambria"/>
                <a:sym typeface="Cambria"/>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mbria"/>
                <a:ea typeface="Cambria"/>
                <a:cs typeface="Cambria"/>
                <a:sym typeface="Cambri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mbria"/>
                <a:ea typeface="Cambria"/>
                <a:cs typeface="Cambria"/>
                <a:sym typeface="Cambri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mbria"/>
                <a:ea typeface="Cambria"/>
                <a:cs typeface="Cambria"/>
                <a:sym typeface="Cambri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mbria"/>
                <a:ea typeface="Cambria"/>
                <a:cs typeface="Cambria"/>
                <a:sym typeface="Cambri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mbria"/>
                <a:ea typeface="Cambria"/>
                <a:cs typeface="Cambria"/>
                <a:sym typeface="Cambria"/>
              </a:defRPr>
            </a:lvl9pPr>
          </a:lstStyle>
          <a:p/>
        </p:txBody>
      </p:sp>
      <p:sp>
        <p:nvSpPr>
          <p:cNvPr id="186" name="Google Shape;186;p34"/>
          <p:cNvSpPr txBox="1"/>
          <p:nvPr>
            <p:ph idx="2" type="body"/>
          </p:nvPr>
        </p:nvSpPr>
        <p:spPr>
          <a:xfrm>
            <a:off x="457200" y="1435100"/>
            <a:ext cx="3008400" cy="46911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mbria"/>
                <a:ea typeface="Cambria"/>
                <a:cs typeface="Cambria"/>
                <a:sym typeface="Cambria"/>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mbria"/>
                <a:ea typeface="Cambria"/>
                <a:cs typeface="Cambria"/>
                <a:sym typeface="Cambria"/>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mbria"/>
                <a:ea typeface="Cambria"/>
                <a:cs typeface="Cambria"/>
                <a:sym typeface="Cambria"/>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mbria"/>
                <a:ea typeface="Cambria"/>
                <a:cs typeface="Cambria"/>
                <a:sym typeface="Cambria"/>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mbria"/>
                <a:ea typeface="Cambria"/>
                <a:cs typeface="Cambria"/>
                <a:sym typeface="Cambria"/>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mbria"/>
                <a:ea typeface="Cambria"/>
                <a:cs typeface="Cambria"/>
                <a:sym typeface="Cambria"/>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mbria"/>
                <a:ea typeface="Cambria"/>
                <a:cs typeface="Cambria"/>
                <a:sym typeface="Cambria"/>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mbria"/>
                <a:ea typeface="Cambria"/>
                <a:cs typeface="Cambria"/>
                <a:sym typeface="Cambria"/>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mbria"/>
                <a:ea typeface="Cambria"/>
                <a:cs typeface="Cambria"/>
                <a:sym typeface="Cambria"/>
              </a:defRPr>
            </a:lvl9pPr>
          </a:lstStyle>
          <a:p/>
        </p:txBody>
      </p:sp>
      <p:sp>
        <p:nvSpPr>
          <p:cNvPr id="187" name="Google Shape;187;p34"/>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sz="1200">
                <a:solidFill>
                  <a:srgbClr val="888888"/>
                </a:solidFill>
                <a:latin typeface="Cambria"/>
                <a:ea typeface="Cambria"/>
                <a:cs typeface="Cambria"/>
                <a:sym typeface="Cambria"/>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88" name="Google Shape;188;p34"/>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sz="1200">
                <a:solidFill>
                  <a:srgbClr val="888888"/>
                </a:solidFill>
                <a:latin typeface="Cambria"/>
                <a:ea typeface="Cambria"/>
                <a:cs typeface="Cambria"/>
                <a:sym typeface="Cambria"/>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89" name="Google Shape;189;p3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1200">
                <a:solidFill>
                  <a:srgbClr val="888888"/>
                </a:solidFill>
                <a:latin typeface="Cambria"/>
                <a:ea typeface="Cambria"/>
                <a:cs typeface="Cambria"/>
                <a:sym typeface="Cambria"/>
              </a:defRPr>
            </a:lvl1pPr>
            <a:lvl2pPr indent="0" lvl="1" marL="0" marR="0" rtl="0" algn="r">
              <a:spcBef>
                <a:spcPts val="0"/>
              </a:spcBef>
              <a:spcAft>
                <a:spcPts val="0"/>
              </a:spcAft>
              <a:buNone/>
              <a:defRPr sz="1200">
                <a:solidFill>
                  <a:srgbClr val="888888"/>
                </a:solidFill>
                <a:latin typeface="Cambria"/>
                <a:ea typeface="Cambria"/>
                <a:cs typeface="Cambria"/>
                <a:sym typeface="Cambria"/>
              </a:defRPr>
            </a:lvl2pPr>
            <a:lvl3pPr indent="0" lvl="2" marL="0" marR="0" rtl="0" algn="r">
              <a:spcBef>
                <a:spcPts val="0"/>
              </a:spcBef>
              <a:spcAft>
                <a:spcPts val="0"/>
              </a:spcAft>
              <a:buNone/>
              <a:defRPr sz="1200">
                <a:solidFill>
                  <a:srgbClr val="888888"/>
                </a:solidFill>
                <a:latin typeface="Cambria"/>
                <a:ea typeface="Cambria"/>
                <a:cs typeface="Cambria"/>
                <a:sym typeface="Cambria"/>
              </a:defRPr>
            </a:lvl3pPr>
            <a:lvl4pPr indent="0" lvl="3" marL="0" marR="0" rtl="0" algn="r">
              <a:spcBef>
                <a:spcPts val="0"/>
              </a:spcBef>
              <a:spcAft>
                <a:spcPts val="0"/>
              </a:spcAft>
              <a:buNone/>
              <a:defRPr sz="1200">
                <a:solidFill>
                  <a:srgbClr val="888888"/>
                </a:solidFill>
                <a:latin typeface="Cambria"/>
                <a:ea typeface="Cambria"/>
                <a:cs typeface="Cambria"/>
                <a:sym typeface="Cambria"/>
              </a:defRPr>
            </a:lvl4pPr>
            <a:lvl5pPr indent="0" lvl="4" marL="0" marR="0" rtl="0" algn="r">
              <a:spcBef>
                <a:spcPts val="0"/>
              </a:spcBef>
              <a:spcAft>
                <a:spcPts val="0"/>
              </a:spcAft>
              <a:buNone/>
              <a:defRPr sz="1200">
                <a:solidFill>
                  <a:srgbClr val="888888"/>
                </a:solidFill>
                <a:latin typeface="Cambria"/>
                <a:ea typeface="Cambria"/>
                <a:cs typeface="Cambria"/>
                <a:sym typeface="Cambria"/>
              </a:defRPr>
            </a:lvl5pPr>
            <a:lvl6pPr indent="0" lvl="5" marL="0" marR="0" rtl="0" algn="r">
              <a:spcBef>
                <a:spcPts val="0"/>
              </a:spcBef>
              <a:spcAft>
                <a:spcPts val="0"/>
              </a:spcAft>
              <a:buNone/>
              <a:defRPr sz="1200">
                <a:solidFill>
                  <a:srgbClr val="888888"/>
                </a:solidFill>
                <a:latin typeface="Cambria"/>
                <a:ea typeface="Cambria"/>
                <a:cs typeface="Cambria"/>
                <a:sym typeface="Cambria"/>
              </a:defRPr>
            </a:lvl6pPr>
            <a:lvl7pPr indent="0" lvl="6" marL="0" marR="0" rtl="0" algn="r">
              <a:spcBef>
                <a:spcPts val="0"/>
              </a:spcBef>
              <a:spcAft>
                <a:spcPts val="0"/>
              </a:spcAft>
              <a:buNone/>
              <a:defRPr sz="1200">
                <a:solidFill>
                  <a:srgbClr val="888888"/>
                </a:solidFill>
                <a:latin typeface="Cambria"/>
                <a:ea typeface="Cambria"/>
                <a:cs typeface="Cambria"/>
                <a:sym typeface="Cambria"/>
              </a:defRPr>
            </a:lvl7pPr>
            <a:lvl8pPr indent="0" lvl="7" marL="0" marR="0" rtl="0" algn="r">
              <a:spcBef>
                <a:spcPts val="0"/>
              </a:spcBef>
              <a:spcAft>
                <a:spcPts val="0"/>
              </a:spcAft>
              <a:buNone/>
              <a:defRPr sz="1200">
                <a:solidFill>
                  <a:srgbClr val="888888"/>
                </a:solidFill>
                <a:latin typeface="Cambria"/>
                <a:ea typeface="Cambria"/>
                <a:cs typeface="Cambria"/>
                <a:sym typeface="Cambria"/>
              </a:defRPr>
            </a:lvl8pPr>
            <a:lvl9pPr indent="0" lvl="8" marL="0" marR="0" rtl="0" algn="r">
              <a:spcBef>
                <a:spcPts val="0"/>
              </a:spcBef>
              <a:spcAft>
                <a:spcPts val="0"/>
              </a:spcAft>
              <a:buNone/>
              <a:defRPr sz="1200">
                <a:solidFill>
                  <a:srgbClr val="888888"/>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190" name="Shape 190"/>
        <p:cNvGrpSpPr/>
        <p:nvPr/>
      </p:nvGrpSpPr>
      <p:grpSpPr>
        <a:xfrm>
          <a:off x="0" y="0"/>
          <a:ext cx="0" cy="0"/>
          <a:chOff x="0" y="0"/>
          <a:chExt cx="0" cy="0"/>
        </a:xfrm>
      </p:grpSpPr>
      <p:sp>
        <p:nvSpPr>
          <p:cNvPr id="191" name="Google Shape;191;p35"/>
          <p:cNvSpPr txBox="1"/>
          <p:nvPr>
            <p:ph type="title"/>
          </p:nvPr>
        </p:nvSpPr>
        <p:spPr>
          <a:xfrm>
            <a:off x="1792288" y="4800600"/>
            <a:ext cx="5486400" cy="56670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1" i="0" sz="20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92" name="Google Shape;192;p35"/>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mbria"/>
                <a:ea typeface="Cambria"/>
                <a:cs typeface="Cambria"/>
                <a:sym typeface="Cambria"/>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mbria"/>
                <a:ea typeface="Cambria"/>
                <a:cs typeface="Cambria"/>
                <a:sym typeface="Cambria"/>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mbria"/>
                <a:ea typeface="Cambria"/>
                <a:cs typeface="Cambria"/>
                <a:sym typeface="Cambria"/>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mbria"/>
                <a:ea typeface="Cambria"/>
                <a:cs typeface="Cambria"/>
                <a:sym typeface="Cambria"/>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mbria"/>
                <a:ea typeface="Cambria"/>
                <a:cs typeface="Cambria"/>
                <a:sym typeface="Cambria"/>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mbria"/>
                <a:ea typeface="Cambria"/>
                <a:cs typeface="Cambria"/>
                <a:sym typeface="Cambria"/>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mbria"/>
                <a:ea typeface="Cambria"/>
                <a:cs typeface="Cambria"/>
                <a:sym typeface="Cambria"/>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mbria"/>
                <a:ea typeface="Cambria"/>
                <a:cs typeface="Cambria"/>
                <a:sym typeface="Cambria"/>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mbria"/>
                <a:ea typeface="Cambria"/>
                <a:cs typeface="Cambria"/>
                <a:sym typeface="Cambria"/>
              </a:defRPr>
            </a:lvl9pPr>
          </a:lstStyle>
          <a:p/>
        </p:txBody>
      </p:sp>
      <p:sp>
        <p:nvSpPr>
          <p:cNvPr id="193" name="Google Shape;193;p35"/>
          <p:cNvSpPr txBox="1"/>
          <p:nvPr>
            <p:ph idx="1" type="body"/>
          </p:nvPr>
        </p:nvSpPr>
        <p:spPr>
          <a:xfrm>
            <a:off x="1792288" y="5367338"/>
            <a:ext cx="5486400" cy="8049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mbria"/>
                <a:ea typeface="Cambria"/>
                <a:cs typeface="Cambria"/>
                <a:sym typeface="Cambria"/>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mbria"/>
                <a:ea typeface="Cambria"/>
                <a:cs typeface="Cambria"/>
                <a:sym typeface="Cambria"/>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mbria"/>
                <a:ea typeface="Cambria"/>
                <a:cs typeface="Cambria"/>
                <a:sym typeface="Cambria"/>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mbria"/>
                <a:ea typeface="Cambria"/>
                <a:cs typeface="Cambria"/>
                <a:sym typeface="Cambria"/>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mbria"/>
                <a:ea typeface="Cambria"/>
                <a:cs typeface="Cambria"/>
                <a:sym typeface="Cambria"/>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mbria"/>
                <a:ea typeface="Cambria"/>
                <a:cs typeface="Cambria"/>
                <a:sym typeface="Cambria"/>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mbria"/>
                <a:ea typeface="Cambria"/>
                <a:cs typeface="Cambria"/>
                <a:sym typeface="Cambria"/>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mbria"/>
                <a:ea typeface="Cambria"/>
                <a:cs typeface="Cambria"/>
                <a:sym typeface="Cambria"/>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mbria"/>
                <a:ea typeface="Cambria"/>
                <a:cs typeface="Cambria"/>
                <a:sym typeface="Cambria"/>
              </a:defRPr>
            </a:lvl9pPr>
          </a:lstStyle>
          <a:p/>
        </p:txBody>
      </p:sp>
      <p:sp>
        <p:nvSpPr>
          <p:cNvPr id="194" name="Google Shape;194;p35"/>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sz="1200">
                <a:solidFill>
                  <a:srgbClr val="888888"/>
                </a:solidFill>
                <a:latin typeface="Cambria"/>
                <a:ea typeface="Cambria"/>
                <a:cs typeface="Cambria"/>
                <a:sym typeface="Cambria"/>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95" name="Google Shape;195;p35"/>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sz="1200">
                <a:solidFill>
                  <a:srgbClr val="888888"/>
                </a:solidFill>
                <a:latin typeface="Cambria"/>
                <a:ea typeface="Cambria"/>
                <a:cs typeface="Cambria"/>
                <a:sym typeface="Cambria"/>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96" name="Google Shape;196;p3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1200">
                <a:solidFill>
                  <a:srgbClr val="888888"/>
                </a:solidFill>
                <a:latin typeface="Cambria"/>
                <a:ea typeface="Cambria"/>
                <a:cs typeface="Cambria"/>
                <a:sym typeface="Cambria"/>
              </a:defRPr>
            </a:lvl1pPr>
            <a:lvl2pPr indent="0" lvl="1" marL="0" marR="0" rtl="0" algn="r">
              <a:spcBef>
                <a:spcPts val="0"/>
              </a:spcBef>
              <a:spcAft>
                <a:spcPts val="0"/>
              </a:spcAft>
              <a:buNone/>
              <a:defRPr sz="1200">
                <a:solidFill>
                  <a:srgbClr val="888888"/>
                </a:solidFill>
                <a:latin typeface="Cambria"/>
                <a:ea typeface="Cambria"/>
                <a:cs typeface="Cambria"/>
                <a:sym typeface="Cambria"/>
              </a:defRPr>
            </a:lvl2pPr>
            <a:lvl3pPr indent="0" lvl="2" marL="0" marR="0" rtl="0" algn="r">
              <a:spcBef>
                <a:spcPts val="0"/>
              </a:spcBef>
              <a:spcAft>
                <a:spcPts val="0"/>
              </a:spcAft>
              <a:buNone/>
              <a:defRPr sz="1200">
                <a:solidFill>
                  <a:srgbClr val="888888"/>
                </a:solidFill>
                <a:latin typeface="Cambria"/>
                <a:ea typeface="Cambria"/>
                <a:cs typeface="Cambria"/>
                <a:sym typeface="Cambria"/>
              </a:defRPr>
            </a:lvl3pPr>
            <a:lvl4pPr indent="0" lvl="3" marL="0" marR="0" rtl="0" algn="r">
              <a:spcBef>
                <a:spcPts val="0"/>
              </a:spcBef>
              <a:spcAft>
                <a:spcPts val="0"/>
              </a:spcAft>
              <a:buNone/>
              <a:defRPr sz="1200">
                <a:solidFill>
                  <a:srgbClr val="888888"/>
                </a:solidFill>
                <a:latin typeface="Cambria"/>
                <a:ea typeface="Cambria"/>
                <a:cs typeface="Cambria"/>
                <a:sym typeface="Cambria"/>
              </a:defRPr>
            </a:lvl4pPr>
            <a:lvl5pPr indent="0" lvl="4" marL="0" marR="0" rtl="0" algn="r">
              <a:spcBef>
                <a:spcPts val="0"/>
              </a:spcBef>
              <a:spcAft>
                <a:spcPts val="0"/>
              </a:spcAft>
              <a:buNone/>
              <a:defRPr sz="1200">
                <a:solidFill>
                  <a:srgbClr val="888888"/>
                </a:solidFill>
                <a:latin typeface="Cambria"/>
                <a:ea typeface="Cambria"/>
                <a:cs typeface="Cambria"/>
                <a:sym typeface="Cambria"/>
              </a:defRPr>
            </a:lvl5pPr>
            <a:lvl6pPr indent="0" lvl="5" marL="0" marR="0" rtl="0" algn="r">
              <a:spcBef>
                <a:spcPts val="0"/>
              </a:spcBef>
              <a:spcAft>
                <a:spcPts val="0"/>
              </a:spcAft>
              <a:buNone/>
              <a:defRPr sz="1200">
                <a:solidFill>
                  <a:srgbClr val="888888"/>
                </a:solidFill>
                <a:latin typeface="Cambria"/>
                <a:ea typeface="Cambria"/>
                <a:cs typeface="Cambria"/>
                <a:sym typeface="Cambria"/>
              </a:defRPr>
            </a:lvl6pPr>
            <a:lvl7pPr indent="0" lvl="6" marL="0" marR="0" rtl="0" algn="r">
              <a:spcBef>
                <a:spcPts val="0"/>
              </a:spcBef>
              <a:spcAft>
                <a:spcPts val="0"/>
              </a:spcAft>
              <a:buNone/>
              <a:defRPr sz="1200">
                <a:solidFill>
                  <a:srgbClr val="888888"/>
                </a:solidFill>
                <a:latin typeface="Cambria"/>
                <a:ea typeface="Cambria"/>
                <a:cs typeface="Cambria"/>
                <a:sym typeface="Cambria"/>
              </a:defRPr>
            </a:lvl7pPr>
            <a:lvl8pPr indent="0" lvl="7" marL="0" marR="0" rtl="0" algn="r">
              <a:spcBef>
                <a:spcPts val="0"/>
              </a:spcBef>
              <a:spcAft>
                <a:spcPts val="0"/>
              </a:spcAft>
              <a:buNone/>
              <a:defRPr sz="1200">
                <a:solidFill>
                  <a:srgbClr val="888888"/>
                </a:solidFill>
                <a:latin typeface="Cambria"/>
                <a:ea typeface="Cambria"/>
                <a:cs typeface="Cambria"/>
                <a:sym typeface="Cambria"/>
              </a:defRPr>
            </a:lvl8pPr>
            <a:lvl9pPr indent="0" lvl="8" marL="0" marR="0" rtl="0" algn="r">
              <a:spcBef>
                <a:spcPts val="0"/>
              </a:spcBef>
              <a:spcAft>
                <a:spcPts val="0"/>
              </a:spcAft>
              <a:buNone/>
              <a:defRPr sz="1200">
                <a:solidFill>
                  <a:srgbClr val="888888"/>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197" name="Shape 197"/>
        <p:cNvGrpSpPr/>
        <p:nvPr/>
      </p:nvGrpSpPr>
      <p:grpSpPr>
        <a:xfrm>
          <a:off x="0" y="0"/>
          <a:ext cx="0" cy="0"/>
          <a:chOff x="0" y="0"/>
          <a:chExt cx="0" cy="0"/>
        </a:xfrm>
      </p:grpSpPr>
      <p:sp>
        <p:nvSpPr>
          <p:cNvPr id="198" name="Google Shape;198;p36"/>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99" name="Google Shape;199;p36"/>
          <p:cNvSpPr txBox="1"/>
          <p:nvPr>
            <p:ph idx="1" type="body"/>
          </p:nvPr>
        </p:nvSpPr>
        <p:spPr>
          <a:xfrm rot="5400000">
            <a:off x="2308950" y="-251550"/>
            <a:ext cx="4526100" cy="82296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mbria"/>
                <a:ea typeface="Cambria"/>
                <a:cs typeface="Cambria"/>
                <a:sym typeface="Cambria"/>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mbria"/>
                <a:ea typeface="Cambria"/>
                <a:cs typeface="Cambria"/>
                <a:sym typeface="Cambria"/>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mbria"/>
                <a:ea typeface="Cambria"/>
                <a:cs typeface="Cambria"/>
                <a:sym typeface="Cambria"/>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mbria"/>
                <a:ea typeface="Cambria"/>
                <a:cs typeface="Cambria"/>
                <a:sym typeface="Cambria"/>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mbria"/>
                <a:ea typeface="Cambria"/>
                <a:cs typeface="Cambria"/>
                <a:sym typeface="Cambri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mbria"/>
                <a:ea typeface="Cambria"/>
                <a:cs typeface="Cambria"/>
                <a:sym typeface="Cambri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mbria"/>
                <a:ea typeface="Cambria"/>
                <a:cs typeface="Cambria"/>
                <a:sym typeface="Cambri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mbria"/>
                <a:ea typeface="Cambria"/>
                <a:cs typeface="Cambria"/>
                <a:sym typeface="Cambri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mbria"/>
                <a:ea typeface="Cambria"/>
                <a:cs typeface="Cambria"/>
                <a:sym typeface="Cambria"/>
              </a:defRPr>
            </a:lvl9pPr>
          </a:lstStyle>
          <a:p/>
        </p:txBody>
      </p:sp>
      <p:sp>
        <p:nvSpPr>
          <p:cNvPr id="200" name="Google Shape;200;p36"/>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sz="1200">
                <a:solidFill>
                  <a:srgbClr val="888888"/>
                </a:solidFill>
                <a:latin typeface="Cambria"/>
                <a:ea typeface="Cambria"/>
                <a:cs typeface="Cambria"/>
                <a:sym typeface="Cambria"/>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01" name="Google Shape;201;p36"/>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sz="1200">
                <a:solidFill>
                  <a:srgbClr val="888888"/>
                </a:solidFill>
                <a:latin typeface="Cambria"/>
                <a:ea typeface="Cambria"/>
                <a:cs typeface="Cambria"/>
                <a:sym typeface="Cambria"/>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02" name="Google Shape;202;p3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1200">
                <a:solidFill>
                  <a:srgbClr val="888888"/>
                </a:solidFill>
                <a:latin typeface="Cambria"/>
                <a:ea typeface="Cambria"/>
                <a:cs typeface="Cambria"/>
                <a:sym typeface="Cambria"/>
              </a:defRPr>
            </a:lvl1pPr>
            <a:lvl2pPr indent="0" lvl="1" marL="0" marR="0" rtl="0" algn="r">
              <a:spcBef>
                <a:spcPts val="0"/>
              </a:spcBef>
              <a:spcAft>
                <a:spcPts val="0"/>
              </a:spcAft>
              <a:buNone/>
              <a:defRPr sz="1200">
                <a:solidFill>
                  <a:srgbClr val="888888"/>
                </a:solidFill>
                <a:latin typeface="Cambria"/>
                <a:ea typeface="Cambria"/>
                <a:cs typeface="Cambria"/>
                <a:sym typeface="Cambria"/>
              </a:defRPr>
            </a:lvl2pPr>
            <a:lvl3pPr indent="0" lvl="2" marL="0" marR="0" rtl="0" algn="r">
              <a:spcBef>
                <a:spcPts val="0"/>
              </a:spcBef>
              <a:spcAft>
                <a:spcPts val="0"/>
              </a:spcAft>
              <a:buNone/>
              <a:defRPr sz="1200">
                <a:solidFill>
                  <a:srgbClr val="888888"/>
                </a:solidFill>
                <a:latin typeface="Cambria"/>
                <a:ea typeface="Cambria"/>
                <a:cs typeface="Cambria"/>
                <a:sym typeface="Cambria"/>
              </a:defRPr>
            </a:lvl3pPr>
            <a:lvl4pPr indent="0" lvl="3" marL="0" marR="0" rtl="0" algn="r">
              <a:spcBef>
                <a:spcPts val="0"/>
              </a:spcBef>
              <a:spcAft>
                <a:spcPts val="0"/>
              </a:spcAft>
              <a:buNone/>
              <a:defRPr sz="1200">
                <a:solidFill>
                  <a:srgbClr val="888888"/>
                </a:solidFill>
                <a:latin typeface="Cambria"/>
                <a:ea typeface="Cambria"/>
                <a:cs typeface="Cambria"/>
                <a:sym typeface="Cambria"/>
              </a:defRPr>
            </a:lvl4pPr>
            <a:lvl5pPr indent="0" lvl="4" marL="0" marR="0" rtl="0" algn="r">
              <a:spcBef>
                <a:spcPts val="0"/>
              </a:spcBef>
              <a:spcAft>
                <a:spcPts val="0"/>
              </a:spcAft>
              <a:buNone/>
              <a:defRPr sz="1200">
                <a:solidFill>
                  <a:srgbClr val="888888"/>
                </a:solidFill>
                <a:latin typeface="Cambria"/>
                <a:ea typeface="Cambria"/>
                <a:cs typeface="Cambria"/>
                <a:sym typeface="Cambria"/>
              </a:defRPr>
            </a:lvl5pPr>
            <a:lvl6pPr indent="0" lvl="5" marL="0" marR="0" rtl="0" algn="r">
              <a:spcBef>
                <a:spcPts val="0"/>
              </a:spcBef>
              <a:spcAft>
                <a:spcPts val="0"/>
              </a:spcAft>
              <a:buNone/>
              <a:defRPr sz="1200">
                <a:solidFill>
                  <a:srgbClr val="888888"/>
                </a:solidFill>
                <a:latin typeface="Cambria"/>
                <a:ea typeface="Cambria"/>
                <a:cs typeface="Cambria"/>
                <a:sym typeface="Cambria"/>
              </a:defRPr>
            </a:lvl6pPr>
            <a:lvl7pPr indent="0" lvl="6" marL="0" marR="0" rtl="0" algn="r">
              <a:spcBef>
                <a:spcPts val="0"/>
              </a:spcBef>
              <a:spcAft>
                <a:spcPts val="0"/>
              </a:spcAft>
              <a:buNone/>
              <a:defRPr sz="1200">
                <a:solidFill>
                  <a:srgbClr val="888888"/>
                </a:solidFill>
                <a:latin typeface="Cambria"/>
                <a:ea typeface="Cambria"/>
                <a:cs typeface="Cambria"/>
                <a:sym typeface="Cambria"/>
              </a:defRPr>
            </a:lvl7pPr>
            <a:lvl8pPr indent="0" lvl="7" marL="0" marR="0" rtl="0" algn="r">
              <a:spcBef>
                <a:spcPts val="0"/>
              </a:spcBef>
              <a:spcAft>
                <a:spcPts val="0"/>
              </a:spcAft>
              <a:buNone/>
              <a:defRPr sz="1200">
                <a:solidFill>
                  <a:srgbClr val="888888"/>
                </a:solidFill>
                <a:latin typeface="Cambria"/>
                <a:ea typeface="Cambria"/>
                <a:cs typeface="Cambria"/>
                <a:sym typeface="Cambria"/>
              </a:defRPr>
            </a:lvl8pPr>
            <a:lvl9pPr indent="0" lvl="8" marL="0" marR="0" rtl="0" algn="r">
              <a:spcBef>
                <a:spcPts val="0"/>
              </a:spcBef>
              <a:spcAft>
                <a:spcPts val="0"/>
              </a:spcAft>
              <a:buNone/>
              <a:defRPr sz="1200">
                <a:solidFill>
                  <a:srgbClr val="888888"/>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is" type="vertTitleAndTx">
  <p:cSld name="VERTICAL_TITLE_AND_VERTICAL_TEXT">
    <p:spTree>
      <p:nvGrpSpPr>
        <p:cNvPr id="203" name="Shape 203"/>
        <p:cNvGrpSpPr/>
        <p:nvPr/>
      </p:nvGrpSpPr>
      <p:grpSpPr>
        <a:xfrm>
          <a:off x="0" y="0"/>
          <a:ext cx="0" cy="0"/>
          <a:chOff x="0" y="0"/>
          <a:chExt cx="0" cy="0"/>
        </a:xfrm>
      </p:grpSpPr>
      <p:sp>
        <p:nvSpPr>
          <p:cNvPr id="204" name="Google Shape;204;p37"/>
          <p:cNvSpPr txBox="1"/>
          <p:nvPr>
            <p:ph type="title"/>
          </p:nvPr>
        </p:nvSpPr>
        <p:spPr>
          <a:xfrm rot="5400000">
            <a:off x="4732350" y="2171688"/>
            <a:ext cx="5851500" cy="2057400"/>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05" name="Google Shape;205;p37"/>
          <p:cNvSpPr txBox="1"/>
          <p:nvPr>
            <p:ph idx="1" type="body"/>
          </p:nvPr>
        </p:nvSpPr>
        <p:spPr>
          <a:xfrm rot="5400000">
            <a:off x="541350" y="190488"/>
            <a:ext cx="5851500" cy="60198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mbria"/>
                <a:ea typeface="Cambria"/>
                <a:cs typeface="Cambria"/>
                <a:sym typeface="Cambria"/>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mbria"/>
                <a:ea typeface="Cambria"/>
                <a:cs typeface="Cambria"/>
                <a:sym typeface="Cambria"/>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mbria"/>
                <a:ea typeface="Cambria"/>
                <a:cs typeface="Cambria"/>
                <a:sym typeface="Cambria"/>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mbria"/>
                <a:ea typeface="Cambria"/>
                <a:cs typeface="Cambria"/>
                <a:sym typeface="Cambria"/>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mbria"/>
                <a:ea typeface="Cambria"/>
                <a:cs typeface="Cambria"/>
                <a:sym typeface="Cambri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mbria"/>
                <a:ea typeface="Cambria"/>
                <a:cs typeface="Cambria"/>
                <a:sym typeface="Cambri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mbria"/>
                <a:ea typeface="Cambria"/>
                <a:cs typeface="Cambria"/>
                <a:sym typeface="Cambri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mbria"/>
                <a:ea typeface="Cambria"/>
                <a:cs typeface="Cambria"/>
                <a:sym typeface="Cambri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mbria"/>
                <a:ea typeface="Cambria"/>
                <a:cs typeface="Cambria"/>
                <a:sym typeface="Cambria"/>
              </a:defRPr>
            </a:lvl9pPr>
          </a:lstStyle>
          <a:p/>
        </p:txBody>
      </p:sp>
      <p:sp>
        <p:nvSpPr>
          <p:cNvPr id="206" name="Google Shape;206;p37"/>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sz="1200">
                <a:solidFill>
                  <a:srgbClr val="888888"/>
                </a:solidFill>
                <a:latin typeface="Cambria"/>
                <a:ea typeface="Cambria"/>
                <a:cs typeface="Cambria"/>
                <a:sym typeface="Cambria"/>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07" name="Google Shape;207;p37"/>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sz="1200">
                <a:solidFill>
                  <a:srgbClr val="888888"/>
                </a:solidFill>
                <a:latin typeface="Cambria"/>
                <a:ea typeface="Cambria"/>
                <a:cs typeface="Cambria"/>
                <a:sym typeface="Cambria"/>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08" name="Google Shape;208;p3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1200">
                <a:solidFill>
                  <a:srgbClr val="888888"/>
                </a:solidFill>
                <a:latin typeface="Cambria"/>
                <a:ea typeface="Cambria"/>
                <a:cs typeface="Cambria"/>
                <a:sym typeface="Cambria"/>
              </a:defRPr>
            </a:lvl1pPr>
            <a:lvl2pPr indent="0" lvl="1" marL="0" marR="0" rtl="0" algn="r">
              <a:spcBef>
                <a:spcPts val="0"/>
              </a:spcBef>
              <a:spcAft>
                <a:spcPts val="0"/>
              </a:spcAft>
              <a:buNone/>
              <a:defRPr sz="1200">
                <a:solidFill>
                  <a:srgbClr val="888888"/>
                </a:solidFill>
                <a:latin typeface="Cambria"/>
                <a:ea typeface="Cambria"/>
                <a:cs typeface="Cambria"/>
                <a:sym typeface="Cambria"/>
              </a:defRPr>
            </a:lvl2pPr>
            <a:lvl3pPr indent="0" lvl="2" marL="0" marR="0" rtl="0" algn="r">
              <a:spcBef>
                <a:spcPts val="0"/>
              </a:spcBef>
              <a:spcAft>
                <a:spcPts val="0"/>
              </a:spcAft>
              <a:buNone/>
              <a:defRPr sz="1200">
                <a:solidFill>
                  <a:srgbClr val="888888"/>
                </a:solidFill>
                <a:latin typeface="Cambria"/>
                <a:ea typeface="Cambria"/>
                <a:cs typeface="Cambria"/>
                <a:sym typeface="Cambria"/>
              </a:defRPr>
            </a:lvl3pPr>
            <a:lvl4pPr indent="0" lvl="3" marL="0" marR="0" rtl="0" algn="r">
              <a:spcBef>
                <a:spcPts val="0"/>
              </a:spcBef>
              <a:spcAft>
                <a:spcPts val="0"/>
              </a:spcAft>
              <a:buNone/>
              <a:defRPr sz="1200">
                <a:solidFill>
                  <a:srgbClr val="888888"/>
                </a:solidFill>
                <a:latin typeface="Cambria"/>
                <a:ea typeface="Cambria"/>
                <a:cs typeface="Cambria"/>
                <a:sym typeface="Cambria"/>
              </a:defRPr>
            </a:lvl4pPr>
            <a:lvl5pPr indent="0" lvl="4" marL="0" marR="0" rtl="0" algn="r">
              <a:spcBef>
                <a:spcPts val="0"/>
              </a:spcBef>
              <a:spcAft>
                <a:spcPts val="0"/>
              </a:spcAft>
              <a:buNone/>
              <a:defRPr sz="1200">
                <a:solidFill>
                  <a:srgbClr val="888888"/>
                </a:solidFill>
                <a:latin typeface="Cambria"/>
                <a:ea typeface="Cambria"/>
                <a:cs typeface="Cambria"/>
                <a:sym typeface="Cambria"/>
              </a:defRPr>
            </a:lvl5pPr>
            <a:lvl6pPr indent="0" lvl="5" marL="0" marR="0" rtl="0" algn="r">
              <a:spcBef>
                <a:spcPts val="0"/>
              </a:spcBef>
              <a:spcAft>
                <a:spcPts val="0"/>
              </a:spcAft>
              <a:buNone/>
              <a:defRPr sz="1200">
                <a:solidFill>
                  <a:srgbClr val="888888"/>
                </a:solidFill>
                <a:latin typeface="Cambria"/>
                <a:ea typeface="Cambria"/>
                <a:cs typeface="Cambria"/>
                <a:sym typeface="Cambria"/>
              </a:defRPr>
            </a:lvl6pPr>
            <a:lvl7pPr indent="0" lvl="6" marL="0" marR="0" rtl="0" algn="r">
              <a:spcBef>
                <a:spcPts val="0"/>
              </a:spcBef>
              <a:spcAft>
                <a:spcPts val="0"/>
              </a:spcAft>
              <a:buNone/>
              <a:defRPr sz="1200">
                <a:solidFill>
                  <a:srgbClr val="888888"/>
                </a:solidFill>
                <a:latin typeface="Cambria"/>
                <a:ea typeface="Cambria"/>
                <a:cs typeface="Cambria"/>
                <a:sym typeface="Cambria"/>
              </a:defRPr>
            </a:lvl7pPr>
            <a:lvl8pPr indent="0" lvl="7" marL="0" marR="0" rtl="0" algn="r">
              <a:spcBef>
                <a:spcPts val="0"/>
              </a:spcBef>
              <a:spcAft>
                <a:spcPts val="0"/>
              </a:spcAft>
              <a:buNone/>
              <a:defRPr sz="1200">
                <a:solidFill>
                  <a:srgbClr val="888888"/>
                </a:solidFill>
                <a:latin typeface="Cambria"/>
                <a:ea typeface="Cambria"/>
                <a:cs typeface="Cambria"/>
                <a:sym typeface="Cambria"/>
              </a:defRPr>
            </a:lvl8pPr>
            <a:lvl9pPr indent="0" lvl="8" marL="0" marR="0" rtl="0" algn="r">
              <a:spcBef>
                <a:spcPts val="0"/>
              </a:spcBef>
              <a:spcAft>
                <a:spcPts val="0"/>
              </a:spcAft>
              <a:buNone/>
              <a:defRPr sz="1200">
                <a:solidFill>
                  <a:srgbClr val="888888"/>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8" name="Shape 18"/>
        <p:cNvGrpSpPr/>
        <p:nvPr/>
      </p:nvGrpSpPr>
      <p:grpSpPr>
        <a:xfrm>
          <a:off x="0" y="0"/>
          <a:ext cx="0" cy="0"/>
          <a:chOff x="0" y="0"/>
          <a:chExt cx="0" cy="0"/>
        </a:xfrm>
      </p:grpSpPr>
      <p:sp>
        <p:nvSpPr>
          <p:cNvPr id="19" name="Google Shape;19;p5"/>
          <p:cNvSpPr txBox="1"/>
          <p:nvPr>
            <p:ph type="title"/>
          </p:nvPr>
        </p:nvSpPr>
        <p:spPr>
          <a:xfrm>
            <a:off x="457200" y="274680"/>
            <a:ext cx="8229240" cy="114264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0" name="Google Shape;20;p5"/>
          <p:cNvSpPr txBox="1"/>
          <p:nvPr>
            <p:ph idx="1" type="body"/>
          </p:nvPr>
        </p:nvSpPr>
        <p:spPr>
          <a:xfrm>
            <a:off x="457200" y="1600200"/>
            <a:ext cx="4015800" cy="45255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1" name="Google Shape;21;p5"/>
          <p:cNvSpPr txBox="1"/>
          <p:nvPr>
            <p:ph idx="2" type="body"/>
          </p:nvPr>
        </p:nvSpPr>
        <p:spPr>
          <a:xfrm>
            <a:off x="4674240" y="1600200"/>
            <a:ext cx="4015800" cy="45255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6"/>
          <p:cNvSpPr txBox="1"/>
          <p:nvPr>
            <p:ph type="title"/>
          </p:nvPr>
        </p:nvSpPr>
        <p:spPr>
          <a:xfrm>
            <a:off x="457200" y="274680"/>
            <a:ext cx="8229240" cy="114264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4" name="Shape 24"/>
        <p:cNvGrpSpPr/>
        <p:nvPr/>
      </p:nvGrpSpPr>
      <p:grpSpPr>
        <a:xfrm>
          <a:off x="0" y="0"/>
          <a:ext cx="0" cy="0"/>
          <a:chOff x="0" y="0"/>
          <a:chExt cx="0" cy="0"/>
        </a:xfrm>
      </p:grpSpPr>
      <p:sp>
        <p:nvSpPr>
          <p:cNvPr id="25" name="Google Shape;25;p7"/>
          <p:cNvSpPr txBox="1"/>
          <p:nvPr>
            <p:ph idx="1" type="subTitle"/>
          </p:nvPr>
        </p:nvSpPr>
        <p:spPr>
          <a:xfrm>
            <a:off x="457200" y="274680"/>
            <a:ext cx="8229240" cy="529776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6" name="Shape 26"/>
        <p:cNvGrpSpPr/>
        <p:nvPr/>
      </p:nvGrpSpPr>
      <p:grpSpPr>
        <a:xfrm>
          <a:off x="0" y="0"/>
          <a:ext cx="0" cy="0"/>
          <a:chOff x="0" y="0"/>
          <a:chExt cx="0" cy="0"/>
        </a:xfrm>
      </p:grpSpPr>
      <p:sp>
        <p:nvSpPr>
          <p:cNvPr id="27" name="Google Shape;27;p8"/>
          <p:cNvSpPr txBox="1"/>
          <p:nvPr>
            <p:ph type="title"/>
          </p:nvPr>
        </p:nvSpPr>
        <p:spPr>
          <a:xfrm>
            <a:off x="457200" y="274680"/>
            <a:ext cx="8229240" cy="114264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8" name="Google Shape;28;p8"/>
          <p:cNvSpPr txBox="1"/>
          <p:nvPr>
            <p:ph idx="1" type="body"/>
          </p:nvPr>
        </p:nvSpPr>
        <p:spPr>
          <a:xfrm>
            <a:off x="457200" y="1600200"/>
            <a:ext cx="4015800" cy="21585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9" name="Google Shape;29;p8"/>
          <p:cNvSpPr txBox="1"/>
          <p:nvPr>
            <p:ph idx="2" type="body"/>
          </p:nvPr>
        </p:nvSpPr>
        <p:spPr>
          <a:xfrm>
            <a:off x="457200" y="3964320"/>
            <a:ext cx="4015800" cy="21585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0" name="Google Shape;30;p8"/>
          <p:cNvSpPr txBox="1"/>
          <p:nvPr>
            <p:ph idx="3" type="body"/>
          </p:nvPr>
        </p:nvSpPr>
        <p:spPr>
          <a:xfrm>
            <a:off x="4674240" y="1600200"/>
            <a:ext cx="4015800" cy="45255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1" name="Shape 31"/>
        <p:cNvGrpSpPr/>
        <p:nvPr/>
      </p:nvGrpSpPr>
      <p:grpSpPr>
        <a:xfrm>
          <a:off x="0" y="0"/>
          <a:ext cx="0" cy="0"/>
          <a:chOff x="0" y="0"/>
          <a:chExt cx="0" cy="0"/>
        </a:xfrm>
      </p:grpSpPr>
      <p:sp>
        <p:nvSpPr>
          <p:cNvPr id="32" name="Google Shape;32;p9"/>
          <p:cNvSpPr txBox="1"/>
          <p:nvPr>
            <p:ph type="title"/>
          </p:nvPr>
        </p:nvSpPr>
        <p:spPr>
          <a:xfrm>
            <a:off x="457200" y="274680"/>
            <a:ext cx="8229240" cy="114264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33" name="Google Shape;33;p9"/>
          <p:cNvSpPr txBox="1"/>
          <p:nvPr>
            <p:ph idx="1" type="body"/>
          </p:nvPr>
        </p:nvSpPr>
        <p:spPr>
          <a:xfrm>
            <a:off x="457200" y="1600200"/>
            <a:ext cx="4015800" cy="45255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4" name="Google Shape;34;p9"/>
          <p:cNvSpPr txBox="1"/>
          <p:nvPr>
            <p:ph idx="2" type="body"/>
          </p:nvPr>
        </p:nvSpPr>
        <p:spPr>
          <a:xfrm>
            <a:off x="4674240" y="1600200"/>
            <a:ext cx="4015800" cy="21585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5" name="Google Shape;35;p9"/>
          <p:cNvSpPr txBox="1"/>
          <p:nvPr>
            <p:ph idx="3" type="body"/>
          </p:nvPr>
        </p:nvSpPr>
        <p:spPr>
          <a:xfrm>
            <a:off x="4674240" y="3964320"/>
            <a:ext cx="4015800" cy="21585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6" name="Shape 36"/>
        <p:cNvGrpSpPr/>
        <p:nvPr/>
      </p:nvGrpSpPr>
      <p:grpSpPr>
        <a:xfrm>
          <a:off x="0" y="0"/>
          <a:ext cx="0" cy="0"/>
          <a:chOff x="0" y="0"/>
          <a:chExt cx="0" cy="0"/>
        </a:xfrm>
      </p:grpSpPr>
      <p:sp>
        <p:nvSpPr>
          <p:cNvPr id="37" name="Google Shape;37;p10"/>
          <p:cNvSpPr txBox="1"/>
          <p:nvPr>
            <p:ph type="title"/>
          </p:nvPr>
        </p:nvSpPr>
        <p:spPr>
          <a:xfrm>
            <a:off x="457200" y="274680"/>
            <a:ext cx="8229240" cy="114264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38" name="Google Shape;38;p10"/>
          <p:cNvSpPr txBox="1"/>
          <p:nvPr>
            <p:ph idx="1" type="body"/>
          </p:nvPr>
        </p:nvSpPr>
        <p:spPr>
          <a:xfrm>
            <a:off x="457200" y="1600200"/>
            <a:ext cx="4015800" cy="21585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9" name="Google Shape;39;p10"/>
          <p:cNvSpPr txBox="1"/>
          <p:nvPr>
            <p:ph idx="2" type="body"/>
          </p:nvPr>
        </p:nvSpPr>
        <p:spPr>
          <a:xfrm>
            <a:off x="4674240" y="1600200"/>
            <a:ext cx="4015800" cy="21585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0" name="Google Shape;40;p10"/>
          <p:cNvSpPr txBox="1"/>
          <p:nvPr>
            <p:ph idx="3" type="body"/>
          </p:nvPr>
        </p:nvSpPr>
        <p:spPr>
          <a:xfrm>
            <a:off x="457200" y="3964320"/>
            <a:ext cx="8229240" cy="21585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4.xml"/><Relationship Id="rId12" Type="http://schemas.openxmlformats.org/officeDocument/2006/relationships/slideLayout" Target="../slideLayouts/slideLayout23.xml"/><Relationship Id="rId1" Type="http://schemas.openxmlformats.org/officeDocument/2006/relationships/image" Target="../media/image1.jp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0" Type="http://schemas.openxmlformats.org/officeDocument/2006/relationships/slideLayout" Target="../slideLayouts/slideLayout32.xml"/><Relationship Id="rId13" Type="http://schemas.openxmlformats.org/officeDocument/2006/relationships/theme" Target="../theme/theme3.xml"/><Relationship Id="rId12" Type="http://schemas.openxmlformats.org/officeDocument/2006/relationships/slideLayout" Target="../slideLayouts/slideLayout34.xml"/><Relationship Id="rId1" Type="http://schemas.openxmlformats.org/officeDocument/2006/relationships/image" Target="../media/image1.jpg"/><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80"/>
            <a:ext cx="8229240" cy="114264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p1"/>
          <p:cNvSpPr txBox="1"/>
          <p:nvPr>
            <p:ph idx="1" type="body"/>
          </p:nvPr>
        </p:nvSpPr>
        <p:spPr>
          <a:xfrm>
            <a:off x="457200" y="1600200"/>
            <a:ext cx="8229240" cy="45255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 name="Google Shape;8;p1"/>
          <p:cNvSpPr txBox="1"/>
          <p:nvPr>
            <p:ph idx="10" type="dt"/>
          </p:nvPr>
        </p:nvSpPr>
        <p:spPr>
          <a:xfrm>
            <a:off x="457200" y="6356520"/>
            <a:ext cx="2133360" cy="36468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 name="Google Shape;9;p1"/>
          <p:cNvSpPr txBox="1"/>
          <p:nvPr>
            <p:ph idx="11" type="ftr"/>
          </p:nvPr>
        </p:nvSpPr>
        <p:spPr>
          <a:xfrm>
            <a:off x="3124080" y="6356520"/>
            <a:ext cx="2895120" cy="36468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1"/>
          <p:cNvSpPr txBox="1"/>
          <p:nvPr>
            <p:ph idx="12" type="sldNum"/>
          </p:nvPr>
        </p:nvSpPr>
        <p:spPr>
          <a:xfrm>
            <a:off x="6553080" y="6356520"/>
            <a:ext cx="2133360" cy="36468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None/>
              <a:defRPr b="0" i="0" sz="1200" u="none" cap="none" strike="noStrike">
                <a:solidFill>
                  <a:srgbClr val="8B8B8B"/>
                </a:solidFill>
                <a:latin typeface="Cambria"/>
                <a:ea typeface="Cambria"/>
                <a:cs typeface="Cambria"/>
                <a:sym typeface="Cambria"/>
              </a:defRPr>
            </a:lvl1pPr>
            <a:lvl2pPr indent="0" lvl="1" marL="0" marR="0" rtl="0" algn="r">
              <a:lnSpc>
                <a:spcPct val="100000"/>
              </a:lnSpc>
              <a:spcBef>
                <a:spcPts val="0"/>
              </a:spcBef>
              <a:buNone/>
              <a:defRPr b="0" i="0" sz="1200" u="none" cap="none" strike="noStrike">
                <a:solidFill>
                  <a:srgbClr val="8B8B8B"/>
                </a:solidFill>
                <a:latin typeface="Cambria"/>
                <a:ea typeface="Cambria"/>
                <a:cs typeface="Cambria"/>
                <a:sym typeface="Cambria"/>
              </a:defRPr>
            </a:lvl2pPr>
            <a:lvl3pPr indent="0" lvl="2" marL="0" marR="0" rtl="0" algn="r">
              <a:lnSpc>
                <a:spcPct val="100000"/>
              </a:lnSpc>
              <a:spcBef>
                <a:spcPts val="0"/>
              </a:spcBef>
              <a:buNone/>
              <a:defRPr b="0" i="0" sz="1200" u="none" cap="none" strike="noStrike">
                <a:solidFill>
                  <a:srgbClr val="8B8B8B"/>
                </a:solidFill>
                <a:latin typeface="Cambria"/>
                <a:ea typeface="Cambria"/>
                <a:cs typeface="Cambria"/>
                <a:sym typeface="Cambria"/>
              </a:defRPr>
            </a:lvl3pPr>
            <a:lvl4pPr indent="0" lvl="3" marL="0" marR="0" rtl="0" algn="r">
              <a:lnSpc>
                <a:spcPct val="100000"/>
              </a:lnSpc>
              <a:spcBef>
                <a:spcPts val="0"/>
              </a:spcBef>
              <a:buNone/>
              <a:defRPr b="0" i="0" sz="1200" u="none" cap="none" strike="noStrike">
                <a:solidFill>
                  <a:srgbClr val="8B8B8B"/>
                </a:solidFill>
                <a:latin typeface="Cambria"/>
                <a:ea typeface="Cambria"/>
                <a:cs typeface="Cambria"/>
                <a:sym typeface="Cambria"/>
              </a:defRPr>
            </a:lvl4pPr>
            <a:lvl5pPr indent="0" lvl="4" marL="0" marR="0" rtl="0" algn="r">
              <a:lnSpc>
                <a:spcPct val="100000"/>
              </a:lnSpc>
              <a:spcBef>
                <a:spcPts val="0"/>
              </a:spcBef>
              <a:buNone/>
              <a:defRPr b="0" i="0" sz="1200" u="none" cap="none" strike="noStrike">
                <a:solidFill>
                  <a:srgbClr val="8B8B8B"/>
                </a:solidFill>
                <a:latin typeface="Cambria"/>
                <a:ea typeface="Cambria"/>
                <a:cs typeface="Cambria"/>
                <a:sym typeface="Cambria"/>
              </a:defRPr>
            </a:lvl5pPr>
            <a:lvl6pPr indent="0" lvl="5" marL="0" marR="0" rtl="0" algn="r">
              <a:lnSpc>
                <a:spcPct val="100000"/>
              </a:lnSpc>
              <a:spcBef>
                <a:spcPts val="0"/>
              </a:spcBef>
              <a:buNone/>
              <a:defRPr b="0" i="0" sz="1200" u="none" cap="none" strike="noStrike">
                <a:solidFill>
                  <a:srgbClr val="8B8B8B"/>
                </a:solidFill>
                <a:latin typeface="Cambria"/>
                <a:ea typeface="Cambria"/>
                <a:cs typeface="Cambria"/>
                <a:sym typeface="Cambria"/>
              </a:defRPr>
            </a:lvl6pPr>
            <a:lvl7pPr indent="0" lvl="6" marL="0" marR="0" rtl="0" algn="r">
              <a:lnSpc>
                <a:spcPct val="100000"/>
              </a:lnSpc>
              <a:spcBef>
                <a:spcPts val="0"/>
              </a:spcBef>
              <a:buNone/>
              <a:defRPr b="0" i="0" sz="1200" u="none" cap="none" strike="noStrike">
                <a:solidFill>
                  <a:srgbClr val="8B8B8B"/>
                </a:solidFill>
                <a:latin typeface="Cambria"/>
                <a:ea typeface="Cambria"/>
                <a:cs typeface="Cambria"/>
                <a:sym typeface="Cambria"/>
              </a:defRPr>
            </a:lvl7pPr>
            <a:lvl8pPr indent="0" lvl="7" marL="0" marR="0" rtl="0" algn="r">
              <a:lnSpc>
                <a:spcPct val="100000"/>
              </a:lnSpc>
              <a:spcBef>
                <a:spcPts val="0"/>
              </a:spcBef>
              <a:buNone/>
              <a:defRPr b="0" i="0" sz="1200" u="none" cap="none" strike="noStrike">
                <a:solidFill>
                  <a:srgbClr val="8B8B8B"/>
                </a:solidFill>
                <a:latin typeface="Cambria"/>
                <a:ea typeface="Cambria"/>
                <a:cs typeface="Cambria"/>
                <a:sym typeface="Cambria"/>
              </a:defRPr>
            </a:lvl8pPr>
            <a:lvl9pPr indent="0" lvl="8" marL="0" marR="0" rtl="0" algn="r">
              <a:lnSpc>
                <a:spcPct val="100000"/>
              </a:lnSpc>
              <a:spcBef>
                <a:spcPts val="0"/>
              </a:spcBef>
              <a:buNone/>
              <a:defRPr b="0" i="0" sz="1200" u="none" cap="none" strike="noStrike">
                <a:solidFill>
                  <a:srgbClr val="8B8B8B"/>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pt-BR"/>
              <a:t>‹#›</a:t>
            </a:fld>
            <a:endParaRPr>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61" name="Google Shape;61;p1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mbria"/>
                <a:ea typeface="Cambria"/>
                <a:cs typeface="Cambria"/>
                <a:sym typeface="Cambria"/>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mbria"/>
                <a:ea typeface="Cambria"/>
                <a:cs typeface="Cambria"/>
                <a:sym typeface="Cambria"/>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mbria"/>
                <a:ea typeface="Cambria"/>
                <a:cs typeface="Cambria"/>
                <a:sym typeface="Cambria"/>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mbria"/>
                <a:ea typeface="Cambria"/>
                <a:cs typeface="Cambria"/>
                <a:sym typeface="Cambria"/>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mbria"/>
                <a:ea typeface="Cambria"/>
                <a:cs typeface="Cambria"/>
                <a:sym typeface="Cambri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mbria"/>
                <a:ea typeface="Cambria"/>
                <a:cs typeface="Cambria"/>
                <a:sym typeface="Cambri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mbria"/>
                <a:ea typeface="Cambria"/>
                <a:cs typeface="Cambria"/>
                <a:sym typeface="Cambri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mbria"/>
                <a:ea typeface="Cambria"/>
                <a:cs typeface="Cambria"/>
                <a:sym typeface="Cambri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mbria"/>
                <a:ea typeface="Cambria"/>
                <a:cs typeface="Cambria"/>
                <a:sym typeface="Cambria"/>
              </a:defRPr>
            </a:lvl9pPr>
          </a:lstStyle>
          <a:p/>
        </p:txBody>
      </p:sp>
      <p:sp>
        <p:nvSpPr>
          <p:cNvPr id="62" name="Google Shape;62;p1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mbria"/>
                <a:ea typeface="Cambria"/>
                <a:cs typeface="Cambria"/>
                <a:sym typeface="Cambria"/>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3" name="Google Shape;63;p1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mbria"/>
                <a:ea typeface="Cambria"/>
                <a:cs typeface="Cambria"/>
                <a:sym typeface="Cambria"/>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4" name="Google Shape;64;p1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Cambria"/>
                <a:ea typeface="Cambria"/>
                <a:cs typeface="Cambria"/>
                <a:sym typeface="Cambria"/>
              </a:defRPr>
            </a:lvl1pPr>
            <a:lvl2pPr indent="0" lvl="1" marL="0" marR="0" rtl="0" algn="r">
              <a:spcBef>
                <a:spcPts val="0"/>
              </a:spcBef>
              <a:spcAft>
                <a:spcPts val="0"/>
              </a:spcAft>
              <a:buNone/>
              <a:defRPr b="0" i="0" sz="1200" u="none" cap="none" strike="noStrike">
                <a:solidFill>
                  <a:srgbClr val="888888"/>
                </a:solidFill>
                <a:latin typeface="Cambria"/>
                <a:ea typeface="Cambria"/>
                <a:cs typeface="Cambria"/>
                <a:sym typeface="Cambria"/>
              </a:defRPr>
            </a:lvl2pPr>
            <a:lvl3pPr indent="0" lvl="2" marL="0" marR="0" rtl="0" algn="r">
              <a:spcBef>
                <a:spcPts val="0"/>
              </a:spcBef>
              <a:spcAft>
                <a:spcPts val="0"/>
              </a:spcAft>
              <a:buNone/>
              <a:defRPr b="0" i="0" sz="1200" u="none" cap="none" strike="noStrike">
                <a:solidFill>
                  <a:srgbClr val="888888"/>
                </a:solidFill>
                <a:latin typeface="Cambria"/>
                <a:ea typeface="Cambria"/>
                <a:cs typeface="Cambria"/>
                <a:sym typeface="Cambria"/>
              </a:defRPr>
            </a:lvl3pPr>
            <a:lvl4pPr indent="0" lvl="3" marL="0" marR="0" rtl="0" algn="r">
              <a:spcBef>
                <a:spcPts val="0"/>
              </a:spcBef>
              <a:spcAft>
                <a:spcPts val="0"/>
              </a:spcAft>
              <a:buNone/>
              <a:defRPr b="0" i="0" sz="1200" u="none" cap="none" strike="noStrike">
                <a:solidFill>
                  <a:srgbClr val="888888"/>
                </a:solidFill>
                <a:latin typeface="Cambria"/>
                <a:ea typeface="Cambria"/>
                <a:cs typeface="Cambria"/>
                <a:sym typeface="Cambria"/>
              </a:defRPr>
            </a:lvl4pPr>
            <a:lvl5pPr indent="0" lvl="4" marL="0" marR="0" rtl="0" algn="r">
              <a:spcBef>
                <a:spcPts val="0"/>
              </a:spcBef>
              <a:spcAft>
                <a:spcPts val="0"/>
              </a:spcAft>
              <a:buNone/>
              <a:defRPr b="0" i="0" sz="1200" u="none" cap="none" strike="noStrike">
                <a:solidFill>
                  <a:srgbClr val="888888"/>
                </a:solidFill>
                <a:latin typeface="Cambria"/>
                <a:ea typeface="Cambria"/>
                <a:cs typeface="Cambria"/>
                <a:sym typeface="Cambria"/>
              </a:defRPr>
            </a:lvl5pPr>
            <a:lvl6pPr indent="0" lvl="5" marL="0" marR="0" rtl="0" algn="r">
              <a:spcBef>
                <a:spcPts val="0"/>
              </a:spcBef>
              <a:spcAft>
                <a:spcPts val="0"/>
              </a:spcAft>
              <a:buNone/>
              <a:defRPr b="0" i="0" sz="1200" u="none" cap="none" strike="noStrike">
                <a:solidFill>
                  <a:srgbClr val="888888"/>
                </a:solidFill>
                <a:latin typeface="Cambria"/>
                <a:ea typeface="Cambria"/>
                <a:cs typeface="Cambria"/>
                <a:sym typeface="Cambria"/>
              </a:defRPr>
            </a:lvl6pPr>
            <a:lvl7pPr indent="0" lvl="6" marL="0" marR="0" rtl="0" algn="r">
              <a:spcBef>
                <a:spcPts val="0"/>
              </a:spcBef>
              <a:spcAft>
                <a:spcPts val="0"/>
              </a:spcAft>
              <a:buNone/>
              <a:defRPr b="0" i="0" sz="1200" u="none" cap="none" strike="noStrike">
                <a:solidFill>
                  <a:srgbClr val="888888"/>
                </a:solidFill>
                <a:latin typeface="Cambria"/>
                <a:ea typeface="Cambria"/>
                <a:cs typeface="Cambria"/>
                <a:sym typeface="Cambria"/>
              </a:defRPr>
            </a:lvl7pPr>
            <a:lvl8pPr indent="0" lvl="7" marL="0" marR="0" rtl="0" algn="r">
              <a:spcBef>
                <a:spcPts val="0"/>
              </a:spcBef>
              <a:spcAft>
                <a:spcPts val="0"/>
              </a:spcAft>
              <a:buNone/>
              <a:defRPr b="0" i="0" sz="1200" u="none" cap="none" strike="noStrike">
                <a:solidFill>
                  <a:srgbClr val="888888"/>
                </a:solidFill>
                <a:latin typeface="Cambria"/>
                <a:ea typeface="Cambria"/>
                <a:cs typeface="Cambria"/>
                <a:sym typeface="Cambria"/>
              </a:defRPr>
            </a:lvl8pPr>
            <a:lvl9pPr indent="0" lvl="8" marL="0" marR="0" rtl="0" algn="r">
              <a:spcBef>
                <a:spcPts val="0"/>
              </a:spcBef>
              <a:spcAft>
                <a:spcPts val="0"/>
              </a:spcAft>
              <a:buNone/>
              <a:defRPr b="0" i="0" sz="1200" u="none" cap="none" strike="noStrike">
                <a:solidFill>
                  <a:srgbClr val="888888"/>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34" name="Shape 134"/>
        <p:cNvGrpSpPr/>
        <p:nvPr/>
      </p:nvGrpSpPr>
      <p:grpSpPr>
        <a:xfrm>
          <a:off x="0" y="0"/>
          <a:ext cx="0" cy="0"/>
          <a:chOff x="0" y="0"/>
          <a:chExt cx="0" cy="0"/>
        </a:xfrm>
      </p:grpSpPr>
      <p:sp>
        <p:nvSpPr>
          <p:cNvPr id="135" name="Google Shape;135;p26"/>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36" name="Google Shape;136;p26"/>
          <p:cNvSpPr txBox="1"/>
          <p:nvPr>
            <p:ph idx="1" type="body"/>
          </p:nvPr>
        </p:nvSpPr>
        <p:spPr>
          <a:xfrm>
            <a:off x="457200" y="1600200"/>
            <a:ext cx="8229600" cy="45261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mbria"/>
                <a:ea typeface="Cambria"/>
                <a:cs typeface="Cambria"/>
                <a:sym typeface="Cambria"/>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mbria"/>
                <a:ea typeface="Cambria"/>
                <a:cs typeface="Cambria"/>
                <a:sym typeface="Cambria"/>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mbria"/>
                <a:ea typeface="Cambria"/>
                <a:cs typeface="Cambria"/>
                <a:sym typeface="Cambria"/>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mbria"/>
                <a:ea typeface="Cambria"/>
                <a:cs typeface="Cambria"/>
                <a:sym typeface="Cambria"/>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mbria"/>
                <a:ea typeface="Cambria"/>
                <a:cs typeface="Cambria"/>
                <a:sym typeface="Cambri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mbria"/>
                <a:ea typeface="Cambria"/>
                <a:cs typeface="Cambria"/>
                <a:sym typeface="Cambri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mbria"/>
                <a:ea typeface="Cambria"/>
                <a:cs typeface="Cambria"/>
                <a:sym typeface="Cambri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mbria"/>
                <a:ea typeface="Cambria"/>
                <a:cs typeface="Cambria"/>
                <a:sym typeface="Cambri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mbria"/>
                <a:ea typeface="Cambria"/>
                <a:cs typeface="Cambria"/>
                <a:sym typeface="Cambria"/>
              </a:defRPr>
            </a:lvl9pPr>
          </a:lstStyle>
          <a:p/>
        </p:txBody>
      </p:sp>
      <p:sp>
        <p:nvSpPr>
          <p:cNvPr id="137" name="Google Shape;137;p26"/>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200" u="none" cap="none" strike="noStrike">
                <a:solidFill>
                  <a:srgbClr val="888888"/>
                </a:solidFill>
                <a:latin typeface="Cambria"/>
                <a:ea typeface="Cambria"/>
                <a:cs typeface="Cambria"/>
                <a:sym typeface="Cambria"/>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8" name="Google Shape;138;p26"/>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1200" u="none" cap="none" strike="noStrike">
                <a:solidFill>
                  <a:srgbClr val="888888"/>
                </a:solidFill>
                <a:latin typeface="Cambria"/>
                <a:ea typeface="Cambria"/>
                <a:cs typeface="Cambria"/>
                <a:sym typeface="Cambria"/>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9" name="Google Shape;139;p2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Cambria"/>
                <a:ea typeface="Cambria"/>
                <a:cs typeface="Cambria"/>
                <a:sym typeface="Cambria"/>
              </a:defRPr>
            </a:lvl1pPr>
            <a:lvl2pPr indent="0" lvl="1" marL="0" marR="0" rtl="0" algn="r">
              <a:spcBef>
                <a:spcPts val="0"/>
              </a:spcBef>
              <a:spcAft>
                <a:spcPts val="0"/>
              </a:spcAft>
              <a:buNone/>
              <a:defRPr b="0" i="0" sz="1200" u="none" cap="none" strike="noStrike">
                <a:solidFill>
                  <a:srgbClr val="888888"/>
                </a:solidFill>
                <a:latin typeface="Cambria"/>
                <a:ea typeface="Cambria"/>
                <a:cs typeface="Cambria"/>
                <a:sym typeface="Cambria"/>
              </a:defRPr>
            </a:lvl2pPr>
            <a:lvl3pPr indent="0" lvl="2" marL="0" marR="0" rtl="0" algn="r">
              <a:spcBef>
                <a:spcPts val="0"/>
              </a:spcBef>
              <a:spcAft>
                <a:spcPts val="0"/>
              </a:spcAft>
              <a:buNone/>
              <a:defRPr b="0" i="0" sz="1200" u="none" cap="none" strike="noStrike">
                <a:solidFill>
                  <a:srgbClr val="888888"/>
                </a:solidFill>
                <a:latin typeface="Cambria"/>
                <a:ea typeface="Cambria"/>
                <a:cs typeface="Cambria"/>
                <a:sym typeface="Cambria"/>
              </a:defRPr>
            </a:lvl3pPr>
            <a:lvl4pPr indent="0" lvl="3" marL="0" marR="0" rtl="0" algn="r">
              <a:spcBef>
                <a:spcPts val="0"/>
              </a:spcBef>
              <a:spcAft>
                <a:spcPts val="0"/>
              </a:spcAft>
              <a:buNone/>
              <a:defRPr b="0" i="0" sz="1200" u="none" cap="none" strike="noStrike">
                <a:solidFill>
                  <a:srgbClr val="888888"/>
                </a:solidFill>
                <a:latin typeface="Cambria"/>
                <a:ea typeface="Cambria"/>
                <a:cs typeface="Cambria"/>
                <a:sym typeface="Cambria"/>
              </a:defRPr>
            </a:lvl4pPr>
            <a:lvl5pPr indent="0" lvl="4" marL="0" marR="0" rtl="0" algn="r">
              <a:spcBef>
                <a:spcPts val="0"/>
              </a:spcBef>
              <a:spcAft>
                <a:spcPts val="0"/>
              </a:spcAft>
              <a:buNone/>
              <a:defRPr b="0" i="0" sz="1200" u="none" cap="none" strike="noStrike">
                <a:solidFill>
                  <a:srgbClr val="888888"/>
                </a:solidFill>
                <a:latin typeface="Cambria"/>
                <a:ea typeface="Cambria"/>
                <a:cs typeface="Cambria"/>
                <a:sym typeface="Cambria"/>
              </a:defRPr>
            </a:lvl5pPr>
            <a:lvl6pPr indent="0" lvl="5" marL="0" marR="0" rtl="0" algn="r">
              <a:spcBef>
                <a:spcPts val="0"/>
              </a:spcBef>
              <a:spcAft>
                <a:spcPts val="0"/>
              </a:spcAft>
              <a:buNone/>
              <a:defRPr b="0" i="0" sz="1200" u="none" cap="none" strike="noStrike">
                <a:solidFill>
                  <a:srgbClr val="888888"/>
                </a:solidFill>
                <a:latin typeface="Cambria"/>
                <a:ea typeface="Cambria"/>
                <a:cs typeface="Cambria"/>
                <a:sym typeface="Cambria"/>
              </a:defRPr>
            </a:lvl6pPr>
            <a:lvl7pPr indent="0" lvl="6" marL="0" marR="0" rtl="0" algn="r">
              <a:spcBef>
                <a:spcPts val="0"/>
              </a:spcBef>
              <a:spcAft>
                <a:spcPts val="0"/>
              </a:spcAft>
              <a:buNone/>
              <a:defRPr b="0" i="0" sz="1200" u="none" cap="none" strike="noStrike">
                <a:solidFill>
                  <a:srgbClr val="888888"/>
                </a:solidFill>
                <a:latin typeface="Cambria"/>
                <a:ea typeface="Cambria"/>
                <a:cs typeface="Cambria"/>
                <a:sym typeface="Cambria"/>
              </a:defRPr>
            </a:lvl7pPr>
            <a:lvl8pPr indent="0" lvl="7" marL="0" marR="0" rtl="0" algn="r">
              <a:spcBef>
                <a:spcPts val="0"/>
              </a:spcBef>
              <a:spcAft>
                <a:spcPts val="0"/>
              </a:spcAft>
              <a:buNone/>
              <a:defRPr b="0" i="0" sz="1200" u="none" cap="none" strike="noStrike">
                <a:solidFill>
                  <a:srgbClr val="888888"/>
                </a:solidFill>
                <a:latin typeface="Cambria"/>
                <a:ea typeface="Cambria"/>
                <a:cs typeface="Cambria"/>
                <a:sym typeface="Cambria"/>
              </a:defRPr>
            </a:lvl8pPr>
            <a:lvl9pPr indent="0" lvl="8" marL="0" marR="0" rtl="0" algn="r">
              <a:spcBef>
                <a:spcPts val="0"/>
              </a:spcBef>
              <a:spcAft>
                <a:spcPts val="0"/>
              </a:spcAft>
              <a:buNone/>
              <a:defRPr b="0" i="0" sz="1200" u="none" cap="none" strike="noStrike">
                <a:solidFill>
                  <a:srgbClr val="888888"/>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jpg"/><Relationship Id="rId4" Type="http://schemas.openxmlformats.org/officeDocument/2006/relationships/image" Target="../media/image10.jpg"/><Relationship Id="rId5" Type="http://schemas.openxmlformats.org/officeDocument/2006/relationships/image" Target="../media/image1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7.jpg"/><Relationship Id="rId4" Type="http://schemas.openxmlformats.org/officeDocument/2006/relationships/image" Target="../media/image22.jpg"/><Relationship Id="rId5" Type="http://schemas.openxmlformats.org/officeDocument/2006/relationships/image" Target="../media/image1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1.jpg"/><Relationship Id="rId4" Type="http://schemas.openxmlformats.org/officeDocument/2006/relationships/image" Target="../media/image1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 Id="rId3" Type="http://schemas.openxmlformats.org/officeDocument/2006/relationships/image" Target="../media/image11.jpg"/><Relationship Id="rId4" Type="http://schemas.openxmlformats.org/officeDocument/2006/relationships/image" Target="../media/image1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 Id="rId3" Type="http://schemas.openxmlformats.org/officeDocument/2006/relationships/image" Target="../media/image11.jp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xml"/><Relationship Id="rId3" Type="http://schemas.openxmlformats.org/officeDocument/2006/relationships/image" Target="../media/image1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 Id="rId3" Type="http://schemas.openxmlformats.org/officeDocument/2006/relationships/image" Target="../media/image1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 Id="rId3" Type="http://schemas.openxmlformats.org/officeDocument/2006/relationships/image" Target="../media/image1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 Id="rId3" Type="http://schemas.openxmlformats.org/officeDocument/2006/relationships/image" Target="../media/image11.jpg"/><Relationship Id="rId4" Type="http://schemas.openxmlformats.org/officeDocument/2006/relationships/image" Target="../media/image9.jpg"/><Relationship Id="rId5" Type="http://schemas.openxmlformats.org/officeDocument/2006/relationships/image" Target="../media/image16.jpg"/><Relationship Id="rId6" Type="http://schemas.openxmlformats.org/officeDocument/2006/relationships/image" Target="../media/image1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jpg"/><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8"/>
          <p:cNvSpPr txBox="1"/>
          <p:nvPr/>
        </p:nvSpPr>
        <p:spPr>
          <a:xfrm>
            <a:off x="503975" y="1855275"/>
            <a:ext cx="8229300" cy="11427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i="0" lang="pt-BR" sz="5000" u="none" cap="none" strike="noStrike">
                <a:solidFill>
                  <a:srgbClr val="454FA1"/>
                </a:solidFill>
              </a:rPr>
              <a:t>Sejam bem vindos a </a:t>
            </a:r>
            <a:r>
              <a:rPr lang="pt-BR" sz="5000">
                <a:solidFill>
                  <a:srgbClr val="454FA1"/>
                </a:solidFill>
              </a:rPr>
              <a:t>O</a:t>
            </a:r>
            <a:r>
              <a:rPr i="0" lang="pt-BR" sz="5000" u="none" cap="none" strike="noStrike">
                <a:solidFill>
                  <a:srgbClr val="454FA1"/>
                </a:solidFill>
              </a:rPr>
              <a:t>ficina de </a:t>
            </a:r>
            <a:r>
              <a:rPr lang="pt-BR" sz="5000">
                <a:solidFill>
                  <a:srgbClr val="454FA1"/>
                </a:solidFill>
              </a:rPr>
              <a:t>C</a:t>
            </a:r>
            <a:r>
              <a:rPr i="0" lang="pt-BR" sz="5000" u="none" cap="none" strike="noStrike">
                <a:solidFill>
                  <a:srgbClr val="454FA1"/>
                </a:solidFill>
              </a:rPr>
              <a:t>onfecção de</a:t>
            </a:r>
            <a:r>
              <a:rPr lang="pt-BR" sz="5000">
                <a:solidFill>
                  <a:srgbClr val="454FA1"/>
                </a:solidFill>
              </a:rPr>
              <a:t> J</a:t>
            </a:r>
            <a:r>
              <a:rPr i="0" lang="pt-BR" sz="5000" u="none" cap="none" strike="noStrike">
                <a:solidFill>
                  <a:srgbClr val="454FA1"/>
                </a:solidFill>
              </a:rPr>
              <a:t>ogos </a:t>
            </a:r>
            <a:endParaRPr i="0" sz="5000" u="none" cap="none" strike="noStrike">
              <a:solidFill>
                <a:srgbClr val="000000"/>
              </a:solidFill>
            </a:endParaRPr>
          </a:p>
        </p:txBody>
      </p:sp>
      <p:sp>
        <p:nvSpPr>
          <p:cNvPr id="214" name="Google Shape;214;p38"/>
          <p:cNvSpPr txBox="1"/>
          <p:nvPr/>
        </p:nvSpPr>
        <p:spPr>
          <a:xfrm>
            <a:off x="503975" y="3986625"/>
            <a:ext cx="8229300" cy="20217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pt-BR" sz="2600" u="none" cap="none" strike="noStrike">
                <a:solidFill>
                  <a:srgbClr val="003D73"/>
                </a:solidFill>
                <a:latin typeface="Arial"/>
                <a:ea typeface="Arial"/>
                <a:cs typeface="Arial"/>
                <a:sym typeface="Arial"/>
              </a:rPr>
              <a:t>Ministrantes: Giovana Hister, </a:t>
            </a:r>
            <a:r>
              <a:rPr lang="pt-BR" sz="2600">
                <a:solidFill>
                  <a:srgbClr val="003D73"/>
                </a:solidFill>
              </a:rPr>
              <a:t>Justtyne Monteiro,</a:t>
            </a:r>
            <a:r>
              <a:rPr lang="pt-BR" sz="2600">
                <a:solidFill>
                  <a:schemeClr val="dk1"/>
                </a:solidFill>
              </a:rPr>
              <a:t> </a:t>
            </a:r>
            <a:r>
              <a:rPr b="0" i="0" lang="pt-BR" sz="2600" u="none" cap="none" strike="noStrike">
                <a:solidFill>
                  <a:srgbClr val="003D73"/>
                </a:solidFill>
                <a:latin typeface="Arial"/>
                <a:ea typeface="Arial"/>
                <a:cs typeface="Arial"/>
                <a:sym typeface="Arial"/>
              </a:rPr>
              <a:t>Lucas Lopes e Rodrigo </a:t>
            </a:r>
            <a:r>
              <a:rPr lang="pt-BR" sz="2600">
                <a:solidFill>
                  <a:srgbClr val="003D73"/>
                </a:solidFill>
              </a:rPr>
              <a:t>Kuhn</a:t>
            </a:r>
            <a:endParaRPr b="0" i="0" sz="2600" u="none" cap="none" strike="noStrike">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7"/>
          <p:cNvSpPr txBox="1"/>
          <p:nvPr/>
        </p:nvSpPr>
        <p:spPr>
          <a:xfrm>
            <a:off x="457375" y="456600"/>
            <a:ext cx="8229300" cy="11427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pt-BR" sz="3600"/>
              <a:t>Lógicos</a:t>
            </a:r>
            <a:endParaRPr i="0" sz="3600" u="none" cap="none" strike="noStrike"/>
          </a:p>
        </p:txBody>
      </p:sp>
      <p:pic>
        <p:nvPicPr>
          <p:cNvPr id="280" name="Google Shape;280;p47"/>
          <p:cNvPicPr preferRelativeResize="0"/>
          <p:nvPr/>
        </p:nvPicPr>
        <p:blipFill rotWithShape="1">
          <a:blip r:embed="rId3">
            <a:alphaModFix/>
          </a:blip>
          <a:srcRect b="-16914" l="5800" r="-20888" t="8970"/>
          <a:stretch/>
        </p:blipFill>
        <p:spPr>
          <a:xfrm>
            <a:off x="620400" y="1674663"/>
            <a:ext cx="3462200" cy="3031076"/>
          </a:xfrm>
          <a:prstGeom prst="rect">
            <a:avLst/>
          </a:prstGeom>
          <a:noFill/>
          <a:ln>
            <a:noFill/>
          </a:ln>
        </p:spPr>
      </p:pic>
      <p:pic>
        <p:nvPicPr>
          <p:cNvPr id="281" name="Google Shape;281;p47"/>
          <p:cNvPicPr preferRelativeResize="0"/>
          <p:nvPr/>
        </p:nvPicPr>
        <p:blipFill>
          <a:blip r:embed="rId4">
            <a:alphaModFix/>
          </a:blip>
          <a:stretch>
            <a:fillRect/>
          </a:stretch>
        </p:blipFill>
        <p:spPr>
          <a:xfrm>
            <a:off x="3894425" y="1659477"/>
            <a:ext cx="2410250" cy="2692600"/>
          </a:xfrm>
          <a:prstGeom prst="rect">
            <a:avLst/>
          </a:prstGeom>
          <a:noFill/>
          <a:ln>
            <a:noFill/>
          </a:ln>
        </p:spPr>
      </p:pic>
      <p:pic>
        <p:nvPicPr>
          <p:cNvPr id="282" name="Google Shape;282;p47"/>
          <p:cNvPicPr preferRelativeResize="0"/>
          <p:nvPr/>
        </p:nvPicPr>
        <p:blipFill>
          <a:blip r:embed="rId5">
            <a:alphaModFix/>
          </a:blip>
          <a:stretch>
            <a:fillRect/>
          </a:stretch>
        </p:blipFill>
        <p:spPr>
          <a:xfrm>
            <a:off x="6619500" y="1896238"/>
            <a:ext cx="2219050" cy="2219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8"/>
          <p:cNvSpPr txBox="1"/>
          <p:nvPr/>
        </p:nvSpPr>
        <p:spPr>
          <a:xfrm>
            <a:off x="457375" y="456600"/>
            <a:ext cx="8229300" cy="11427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pt-BR" sz="3600"/>
              <a:t>Habilidades Físicas</a:t>
            </a:r>
            <a:endParaRPr i="0" sz="3600" u="none" cap="none" strike="noStrike"/>
          </a:p>
        </p:txBody>
      </p:sp>
      <p:pic>
        <p:nvPicPr>
          <p:cNvPr id="288" name="Google Shape;288;p48"/>
          <p:cNvPicPr preferRelativeResize="0"/>
          <p:nvPr/>
        </p:nvPicPr>
        <p:blipFill rotWithShape="1">
          <a:blip r:embed="rId3">
            <a:alphaModFix/>
          </a:blip>
          <a:srcRect b="17600" l="11516" r="13700" t="19316"/>
          <a:stretch/>
        </p:blipFill>
        <p:spPr>
          <a:xfrm>
            <a:off x="318600" y="1892000"/>
            <a:ext cx="4108076" cy="2598999"/>
          </a:xfrm>
          <a:prstGeom prst="rect">
            <a:avLst/>
          </a:prstGeom>
          <a:noFill/>
          <a:ln>
            <a:noFill/>
          </a:ln>
        </p:spPr>
      </p:pic>
      <p:pic>
        <p:nvPicPr>
          <p:cNvPr id="289" name="Google Shape;289;p48"/>
          <p:cNvPicPr preferRelativeResize="0"/>
          <p:nvPr/>
        </p:nvPicPr>
        <p:blipFill rotWithShape="1">
          <a:blip r:embed="rId4">
            <a:alphaModFix/>
          </a:blip>
          <a:srcRect b="10892" l="10597" r="11308" t="21365"/>
          <a:stretch/>
        </p:blipFill>
        <p:spPr>
          <a:xfrm>
            <a:off x="4578600" y="1892000"/>
            <a:ext cx="4108076" cy="2598999"/>
          </a:xfrm>
          <a:prstGeom prst="rect">
            <a:avLst/>
          </a:prstGeom>
          <a:noFill/>
          <a:ln>
            <a:noFill/>
          </a:ln>
        </p:spPr>
      </p:pic>
      <p:pic>
        <p:nvPicPr>
          <p:cNvPr id="290" name="Google Shape;290;p48"/>
          <p:cNvPicPr preferRelativeResize="0"/>
          <p:nvPr/>
        </p:nvPicPr>
        <p:blipFill rotWithShape="1">
          <a:blip r:embed="rId5">
            <a:alphaModFix/>
          </a:blip>
          <a:srcRect b="12497" l="0" r="0" t="10644"/>
          <a:stretch/>
        </p:blipFill>
        <p:spPr>
          <a:xfrm>
            <a:off x="3219450" y="4491000"/>
            <a:ext cx="2705100" cy="2079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pic>
        <p:nvPicPr>
          <p:cNvPr id="295" name="Google Shape;295;p49"/>
          <p:cNvPicPr preferRelativeResize="0"/>
          <p:nvPr/>
        </p:nvPicPr>
        <p:blipFill>
          <a:blip r:embed="rId3">
            <a:alphaModFix/>
          </a:blip>
          <a:stretch>
            <a:fillRect/>
          </a:stretch>
        </p:blipFill>
        <p:spPr>
          <a:xfrm>
            <a:off x="847725" y="595313"/>
            <a:ext cx="7448550" cy="5667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pic>
        <p:nvPicPr>
          <p:cNvPr id="300" name="Google Shape;300;p50"/>
          <p:cNvPicPr preferRelativeResize="0"/>
          <p:nvPr/>
        </p:nvPicPr>
        <p:blipFill>
          <a:blip r:embed="rId3">
            <a:alphaModFix/>
          </a:blip>
          <a:stretch>
            <a:fillRect/>
          </a:stretch>
        </p:blipFill>
        <p:spPr>
          <a:xfrm>
            <a:off x="681038" y="485775"/>
            <a:ext cx="7781925" cy="5886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pic>
        <p:nvPicPr>
          <p:cNvPr id="305" name="Google Shape;305;p51"/>
          <p:cNvPicPr preferRelativeResize="0"/>
          <p:nvPr/>
        </p:nvPicPr>
        <p:blipFill>
          <a:blip r:embed="rId3">
            <a:alphaModFix/>
          </a:blip>
          <a:stretch>
            <a:fillRect/>
          </a:stretch>
        </p:blipFill>
        <p:spPr>
          <a:xfrm>
            <a:off x="676275" y="514350"/>
            <a:ext cx="7791450" cy="5829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2"/>
          <p:cNvSpPr txBox="1"/>
          <p:nvPr>
            <p:ph idx="1" type="body"/>
          </p:nvPr>
        </p:nvSpPr>
        <p:spPr>
          <a:xfrm>
            <a:off x="0" y="830600"/>
            <a:ext cx="9144000" cy="4526100"/>
          </a:xfrm>
          <a:prstGeom prst="rect">
            <a:avLst/>
          </a:prstGeom>
        </p:spPr>
        <p:txBody>
          <a:bodyPr anchorCtr="0" anchor="t" bIns="45700" lIns="91425" spcFirstLastPara="1" rIns="91425" wrap="square" tIns="45700">
            <a:noAutofit/>
          </a:bodyPr>
          <a:lstStyle/>
          <a:p>
            <a:pPr indent="0" lvl="0" marL="0" rtl="0" algn="ctr">
              <a:lnSpc>
                <a:spcPct val="120000"/>
              </a:lnSpc>
              <a:spcBef>
                <a:spcPts val="0"/>
              </a:spcBef>
              <a:spcAft>
                <a:spcPts val="0"/>
              </a:spcAft>
              <a:buClr>
                <a:schemeClr val="dk1"/>
              </a:buClr>
              <a:buSzPts val="1100"/>
              <a:buFont typeface="Arial"/>
              <a:buNone/>
            </a:pPr>
            <a:r>
              <a:rPr lang="pt-BR" sz="4400">
                <a:solidFill>
                  <a:srgbClr val="1C3687"/>
                </a:solidFill>
                <a:latin typeface="Arial"/>
                <a:ea typeface="Arial"/>
                <a:cs typeface="Arial"/>
                <a:sym typeface="Arial"/>
              </a:rPr>
              <a:t>Obrigado pela atenção!</a:t>
            </a:r>
            <a:endParaRPr sz="4400">
              <a:solidFill>
                <a:srgbClr val="1C3687"/>
              </a:solidFill>
              <a:latin typeface="Arial"/>
              <a:ea typeface="Arial"/>
              <a:cs typeface="Arial"/>
              <a:sym typeface="Arial"/>
            </a:endParaRPr>
          </a:p>
          <a:p>
            <a:pPr indent="0" lvl="0" marL="0" rtl="0" algn="ctr">
              <a:lnSpc>
                <a:spcPct val="120000"/>
              </a:lnSpc>
              <a:spcBef>
                <a:spcPts val="1400"/>
              </a:spcBef>
              <a:spcAft>
                <a:spcPts val="0"/>
              </a:spcAft>
              <a:buClr>
                <a:schemeClr val="dk1"/>
              </a:buClr>
              <a:buSzPts val="1100"/>
              <a:buFont typeface="Arial"/>
              <a:buNone/>
            </a:pPr>
            <a:r>
              <a:rPr lang="pt-BR" sz="4000">
                <a:latin typeface="Arial"/>
                <a:ea typeface="Arial"/>
                <a:cs typeface="Arial"/>
                <a:sym typeface="Arial"/>
              </a:rPr>
              <a:t>Curta nossa página no Facebook e nos sigam no Instagram:</a:t>
            </a:r>
            <a:endParaRPr sz="4000">
              <a:latin typeface="Arial"/>
              <a:ea typeface="Arial"/>
              <a:cs typeface="Arial"/>
              <a:sym typeface="Arial"/>
            </a:endParaRPr>
          </a:p>
          <a:p>
            <a:pPr indent="0" lvl="0" marL="0" rtl="0" algn="ctr">
              <a:lnSpc>
                <a:spcPct val="120000"/>
              </a:lnSpc>
              <a:spcBef>
                <a:spcPts val="1400"/>
              </a:spcBef>
              <a:spcAft>
                <a:spcPts val="0"/>
              </a:spcAft>
              <a:buClr>
                <a:schemeClr val="dk1"/>
              </a:buClr>
              <a:buSzPts val="1100"/>
              <a:buFont typeface="Arial"/>
              <a:buNone/>
            </a:pPr>
            <a:r>
              <a:rPr lang="pt-BR" sz="4000">
                <a:latin typeface="Arial"/>
                <a:ea typeface="Arial"/>
                <a:cs typeface="Arial"/>
                <a:sym typeface="Arial"/>
              </a:rPr>
              <a:t>InovaLab campus Restinga</a:t>
            </a:r>
            <a:endParaRPr sz="4000">
              <a:latin typeface="Arial"/>
              <a:ea typeface="Arial"/>
              <a:cs typeface="Arial"/>
              <a:sym typeface="Arial"/>
            </a:endParaRPr>
          </a:p>
          <a:p>
            <a:pPr indent="0" lvl="0" marL="0" rtl="0" algn="ctr">
              <a:lnSpc>
                <a:spcPct val="120000"/>
              </a:lnSpc>
              <a:spcBef>
                <a:spcPts val="1400"/>
              </a:spcBef>
              <a:spcAft>
                <a:spcPts val="0"/>
              </a:spcAft>
              <a:buClr>
                <a:schemeClr val="dk1"/>
              </a:buClr>
              <a:buSzPts val="1100"/>
              <a:buFont typeface="Arial"/>
              <a:buNone/>
            </a:pPr>
            <a:r>
              <a:rPr lang="pt-BR" sz="4000">
                <a:latin typeface="Arial"/>
                <a:ea typeface="Arial"/>
                <a:cs typeface="Arial"/>
                <a:sym typeface="Arial"/>
              </a:rPr>
              <a:t>Email: inovalab@restinga.ifrs.edu.br</a:t>
            </a:r>
            <a:endParaRPr sz="40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4000">
              <a:latin typeface="Arial"/>
              <a:ea typeface="Arial"/>
              <a:cs typeface="Arial"/>
              <a:sym typeface="Arial"/>
            </a:endParaRPr>
          </a:p>
          <a:p>
            <a:pPr indent="0" lvl="0" marL="0" rtl="0" algn="l">
              <a:spcBef>
                <a:spcPts val="640"/>
              </a:spcBef>
              <a:spcAft>
                <a:spcPts val="0"/>
              </a:spcAft>
              <a:buClr>
                <a:schemeClr val="dk1"/>
              </a:buClr>
              <a:buSzPts val="1100"/>
              <a:buFont typeface="Arial"/>
              <a:buNone/>
            </a:pPr>
            <a:r>
              <a:t/>
            </a:r>
            <a:endParaRPr sz="4000">
              <a:latin typeface="Arial"/>
              <a:ea typeface="Arial"/>
              <a:cs typeface="Arial"/>
              <a:sym typeface="Arial"/>
            </a:endParaRPr>
          </a:p>
          <a:p>
            <a:pPr indent="0" lvl="0" marL="0" rtl="0" algn="l">
              <a:spcBef>
                <a:spcPts val="640"/>
              </a:spcBef>
              <a:spcAft>
                <a:spcPts val="0"/>
              </a:spcAft>
              <a:buNone/>
            </a:pPr>
            <a:r>
              <a:t/>
            </a:r>
            <a:endParaRPr/>
          </a:p>
        </p:txBody>
      </p:sp>
      <p:pic>
        <p:nvPicPr>
          <p:cNvPr id="311" name="Google Shape;311;p52"/>
          <p:cNvPicPr preferRelativeResize="0"/>
          <p:nvPr/>
        </p:nvPicPr>
        <p:blipFill rotWithShape="1">
          <a:blip r:embed="rId3">
            <a:alphaModFix/>
          </a:blip>
          <a:srcRect b="0" l="0" r="0" t="0"/>
          <a:stretch/>
        </p:blipFill>
        <p:spPr>
          <a:xfrm>
            <a:off x="2659320" y="5687640"/>
            <a:ext cx="1887480" cy="87552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p39"/>
          <p:cNvPicPr preferRelativeResize="0"/>
          <p:nvPr/>
        </p:nvPicPr>
        <p:blipFill rotWithShape="1">
          <a:blip r:embed="rId3">
            <a:alphaModFix/>
          </a:blip>
          <a:srcRect b="0" l="0" r="0" t="0"/>
          <a:stretch/>
        </p:blipFill>
        <p:spPr>
          <a:xfrm>
            <a:off x="2659320" y="5687640"/>
            <a:ext cx="1887480" cy="875520"/>
          </a:xfrm>
          <a:prstGeom prst="rect">
            <a:avLst/>
          </a:prstGeom>
          <a:noFill/>
          <a:ln>
            <a:noFill/>
          </a:ln>
        </p:spPr>
      </p:pic>
      <p:pic>
        <p:nvPicPr>
          <p:cNvPr id="220" name="Google Shape;220;p39"/>
          <p:cNvPicPr preferRelativeResize="0"/>
          <p:nvPr/>
        </p:nvPicPr>
        <p:blipFill>
          <a:blip r:embed="rId4">
            <a:alphaModFix/>
          </a:blip>
          <a:stretch>
            <a:fillRect/>
          </a:stretch>
        </p:blipFill>
        <p:spPr>
          <a:xfrm>
            <a:off x="152400" y="1083000"/>
            <a:ext cx="8839201" cy="411384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0"/>
          <p:cNvSpPr txBox="1"/>
          <p:nvPr>
            <p:ph type="title"/>
          </p:nvPr>
        </p:nvSpPr>
        <p:spPr>
          <a:xfrm>
            <a:off x="457200" y="377813"/>
            <a:ext cx="8229600" cy="1143000"/>
          </a:xfrm>
          <a:prstGeom prst="rect">
            <a:avLst/>
          </a:prstGeom>
        </p:spPr>
        <p:txBody>
          <a:bodyPr anchorCtr="0" anchor="ctr" bIns="91425" lIns="91425" spcFirstLastPara="1" rIns="91425" wrap="square" tIns="91425">
            <a:noAutofit/>
          </a:bodyPr>
          <a:lstStyle/>
          <a:p>
            <a:pPr indent="0" lvl="0" marL="0" rtl="0" algn="ctr">
              <a:lnSpc>
                <a:spcPct val="130000"/>
              </a:lnSpc>
              <a:spcBef>
                <a:spcPts val="1400"/>
              </a:spcBef>
              <a:spcAft>
                <a:spcPts val="3000"/>
              </a:spcAft>
              <a:buNone/>
            </a:pPr>
            <a:r>
              <a:rPr b="1" lang="pt-BR" sz="4000">
                <a:solidFill>
                  <a:srgbClr val="4A86E8"/>
                </a:solidFill>
                <a:latin typeface="Arial"/>
                <a:ea typeface="Arial"/>
                <a:cs typeface="Arial"/>
                <a:sym typeface="Arial"/>
              </a:rPr>
              <a:t>Você é um maker?</a:t>
            </a:r>
            <a:endParaRPr b="1" sz="4000">
              <a:solidFill>
                <a:srgbClr val="4A86E8"/>
              </a:solidFill>
              <a:latin typeface="Arial"/>
              <a:ea typeface="Arial"/>
              <a:cs typeface="Arial"/>
              <a:sym typeface="Arial"/>
            </a:endParaRPr>
          </a:p>
        </p:txBody>
      </p:sp>
      <p:sp>
        <p:nvSpPr>
          <p:cNvPr id="226" name="Google Shape;226;p40"/>
          <p:cNvSpPr txBox="1"/>
          <p:nvPr>
            <p:ph idx="1" type="body"/>
          </p:nvPr>
        </p:nvSpPr>
        <p:spPr>
          <a:xfrm>
            <a:off x="457200" y="1330325"/>
            <a:ext cx="8229600" cy="4526100"/>
          </a:xfrm>
          <a:prstGeom prst="rect">
            <a:avLst/>
          </a:prstGeom>
        </p:spPr>
        <p:txBody>
          <a:bodyPr anchorCtr="0" anchor="t" bIns="91425" lIns="91425" spcFirstLastPara="1" rIns="91425" wrap="square" tIns="91425">
            <a:noAutofit/>
          </a:bodyPr>
          <a:lstStyle/>
          <a:p>
            <a:pPr indent="0" lvl="0" marL="0" rtl="0" algn="just">
              <a:lnSpc>
                <a:spcPct val="150000"/>
              </a:lnSpc>
              <a:spcBef>
                <a:spcPts val="640"/>
              </a:spcBef>
              <a:spcAft>
                <a:spcPts val="0"/>
              </a:spcAft>
              <a:buNone/>
            </a:pPr>
            <a:r>
              <a:rPr lang="pt-BR" sz="2600">
                <a:highlight>
                  <a:srgbClr val="FFFFFF"/>
                </a:highlight>
                <a:latin typeface="Arial"/>
                <a:ea typeface="Arial"/>
                <a:cs typeface="Arial"/>
                <a:sym typeface="Arial"/>
              </a:rPr>
              <a:t>Seu chuveiro não funciona. O que você faz? Quando foi a última vez que você criou alguma coisa com as mãos? O que você fabricaria em uma impressora 3D?</a:t>
            </a:r>
            <a:endParaRPr sz="2600">
              <a:latin typeface="Arial"/>
              <a:ea typeface="Arial"/>
              <a:cs typeface="Arial"/>
              <a:sym typeface="Arial"/>
            </a:endParaRPr>
          </a:p>
        </p:txBody>
      </p:sp>
      <p:pic>
        <p:nvPicPr>
          <p:cNvPr id="227" name="Google Shape;227;p40"/>
          <p:cNvPicPr preferRelativeResize="0"/>
          <p:nvPr/>
        </p:nvPicPr>
        <p:blipFill rotWithShape="1">
          <a:blip r:embed="rId3">
            <a:alphaModFix/>
          </a:blip>
          <a:srcRect b="0" l="0" r="0" t="0"/>
          <a:stretch/>
        </p:blipFill>
        <p:spPr>
          <a:xfrm>
            <a:off x="2659680" y="5687640"/>
            <a:ext cx="1887480" cy="875520"/>
          </a:xfrm>
          <a:prstGeom prst="rect">
            <a:avLst/>
          </a:prstGeom>
          <a:noFill/>
          <a:ln>
            <a:noFill/>
          </a:ln>
        </p:spPr>
      </p:pic>
      <p:pic>
        <p:nvPicPr>
          <p:cNvPr descr="Resultado de imagem para você é um maker" id="228" name="Google Shape;228;p40"/>
          <p:cNvPicPr preferRelativeResize="0"/>
          <p:nvPr/>
        </p:nvPicPr>
        <p:blipFill>
          <a:blip r:embed="rId4">
            <a:alphaModFix/>
          </a:blip>
          <a:stretch>
            <a:fillRect/>
          </a:stretch>
        </p:blipFill>
        <p:spPr>
          <a:xfrm>
            <a:off x="1928776" y="3332400"/>
            <a:ext cx="5286450" cy="2355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1"/>
          <p:cNvSpPr txBox="1"/>
          <p:nvPr>
            <p:ph type="title"/>
          </p:nvPr>
        </p:nvSpPr>
        <p:spPr>
          <a:xfrm>
            <a:off x="457200" y="457188"/>
            <a:ext cx="8229600" cy="1143000"/>
          </a:xfrm>
          <a:prstGeom prst="rect">
            <a:avLst/>
          </a:prstGeom>
        </p:spPr>
        <p:txBody>
          <a:bodyPr anchorCtr="0" anchor="ctr" bIns="91425" lIns="91425" spcFirstLastPara="1" rIns="91425" wrap="square" tIns="91425">
            <a:noAutofit/>
          </a:bodyPr>
          <a:lstStyle/>
          <a:p>
            <a:pPr indent="0" lvl="0" marL="0" rtl="0" algn="ctr">
              <a:lnSpc>
                <a:spcPct val="130000"/>
              </a:lnSpc>
              <a:spcBef>
                <a:spcPts val="1400"/>
              </a:spcBef>
              <a:spcAft>
                <a:spcPts val="3000"/>
              </a:spcAft>
              <a:buNone/>
            </a:pPr>
            <a:r>
              <a:rPr lang="pt-BR" sz="3600">
                <a:solidFill>
                  <a:srgbClr val="4A86E8"/>
                </a:solidFill>
                <a:latin typeface="Arial"/>
                <a:ea typeface="Arial"/>
                <a:cs typeface="Arial"/>
                <a:sym typeface="Arial"/>
              </a:rPr>
              <a:t>Uma nova cultura para a educação</a:t>
            </a:r>
            <a:endParaRPr sz="3600">
              <a:solidFill>
                <a:srgbClr val="4A86E8"/>
              </a:solidFill>
              <a:latin typeface="Arial"/>
              <a:ea typeface="Arial"/>
              <a:cs typeface="Arial"/>
              <a:sym typeface="Arial"/>
            </a:endParaRPr>
          </a:p>
        </p:txBody>
      </p:sp>
      <p:sp>
        <p:nvSpPr>
          <p:cNvPr id="234" name="Google Shape;234;p41"/>
          <p:cNvSpPr txBox="1"/>
          <p:nvPr>
            <p:ph idx="1" type="body"/>
          </p:nvPr>
        </p:nvSpPr>
        <p:spPr>
          <a:xfrm>
            <a:off x="457200" y="1600200"/>
            <a:ext cx="8229600" cy="4526100"/>
          </a:xfrm>
          <a:prstGeom prst="rect">
            <a:avLst/>
          </a:prstGeom>
        </p:spPr>
        <p:txBody>
          <a:bodyPr anchorCtr="0" anchor="t" bIns="91425" lIns="91425" spcFirstLastPara="1" rIns="91425" wrap="square" tIns="91425">
            <a:noAutofit/>
          </a:bodyPr>
          <a:lstStyle/>
          <a:p>
            <a:pPr indent="0" lvl="0" marL="0" rtl="0" algn="just">
              <a:lnSpc>
                <a:spcPct val="115000"/>
              </a:lnSpc>
              <a:spcBef>
                <a:spcPts val="640"/>
              </a:spcBef>
              <a:spcAft>
                <a:spcPts val="0"/>
              </a:spcAft>
              <a:buNone/>
            </a:pPr>
            <a:r>
              <a:rPr lang="pt-BR" sz="2800">
                <a:highlight>
                  <a:srgbClr val="FFFFFF"/>
                </a:highlight>
                <a:latin typeface="Arial"/>
                <a:ea typeface="Arial"/>
                <a:cs typeface="Arial"/>
                <a:sym typeface="Arial"/>
              </a:rPr>
              <a:t>Em muitas escolas, aulas teóricas estão sendo trocadas por atividades e projetos em laboratórios, que proporcionam uma experiência transdisciplinar e engajadora.</a:t>
            </a:r>
            <a:endParaRPr sz="2800">
              <a:latin typeface="Arial"/>
              <a:ea typeface="Arial"/>
              <a:cs typeface="Arial"/>
              <a:sym typeface="Arial"/>
            </a:endParaRPr>
          </a:p>
        </p:txBody>
      </p:sp>
      <p:pic>
        <p:nvPicPr>
          <p:cNvPr id="235" name="Google Shape;235;p41"/>
          <p:cNvPicPr preferRelativeResize="0"/>
          <p:nvPr/>
        </p:nvPicPr>
        <p:blipFill rotWithShape="1">
          <a:blip r:embed="rId3">
            <a:alphaModFix/>
          </a:blip>
          <a:srcRect b="0" l="0" r="0" t="0"/>
          <a:stretch/>
        </p:blipFill>
        <p:spPr>
          <a:xfrm>
            <a:off x="2659680" y="5687640"/>
            <a:ext cx="1887480" cy="875520"/>
          </a:xfrm>
          <a:prstGeom prst="rect">
            <a:avLst/>
          </a:prstGeom>
          <a:noFill/>
          <a:ln>
            <a:noFill/>
          </a:ln>
        </p:spPr>
      </p:pic>
      <p:pic>
        <p:nvPicPr>
          <p:cNvPr descr="Resultado de imagem para educação maker" id="236" name="Google Shape;236;p41"/>
          <p:cNvPicPr preferRelativeResize="0"/>
          <p:nvPr/>
        </p:nvPicPr>
        <p:blipFill>
          <a:blip r:embed="rId4">
            <a:alphaModFix/>
          </a:blip>
          <a:stretch>
            <a:fillRect/>
          </a:stretch>
        </p:blipFill>
        <p:spPr>
          <a:xfrm>
            <a:off x="2024625" y="3524250"/>
            <a:ext cx="5094754" cy="2258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2"/>
          <p:cNvSpPr txBox="1"/>
          <p:nvPr>
            <p:ph type="title"/>
          </p:nvPr>
        </p:nvSpPr>
        <p:spPr>
          <a:xfrm>
            <a:off x="457200" y="457188"/>
            <a:ext cx="8229600" cy="1143000"/>
          </a:xfrm>
          <a:prstGeom prst="rect">
            <a:avLst/>
          </a:prstGeom>
        </p:spPr>
        <p:txBody>
          <a:bodyPr anchorCtr="0" anchor="ctr" bIns="91425" lIns="91425" spcFirstLastPara="1" rIns="91425" wrap="square" tIns="91425">
            <a:noAutofit/>
          </a:bodyPr>
          <a:lstStyle/>
          <a:p>
            <a:pPr indent="0" lvl="0" marL="0" rtl="0" algn="ctr">
              <a:lnSpc>
                <a:spcPct val="130000"/>
              </a:lnSpc>
              <a:spcBef>
                <a:spcPts val="1400"/>
              </a:spcBef>
              <a:spcAft>
                <a:spcPts val="3000"/>
              </a:spcAft>
              <a:buNone/>
            </a:pPr>
            <a:r>
              <a:rPr lang="pt-BR" sz="3600">
                <a:solidFill>
                  <a:srgbClr val="000000"/>
                </a:solidFill>
                <a:latin typeface="Arial"/>
                <a:ea typeface="Arial"/>
                <a:cs typeface="Arial"/>
                <a:sym typeface="Arial"/>
              </a:rPr>
              <a:t>O que é um jogo?</a:t>
            </a:r>
            <a:endParaRPr sz="3600">
              <a:solidFill>
                <a:srgbClr val="000000"/>
              </a:solidFill>
              <a:latin typeface="Arial"/>
              <a:ea typeface="Arial"/>
              <a:cs typeface="Arial"/>
              <a:sym typeface="Arial"/>
            </a:endParaRPr>
          </a:p>
        </p:txBody>
      </p:sp>
      <p:sp>
        <p:nvSpPr>
          <p:cNvPr id="242" name="Google Shape;242;p42"/>
          <p:cNvSpPr txBox="1"/>
          <p:nvPr>
            <p:ph idx="1" type="body"/>
          </p:nvPr>
        </p:nvSpPr>
        <p:spPr>
          <a:xfrm>
            <a:off x="457200" y="1600200"/>
            <a:ext cx="8229600" cy="45261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Font typeface="Arial"/>
              <a:buNone/>
            </a:pPr>
            <a:r>
              <a:rPr lang="pt-BR" sz="2600">
                <a:latin typeface="Arial"/>
                <a:ea typeface="Arial"/>
                <a:cs typeface="Arial"/>
                <a:sym typeface="Arial"/>
              </a:rPr>
              <a:t>Jogo é toda e qualquer atividade em que exista a figura do jogador e possuem regras. Geralmente os jogos têm poucas regras e estas tendem a ser simples. Sua presença é importante em vários aspectos, entre eles a regra define o início e fim do jogo. </a:t>
            </a:r>
            <a:endParaRPr sz="2800">
              <a:latin typeface="Arial"/>
              <a:ea typeface="Arial"/>
              <a:cs typeface="Arial"/>
              <a:sym typeface="Arial"/>
            </a:endParaRPr>
          </a:p>
        </p:txBody>
      </p:sp>
      <p:pic>
        <p:nvPicPr>
          <p:cNvPr id="243" name="Google Shape;243;p42"/>
          <p:cNvPicPr preferRelativeResize="0"/>
          <p:nvPr/>
        </p:nvPicPr>
        <p:blipFill rotWithShape="1">
          <a:blip r:embed="rId3">
            <a:alphaModFix/>
          </a:blip>
          <a:srcRect b="0" l="0" r="0" t="0"/>
          <a:stretch/>
        </p:blipFill>
        <p:spPr>
          <a:xfrm>
            <a:off x="2659680" y="5687640"/>
            <a:ext cx="1887480" cy="87552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3"/>
          <p:cNvSpPr txBox="1"/>
          <p:nvPr>
            <p:ph type="title"/>
          </p:nvPr>
        </p:nvSpPr>
        <p:spPr>
          <a:xfrm>
            <a:off x="457200" y="457188"/>
            <a:ext cx="8229600" cy="1143000"/>
          </a:xfrm>
          <a:prstGeom prst="rect">
            <a:avLst/>
          </a:prstGeom>
        </p:spPr>
        <p:txBody>
          <a:bodyPr anchorCtr="0" anchor="ctr" bIns="91425" lIns="91425" spcFirstLastPara="1" rIns="91425" wrap="square" tIns="91425">
            <a:noAutofit/>
          </a:bodyPr>
          <a:lstStyle/>
          <a:p>
            <a:pPr indent="0" lvl="0" marL="0" rtl="0" algn="ctr">
              <a:lnSpc>
                <a:spcPct val="130000"/>
              </a:lnSpc>
              <a:spcBef>
                <a:spcPts val="1400"/>
              </a:spcBef>
              <a:spcAft>
                <a:spcPts val="3000"/>
              </a:spcAft>
              <a:buNone/>
            </a:pPr>
            <a:r>
              <a:rPr lang="pt-BR" sz="3600">
                <a:solidFill>
                  <a:srgbClr val="000000"/>
                </a:solidFill>
                <a:latin typeface="Arial"/>
                <a:ea typeface="Arial"/>
                <a:cs typeface="Arial"/>
                <a:sym typeface="Arial"/>
              </a:rPr>
              <a:t>Tipos de jogos</a:t>
            </a:r>
            <a:endParaRPr sz="3600">
              <a:solidFill>
                <a:srgbClr val="000000"/>
              </a:solidFill>
              <a:latin typeface="Arial"/>
              <a:ea typeface="Arial"/>
              <a:cs typeface="Arial"/>
              <a:sym typeface="Arial"/>
            </a:endParaRPr>
          </a:p>
        </p:txBody>
      </p:sp>
      <p:sp>
        <p:nvSpPr>
          <p:cNvPr id="249" name="Google Shape;249;p43"/>
          <p:cNvSpPr txBox="1"/>
          <p:nvPr>
            <p:ph idx="1" type="body"/>
          </p:nvPr>
        </p:nvSpPr>
        <p:spPr>
          <a:xfrm>
            <a:off x="457200" y="1600200"/>
            <a:ext cx="8229600" cy="4526100"/>
          </a:xfrm>
          <a:prstGeom prst="rect">
            <a:avLst/>
          </a:prstGeom>
        </p:spPr>
        <p:txBody>
          <a:bodyPr anchorCtr="0" anchor="t" bIns="91425" lIns="91425" spcFirstLastPara="1" rIns="91425" wrap="square" tIns="91425">
            <a:noAutofit/>
          </a:bodyPr>
          <a:lstStyle/>
          <a:p>
            <a:pPr indent="-406400" lvl="0" marL="457200" rtl="0" algn="just">
              <a:lnSpc>
                <a:spcPct val="150000"/>
              </a:lnSpc>
              <a:spcBef>
                <a:spcPts val="0"/>
              </a:spcBef>
              <a:spcAft>
                <a:spcPts val="0"/>
              </a:spcAft>
              <a:buSzPts val="2800"/>
              <a:buFont typeface="Arial"/>
              <a:buChar char="-"/>
            </a:pPr>
            <a:r>
              <a:rPr lang="pt-BR" sz="2600">
                <a:latin typeface="Arial"/>
                <a:ea typeface="Arial"/>
                <a:cs typeface="Arial"/>
                <a:sym typeface="Arial"/>
              </a:rPr>
              <a:t>Tabuleiros</a:t>
            </a:r>
            <a:endParaRPr sz="2600">
              <a:latin typeface="Arial"/>
              <a:ea typeface="Arial"/>
              <a:cs typeface="Arial"/>
              <a:sym typeface="Arial"/>
            </a:endParaRPr>
          </a:p>
          <a:p>
            <a:pPr indent="-393700" lvl="0" marL="457200" rtl="0" algn="just">
              <a:lnSpc>
                <a:spcPct val="150000"/>
              </a:lnSpc>
              <a:spcBef>
                <a:spcPts val="0"/>
              </a:spcBef>
              <a:spcAft>
                <a:spcPts val="0"/>
              </a:spcAft>
              <a:buSzPts val="2600"/>
              <a:buFont typeface="Arial"/>
              <a:buChar char="-"/>
            </a:pPr>
            <a:r>
              <a:rPr lang="pt-BR" sz="2600">
                <a:latin typeface="Arial"/>
                <a:ea typeface="Arial"/>
                <a:cs typeface="Arial"/>
                <a:sym typeface="Arial"/>
              </a:rPr>
              <a:t>Cartas</a:t>
            </a:r>
            <a:endParaRPr sz="2600">
              <a:latin typeface="Arial"/>
              <a:ea typeface="Arial"/>
              <a:cs typeface="Arial"/>
              <a:sym typeface="Arial"/>
            </a:endParaRPr>
          </a:p>
          <a:p>
            <a:pPr indent="-393700" lvl="0" marL="457200" rtl="0" algn="just">
              <a:lnSpc>
                <a:spcPct val="150000"/>
              </a:lnSpc>
              <a:spcBef>
                <a:spcPts val="0"/>
              </a:spcBef>
              <a:spcAft>
                <a:spcPts val="0"/>
              </a:spcAft>
              <a:buSzPts val="2600"/>
              <a:buFont typeface="Arial"/>
              <a:buChar char="-"/>
            </a:pPr>
            <a:r>
              <a:rPr lang="pt-BR" sz="2600">
                <a:latin typeface="Arial"/>
                <a:ea typeface="Arial"/>
                <a:cs typeface="Arial"/>
                <a:sym typeface="Arial"/>
              </a:rPr>
              <a:t>Lógicos</a:t>
            </a:r>
            <a:endParaRPr sz="2600">
              <a:latin typeface="Arial"/>
              <a:ea typeface="Arial"/>
              <a:cs typeface="Arial"/>
              <a:sym typeface="Arial"/>
            </a:endParaRPr>
          </a:p>
          <a:p>
            <a:pPr indent="-393700" lvl="0" marL="457200" rtl="0" algn="just">
              <a:lnSpc>
                <a:spcPct val="150000"/>
              </a:lnSpc>
              <a:spcBef>
                <a:spcPts val="0"/>
              </a:spcBef>
              <a:spcAft>
                <a:spcPts val="0"/>
              </a:spcAft>
              <a:buSzPts val="2600"/>
              <a:buFont typeface="Arial"/>
              <a:buChar char="-"/>
            </a:pPr>
            <a:r>
              <a:rPr lang="pt-BR" sz="2600">
                <a:latin typeface="Arial"/>
                <a:ea typeface="Arial"/>
                <a:cs typeface="Arial"/>
                <a:sym typeface="Arial"/>
              </a:rPr>
              <a:t>Habilidades </a:t>
            </a:r>
            <a:r>
              <a:rPr lang="pt-BR" sz="2600">
                <a:latin typeface="Arial"/>
                <a:ea typeface="Arial"/>
                <a:cs typeface="Arial"/>
                <a:sym typeface="Arial"/>
              </a:rPr>
              <a:t>físicas</a:t>
            </a:r>
            <a:endParaRPr sz="2600">
              <a:latin typeface="Arial"/>
              <a:ea typeface="Arial"/>
              <a:cs typeface="Arial"/>
              <a:sym typeface="Arial"/>
            </a:endParaRPr>
          </a:p>
        </p:txBody>
      </p:sp>
      <p:pic>
        <p:nvPicPr>
          <p:cNvPr id="250" name="Google Shape;250;p43"/>
          <p:cNvPicPr preferRelativeResize="0"/>
          <p:nvPr/>
        </p:nvPicPr>
        <p:blipFill rotWithShape="1">
          <a:blip r:embed="rId3">
            <a:alphaModFix/>
          </a:blip>
          <a:srcRect b="0" l="0" r="0" t="0"/>
          <a:stretch/>
        </p:blipFill>
        <p:spPr>
          <a:xfrm>
            <a:off x="2659680" y="5687640"/>
            <a:ext cx="1887480" cy="87552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4"/>
          <p:cNvSpPr txBox="1"/>
          <p:nvPr>
            <p:ph type="title"/>
          </p:nvPr>
        </p:nvSpPr>
        <p:spPr>
          <a:xfrm>
            <a:off x="457200" y="457188"/>
            <a:ext cx="8229600" cy="1143000"/>
          </a:xfrm>
          <a:prstGeom prst="rect">
            <a:avLst/>
          </a:prstGeom>
        </p:spPr>
        <p:txBody>
          <a:bodyPr anchorCtr="0" anchor="ctr" bIns="91425" lIns="91425" spcFirstLastPara="1" rIns="91425" wrap="square" tIns="91425">
            <a:noAutofit/>
          </a:bodyPr>
          <a:lstStyle/>
          <a:p>
            <a:pPr indent="0" lvl="0" marL="0" rtl="0" algn="ctr">
              <a:lnSpc>
                <a:spcPct val="130000"/>
              </a:lnSpc>
              <a:spcBef>
                <a:spcPts val="1400"/>
              </a:spcBef>
              <a:spcAft>
                <a:spcPts val="3000"/>
              </a:spcAft>
              <a:buNone/>
            </a:pPr>
            <a:r>
              <a:rPr lang="pt-BR" sz="3600">
                <a:solidFill>
                  <a:srgbClr val="000000"/>
                </a:solidFill>
                <a:latin typeface="Arial"/>
                <a:ea typeface="Arial"/>
                <a:cs typeface="Arial"/>
                <a:sym typeface="Arial"/>
              </a:rPr>
              <a:t>Tabuleiros</a:t>
            </a:r>
            <a:endParaRPr sz="3600">
              <a:solidFill>
                <a:srgbClr val="000000"/>
              </a:solidFill>
              <a:latin typeface="Arial"/>
              <a:ea typeface="Arial"/>
              <a:cs typeface="Arial"/>
              <a:sym typeface="Arial"/>
            </a:endParaRPr>
          </a:p>
        </p:txBody>
      </p:sp>
      <p:sp>
        <p:nvSpPr>
          <p:cNvPr id="256" name="Google Shape;256;p44"/>
          <p:cNvSpPr txBox="1"/>
          <p:nvPr>
            <p:ph idx="1" type="body"/>
          </p:nvPr>
        </p:nvSpPr>
        <p:spPr>
          <a:xfrm>
            <a:off x="457200" y="1600200"/>
            <a:ext cx="8229600" cy="45261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pt-BR" sz="2600">
                <a:solidFill>
                  <a:srgbClr val="000000"/>
                </a:solidFill>
                <a:latin typeface="Arial"/>
                <a:ea typeface="Arial"/>
                <a:cs typeface="Arial"/>
                <a:sym typeface="Arial"/>
              </a:rPr>
              <a:t>Um jogo de tabuleiro é um jogo para um ou mais jogadores, jogado com tabuleiros de madeira, papel ou até mesmo pano. Os jogos de tabuleiro podem requerer apenas sorte ou conhecimento, estratégia ou memória. Geralmente os jogos de tabuleiro são feitos para dois ou mais jogadores.</a:t>
            </a:r>
            <a:endParaRPr sz="2600">
              <a:solidFill>
                <a:srgbClr val="000000"/>
              </a:solidFill>
              <a:latin typeface="Arial"/>
              <a:ea typeface="Arial"/>
              <a:cs typeface="Arial"/>
              <a:sym typeface="Arial"/>
            </a:endParaRPr>
          </a:p>
        </p:txBody>
      </p:sp>
      <p:pic>
        <p:nvPicPr>
          <p:cNvPr id="257" name="Google Shape;257;p44"/>
          <p:cNvPicPr preferRelativeResize="0"/>
          <p:nvPr/>
        </p:nvPicPr>
        <p:blipFill rotWithShape="1">
          <a:blip r:embed="rId3">
            <a:alphaModFix/>
          </a:blip>
          <a:srcRect b="0" l="0" r="0" t="0"/>
          <a:stretch/>
        </p:blipFill>
        <p:spPr>
          <a:xfrm>
            <a:off x="2659680" y="5687640"/>
            <a:ext cx="1887480" cy="87552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5"/>
          <p:cNvSpPr txBox="1"/>
          <p:nvPr>
            <p:ph type="title"/>
          </p:nvPr>
        </p:nvSpPr>
        <p:spPr>
          <a:xfrm>
            <a:off x="457200" y="457188"/>
            <a:ext cx="8229600" cy="1143000"/>
          </a:xfrm>
          <a:prstGeom prst="rect">
            <a:avLst/>
          </a:prstGeom>
        </p:spPr>
        <p:txBody>
          <a:bodyPr anchorCtr="0" anchor="ctr" bIns="91425" lIns="91425" spcFirstLastPara="1" rIns="91425" wrap="square" tIns="91425">
            <a:noAutofit/>
          </a:bodyPr>
          <a:lstStyle/>
          <a:p>
            <a:pPr indent="0" lvl="0" marL="0" rtl="0" algn="ctr">
              <a:lnSpc>
                <a:spcPct val="130000"/>
              </a:lnSpc>
              <a:spcBef>
                <a:spcPts val="1400"/>
              </a:spcBef>
              <a:spcAft>
                <a:spcPts val="3000"/>
              </a:spcAft>
              <a:buNone/>
            </a:pPr>
            <a:r>
              <a:rPr lang="pt-BR" sz="3600">
                <a:solidFill>
                  <a:srgbClr val="000000"/>
                </a:solidFill>
                <a:latin typeface="Arial"/>
                <a:ea typeface="Arial"/>
                <a:cs typeface="Arial"/>
                <a:sym typeface="Arial"/>
              </a:rPr>
              <a:t>Tabuleiros</a:t>
            </a:r>
            <a:endParaRPr sz="3600">
              <a:solidFill>
                <a:srgbClr val="000000"/>
              </a:solidFill>
              <a:latin typeface="Arial"/>
              <a:ea typeface="Arial"/>
              <a:cs typeface="Arial"/>
              <a:sym typeface="Arial"/>
            </a:endParaRPr>
          </a:p>
        </p:txBody>
      </p:sp>
      <p:pic>
        <p:nvPicPr>
          <p:cNvPr id="263" name="Google Shape;263;p45"/>
          <p:cNvPicPr preferRelativeResize="0"/>
          <p:nvPr/>
        </p:nvPicPr>
        <p:blipFill rotWithShape="1">
          <a:blip r:embed="rId3">
            <a:alphaModFix/>
          </a:blip>
          <a:srcRect b="0" l="0" r="0" t="0"/>
          <a:stretch/>
        </p:blipFill>
        <p:spPr>
          <a:xfrm>
            <a:off x="2659680" y="5687640"/>
            <a:ext cx="1887480" cy="875520"/>
          </a:xfrm>
          <a:prstGeom prst="rect">
            <a:avLst/>
          </a:prstGeom>
          <a:noFill/>
          <a:ln>
            <a:noFill/>
          </a:ln>
        </p:spPr>
      </p:pic>
      <p:pic>
        <p:nvPicPr>
          <p:cNvPr id="264" name="Google Shape;264;p45"/>
          <p:cNvPicPr preferRelativeResize="0"/>
          <p:nvPr/>
        </p:nvPicPr>
        <p:blipFill>
          <a:blip r:embed="rId4">
            <a:alphaModFix/>
          </a:blip>
          <a:stretch>
            <a:fillRect/>
          </a:stretch>
        </p:blipFill>
        <p:spPr>
          <a:xfrm>
            <a:off x="237725" y="1600200"/>
            <a:ext cx="4552950" cy="3000375"/>
          </a:xfrm>
          <a:prstGeom prst="rect">
            <a:avLst/>
          </a:prstGeom>
          <a:noFill/>
          <a:ln>
            <a:noFill/>
          </a:ln>
        </p:spPr>
      </p:pic>
      <p:pic>
        <p:nvPicPr>
          <p:cNvPr id="265" name="Google Shape;265;p45"/>
          <p:cNvPicPr preferRelativeResize="0"/>
          <p:nvPr/>
        </p:nvPicPr>
        <p:blipFill>
          <a:blip r:embed="rId5">
            <a:alphaModFix/>
          </a:blip>
          <a:stretch>
            <a:fillRect/>
          </a:stretch>
        </p:blipFill>
        <p:spPr>
          <a:xfrm>
            <a:off x="4790675" y="1600188"/>
            <a:ext cx="4133850" cy="2325290"/>
          </a:xfrm>
          <a:prstGeom prst="rect">
            <a:avLst/>
          </a:prstGeom>
          <a:noFill/>
          <a:ln>
            <a:noFill/>
          </a:ln>
        </p:spPr>
      </p:pic>
      <p:pic>
        <p:nvPicPr>
          <p:cNvPr id="266" name="Google Shape;266;p45"/>
          <p:cNvPicPr preferRelativeResize="0"/>
          <p:nvPr/>
        </p:nvPicPr>
        <p:blipFill>
          <a:blip r:embed="rId6">
            <a:alphaModFix/>
          </a:blip>
          <a:stretch>
            <a:fillRect/>
          </a:stretch>
        </p:blipFill>
        <p:spPr>
          <a:xfrm>
            <a:off x="4790675" y="3925478"/>
            <a:ext cx="4133850" cy="232529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6"/>
          <p:cNvSpPr txBox="1"/>
          <p:nvPr/>
        </p:nvSpPr>
        <p:spPr>
          <a:xfrm>
            <a:off x="457375" y="151800"/>
            <a:ext cx="8229300" cy="11427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pt-BR" sz="3600"/>
              <a:t>Cartas</a:t>
            </a:r>
            <a:endParaRPr i="0" sz="3600" u="none" cap="none" strike="noStrike"/>
          </a:p>
        </p:txBody>
      </p:sp>
      <p:sp>
        <p:nvSpPr>
          <p:cNvPr id="272" name="Google Shape;272;p46"/>
          <p:cNvSpPr txBox="1"/>
          <p:nvPr/>
        </p:nvSpPr>
        <p:spPr>
          <a:xfrm>
            <a:off x="288000" y="1512000"/>
            <a:ext cx="8640000" cy="3816000"/>
          </a:xfrm>
          <a:prstGeom prst="rect">
            <a:avLst/>
          </a:prstGeom>
          <a:noFill/>
          <a:ln>
            <a:noFill/>
          </a:ln>
        </p:spPr>
        <p:txBody>
          <a:bodyPr anchorCtr="0" anchor="ctr" bIns="0" lIns="0" spcFirstLastPara="1" rIns="0" wrap="square" tIns="0">
            <a:noAutofit/>
          </a:bodyPr>
          <a:lstStyle/>
          <a:p>
            <a:pPr indent="0" lvl="0" marL="0" marR="0" rtl="0" algn="just">
              <a:lnSpc>
                <a:spcPct val="150000"/>
              </a:lnSpc>
              <a:spcBef>
                <a:spcPts val="0"/>
              </a:spcBef>
              <a:spcAft>
                <a:spcPts val="0"/>
              </a:spcAft>
              <a:buNone/>
            </a:pPr>
            <a:r>
              <a:rPr lang="pt-BR" sz="2400"/>
              <a:t> </a:t>
            </a:r>
            <a:endParaRPr sz="2400"/>
          </a:p>
          <a:p>
            <a:pPr indent="0" lvl="0" marL="0" marR="0" rtl="0" algn="l">
              <a:spcBef>
                <a:spcPts val="0"/>
              </a:spcBef>
              <a:spcAft>
                <a:spcPts val="0"/>
              </a:spcAft>
              <a:buNone/>
            </a:pPr>
            <a:r>
              <a:t/>
            </a:r>
            <a:endParaRPr b="0" sz="2400" strike="noStrike">
              <a:latin typeface="Times New Roman"/>
              <a:ea typeface="Times New Roman"/>
              <a:cs typeface="Times New Roman"/>
              <a:sym typeface="Times New Roman"/>
            </a:endParaRPr>
          </a:p>
          <a:p>
            <a:pPr indent="0" lvl="0" marL="0" marR="0" rtl="0" algn="just">
              <a:lnSpc>
                <a:spcPct val="150000"/>
              </a:lnSpc>
              <a:spcBef>
                <a:spcPts val="879"/>
              </a:spcBef>
              <a:spcAft>
                <a:spcPts val="0"/>
              </a:spcAft>
              <a:buNone/>
            </a:pPr>
            <a:r>
              <a:t/>
            </a:r>
            <a:endParaRPr sz="2400"/>
          </a:p>
        </p:txBody>
      </p:sp>
      <p:pic>
        <p:nvPicPr>
          <p:cNvPr id="273" name="Google Shape;273;p46"/>
          <p:cNvPicPr preferRelativeResize="0"/>
          <p:nvPr/>
        </p:nvPicPr>
        <p:blipFill rotWithShape="1">
          <a:blip r:embed="rId3">
            <a:alphaModFix/>
          </a:blip>
          <a:srcRect b="0" l="13987" r="15156" t="0"/>
          <a:stretch/>
        </p:blipFill>
        <p:spPr>
          <a:xfrm>
            <a:off x="6546975" y="1698025"/>
            <a:ext cx="1780025" cy="2512275"/>
          </a:xfrm>
          <a:prstGeom prst="rect">
            <a:avLst/>
          </a:prstGeom>
          <a:noFill/>
          <a:ln>
            <a:noFill/>
          </a:ln>
        </p:spPr>
      </p:pic>
      <p:pic>
        <p:nvPicPr>
          <p:cNvPr id="274" name="Google Shape;274;p46"/>
          <p:cNvPicPr preferRelativeResize="0"/>
          <p:nvPr/>
        </p:nvPicPr>
        <p:blipFill rotWithShape="1">
          <a:blip r:embed="rId4">
            <a:alphaModFix/>
          </a:blip>
          <a:srcRect b="29883" l="4599" r="4689" t="28698"/>
          <a:stretch/>
        </p:blipFill>
        <p:spPr>
          <a:xfrm>
            <a:off x="457375" y="1634150"/>
            <a:ext cx="5781924" cy="26400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ema do Office">
  <a:themeElements>
    <a:clrScheme name="Escritório">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Tema do Office">
  <a:themeElements>
    <a:clrScheme name="Escritório">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