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1" r:id="rId6"/>
    <p:sldId id="260" r:id="rId7"/>
    <p:sldId id="262" r:id="rId8"/>
  </p:sldIdLst>
  <p:sldSz cx="9144000" cy="12599988"/>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9" d="100"/>
          <a:sy n="49" d="100"/>
        </p:scale>
        <p:origin x="24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62083"/>
            <a:ext cx="7772400" cy="4386662"/>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6617911"/>
            <a:ext cx="6858000" cy="304208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0E89B6-5A8C-49E4-9412-BD1AF5DA3AAD}" type="datetimeFigureOut">
              <a:rPr lang="el-GR" smtClean="0"/>
              <a:t>11/5/2015</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B80D1EBB-6524-4DE9-9F05-DD16C804CD29}" type="slidenum">
              <a:rPr lang="el-GR" smtClean="0"/>
              <a:t>‹#›</a:t>
            </a:fld>
            <a:endParaRPr lang="el-GR"/>
          </a:p>
        </p:txBody>
      </p:sp>
    </p:spTree>
    <p:extLst>
      <p:ext uri="{BB962C8B-B14F-4D97-AF65-F5344CB8AC3E}">
        <p14:creationId xmlns:p14="http://schemas.microsoft.com/office/powerpoint/2010/main" val="1414517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0E89B6-5A8C-49E4-9412-BD1AF5DA3AAD}" type="datetimeFigureOut">
              <a:rPr lang="el-GR" smtClean="0"/>
              <a:t>11/5/2015</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B80D1EBB-6524-4DE9-9F05-DD16C804CD29}" type="slidenum">
              <a:rPr lang="el-GR" smtClean="0"/>
              <a:t>‹#›</a:t>
            </a:fld>
            <a:endParaRPr lang="el-GR"/>
          </a:p>
        </p:txBody>
      </p:sp>
    </p:spTree>
    <p:extLst>
      <p:ext uri="{BB962C8B-B14F-4D97-AF65-F5344CB8AC3E}">
        <p14:creationId xmlns:p14="http://schemas.microsoft.com/office/powerpoint/2010/main" val="796842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670833"/>
            <a:ext cx="1971675" cy="1067790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1" y="670833"/>
            <a:ext cx="5800725" cy="106779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0E89B6-5A8C-49E4-9412-BD1AF5DA3AAD}" type="datetimeFigureOut">
              <a:rPr lang="el-GR" smtClean="0"/>
              <a:t>11/5/2015</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B80D1EBB-6524-4DE9-9F05-DD16C804CD29}" type="slidenum">
              <a:rPr lang="el-GR" smtClean="0"/>
              <a:t>‹#›</a:t>
            </a:fld>
            <a:endParaRPr lang="el-GR"/>
          </a:p>
        </p:txBody>
      </p:sp>
    </p:spTree>
    <p:extLst>
      <p:ext uri="{BB962C8B-B14F-4D97-AF65-F5344CB8AC3E}">
        <p14:creationId xmlns:p14="http://schemas.microsoft.com/office/powerpoint/2010/main" val="272594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0E89B6-5A8C-49E4-9412-BD1AF5DA3AAD}" type="datetimeFigureOut">
              <a:rPr lang="el-GR" smtClean="0"/>
              <a:t>11/5/2015</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B80D1EBB-6524-4DE9-9F05-DD16C804CD29}" type="slidenum">
              <a:rPr lang="el-GR" smtClean="0"/>
              <a:t>‹#›</a:t>
            </a:fld>
            <a:endParaRPr lang="el-GR"/>
          </a:p>
        </p:txBody>
      </p:sp>
    </p:spTree>
    <p:extLst>
      <p:ext uri="{BB962C8B-B14F-4D97-AF65-F5344CB8AC3E}">
        <p14:creationId xmlns:p14="http://schemas.microsoft.com/office/powerpoint/2010/main" val="1768505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3141251"/>
            <a:ext cx="7886700" cy="5241244"/>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8432079"/>
            <a:ext cx="7886700" cy="2756246"/>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0E89B6-5A8C-49E4-9412-BD1AF5DA3AAD}" type="datetimeFigureOut">
              <a:rPr lang="el-GR" smtClean="0"/>
              <a:t>11/5/2015</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B80D1EBB-6524-4DE9-9F05-DD16C804CD29}" type="slidenum">
              <a:rPr lang="el-GR" smtClean="0"/>
              <a:t>‹#›</a:t>
            </a:fld>
            <a:endParaRPr lang="el-GR"/>
          </a:p>
        </p:txBody>
      </p:sp>
    </p:spTree>
    <p:extLst>
      <p:ext uri="{BB962C8B-B14F-4D97-AF65-F5344CB8AC3E}">
        <p14:creationId xmlns:p14="http://schemas.microsoft.com/office/powerpoint/2010/main" val="299531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3354163"/>
            <a:ext cx="3886200" cy="79945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3354163"/>
            <a:ext cx="3886200" cy="79945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0E89B6-5A8C-49E4-9412-BD1AF5DA3AAD}" type="datetimeFigureOut">
              <a:rPr lang="el-GR" smtClean="0"/>
              <a:t>11/5/2015</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B80D1EBB-6524-4DE9-9F05-DD16C804CD29}" type="slidenum">
              <a:rPr lang="el-GR" smtClean="0"/>
              <a:t>‹#›</a:t>
            </a:fld>
            <a:endParaRPr lang="el-GR"/>
          </a:p>
        </p:txBody>
      </p:sp>
    </p:spTree>
    <p:extLst>
      <p:ext uri="{BB962C8B-B14F-4D97-AF65-F5344CB8AC3E}">
        <p14:creationId xmlns:p14="http://schemas.microsoft.com/office/powerpoint/2010/main" val="793285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670836"/>
            <a:ext cx="7886700" cy="243541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3088748"/>
            <a:ext cx="3868340" cy="151374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4602496"/>
            <a:ext cx="3868340" cy="67695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3088748"/>
            <a:ext cx="3887391" cy="151374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1" y="4602496"/>
            <a:ext cx="3887391" cy="67695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0E89B6-5A8C-49E4-9412-BD1AF5DA3AAD}" type="datetimeFigureOut">
              <a:rPr lang="el-GR" smtClean="0"/>
              <a:t>11/5/2015</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B80D1EBB-6524-4DE9-9F05-DD16C804CD29}" type="slidenum">
              <a:rPr lang="el-GR" smtClean="0"/>
              <a:t>‹#›</a:t>
            </a:fld>
            <a:endParaRPr lang="el-GR"/>
          </a:p>
        </p:txBody>
      </p:sp>
    </p:spTree>
    <p:extLst>
      <p:ext uri="{BB962C8B-B14F-4D97-AF65-F5344CB8AC3E}">
        <p14:creationId xmlns:p14="http://schemas.microsoft.com/office/powerpoint/2010/main" val="3528491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0E89B6-5A8C-49E4-9412-BD1AF5DA3AAD}" type="datetimeFigureOut">
              <a:rPr lang="el-GR" smtClean="0"/>
              <a:t>11/5/2015</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B80D1EBB-6524-4DE9-9F05-DD16C804CD29}" type="slidenum">
              <a:rPr lang="el-GR" smtClean="0"/>
              <a:t>‹#›</a:t>
            </a:fld>
            <a:endParaRPr lang="el-GR"/>
          </a:p>
        </p:txBody>
      </p:sp>
    </p:spTree>
    <p:extLst>
      <p:ext uri="{BB962C8B-B14F-4D97-AF65-F5344CB8AC3E}">
        <p14:creationId xmlns:p14="http://schemas.microsoft.com/office/powerpoint/2010/main" val="1842178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0E89B6-5A8C-49E4-9412-BD1AF5DA3AAD}" type="datetimeFigureOut">
              <a:rPr lang="el-GR" smtClean="0"/>
              <a:t>11/5/2015</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B80D1EBB-6524-4DE9-9F05-DD16C804CD29}" type="slidenum">
              <a:rPr lang="el-GR" smtClean="0"/>
              <a:t>‹#›</a:t>
            </a:fld>
            <a:endParaRPr lang="el-GR"/>
          </a:p>
        </p:txBody>
      </p:sp>
    </p:spTree>
    <p:extLst>
      <p:ext uri="{BB962C8B-B14F-4D97-AF65-F5344CB8AC3E}">
        <p14:creationId xmlns:p14="http://schemas.microsoft.com/office/powerpoint/2010/main" val="952416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839999"/>
            <a:ext cx="2949178" cy="2939997"/>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1814168"/>
            <a:ext cx="4629150" cy="895415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3779996"/>
            <a:ext cx="2949178" cy="70029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0E89B6-5A8C-49E4-9412-BD1AF5DA3AAD}" type="datetimeFigureOut">
              <a:rPr lang="el-GR" smtClean="0"/>
              <a:t>11/5/2015</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B80D1EBB-6524-4DE9-9F05-DD16C804CD29}" type="slidenum">
              <a:rPr lang="el-GR" smtClean="0"/>
              <a:t>‹#›</a:t>
            </a:fld>
            <a:endParaRPr lang="el-GR"/>
          </a:p>
        </p:txBody>
      </p:sp>
    </p:spTree>
    <p:extLst>
      <p:ext uri="{BB962C8B-B14F-4D97-AF65-F5344CB8AC3E}">
        <p14:creationId xmlns:p14="http://schemas.microsoft.com/office/powerpoint/2010/main" val="3824825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839999"/>
            <a:ext cx="2949178" cy="2939997"/>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1814168"/>
            <a:ext cx="4629150" cy="895415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3779996"/>
            <a:ext cx="2949178" cy="70029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0E89B6-5A8C-49E4-9412-BD1AF5DA3AAD}" type="datetimeFigureOut">
              <a:rPr lang="el-GR" smtClean="0"/>
              <a:t>11/5/2015</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B80D1EBB-6524-4DE9-9F05-DD16C804CD29}" type="slidenum">
              <a:rPr lang="el-GR" smtClean="0"/>
              <a:t>‹#›</a:t>
            </a:fld>
            <a:endParaRPr lang="el-GR"/>
          </a:p>
        </p:txBody>
      </p:sp>
    </p:spTree>
    <p:extLst>
      <p:ext uri="{BB962C8B-B14F-4D97-AF65-F5344CB8AC3E}">
        <p14:creationId xmlns:p14="http://schemas.microsoft.com/office/powerpoint/2010/main" val="1678881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670836"/>
            <a:ext cx="7886700" cy="243541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3354163"/>
            <a:ext cx="7886700" cy="79945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11678325"/>
            <a:ext cx="2057400" cy="670833"/>
          </a:xfrm>
          <a:prstGeom prst="rect">
            <a:avLst/>
          </a:prstGeom>
        </p:spPr>
        <p:txBody>
          <a:bodyPr vert="horz" lIns="91440" tIns="45720" rIns="91440" bIns="45720" rtlCol="0" anchor="ctr"/>
          <a:lstStyle>
            <a:lvl1pPr algn="l">
              <a:defRPr sz="1200">
                <a:solidFill>
                  <a:schemeClr val="tx1">
                    <a:tint val="75000"/>
                  </a:schemeClr>
                </a:solidFill>
              </a:defRPr>
            </a:lvl1pPr>
          </a:lstStyle>
          <a:p>
            <a:fld id="{F10E89B6-5A8C-49E4-9412-BD1AF5DA3AAD}" type="datetimeFigureOut">
              <a:rPr lang="el-GR" smtClean="0"/>
              <a:t>11/5/2015</a:t>
            </a:fld>
            <a:endParaRPr lang="el-GR"/>
          </a:p>
        </p:txBody>
      </p:sp>
      <p:sp>
        <p:nvSpPr>
          <p:cNvPr id="5" name="Footer Placeholder 4"/>
          <p:cNvSpPr>
            <a:spLocks noGrp="1"/>
          </p:cNvSpPr>
          <p:nvPr>
            <p:ph type="ftr" sz="quarter" idx="3"/>
          </p:nvPr>
        </p:nvSpPr>
        <p:spPr>
          <a:xfrm>
            <a:off x="3028950" y="11678325"/>
            <a:ext cx="3086100" cy="670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p:cNvSpPr>
            <a:spLocks noGrp="1"/>
          </p:cNvSpPr>
          <p:nvPr>
            <p:ph type="sldNum" sz="quarter" idx="4"/>
          </p:nvPr>
        </p:nvSpPr>
        <p:spPr>
          <a:xfrm>
            <a:off x="6457950" y="11678325"/>
            <a:ext cx="2057400" cy="670833"/>
          </a:xfrm>
          <a:prstGeom prst="rect">
            <a:avLst/>
          </a:prstGeom>
        </p:spPr>
        <p:txBody>
          <a:bodyPr vert="horz" lIns="91440" tIns="45720" rIns="91440" bIns="45720" rtlCol="0" anchor="ctr"/>
          <a:lstStyle>
            <a:lvl1pPr algn="r">
              <a:defRPr sz="1200">
                <a:solidFill>
                  <a:schemeClr val="tx1">
                    <a:tint val="75000"/>
                  </a:schemeClr>
                </a:solidFill>
              </a:defRPr>
            </a:lvl1pPr>
          </a:lstStyle>
          <a:p>
            <a:fld id="{B80D1EBB-6524-4DE9-9F05-DD16C804CD29}" type="slidenum">
              <a:rPr lang="el-GR" smtClean="0"/>
              <a:t>‹#›</a:t>
            </a:fld>
            <a:endParaRPr lang="el-GR"/>
          </a:p>
        </p:txBody>
      </p:sp>
    </p:spTree>
    <p:extLst>
      <p:ext uri="{BB962C8B-B14F-4D97-AF65-F5344CB8AC3E}">
        <p14:creationId xmlns:p14="http://schemas.microsoft.com/office/powerpoint/2010/main" val="22814004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7666" t="13111" r="31917" b="32666"/>
          <a:stretch/>
        </p:blipFill>
        <p:spPr>
          <a:xfrm>
            <a:off x="1607820" y="4055904"/>
            <a:ext cx="5543550" cy="4183380"/>
          </a:xfrm>
          <a:prstGeom prst="rect">
            <a:avLst/>
          </a:prstGeom>
        </p:spPr>
      </p:pic>
    </p:spTree>
    <p:extLst>
      <p:ext uri="{BB962C8B-B14F-4D97-AF65-F5344CB8AC3E}">
        <p14:creationId xmlns:p14="http://schemas.microsoft.com/office/powerpoint/2010/main" val="1803824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3230880"/>
            <a:ext cx="9144000" cy="1584960"/>
          </a:xfrm>
        </p:spPr>
        <p:txBody>
          <a:bodyPr>
            <a:noAutofit/>
          </a:bodyPr>
          <a:lstStyle/>
          <a:p>
            <a:pPr algn="ctr"/>
            <a:r>
              <a:rPr lang="en-US" sz="4000" dirty="0">
                <a:latin typeface="Arial Narrow" panose="020B0606020202030204" pitchFamily="34" charset="0"/>
              </a:rPr>
              <a:t>Level of access </a:t>
            </a:r>
            <a:r>
              <a:rPr lang="el-GR" sz="4000" dirty="0" smtClean="0">
                <a:latin typeface="Arial Narrow" panose="020B0606020202030204" pitchFamily="34" charset="0"/>
              </a:rPr>
              <a:t>Α</a:t>
            </a:r>
            <a:endParaRPr lang="el-GR" sz="4000" dirty="0">
              <a:latin typeface="Arial Narrow" panose="020B0606020202030204" pitchFamily="34" charset="0"/>
            </a:endParaRPr>
          </a:p>
        </p:txBody>
      </p:sp>
    </p:spTree>
    <p:extLst>
      <p:ext uri="{BB962C8B-B14F-4D97-AF65-F5344CB8AC3E}">
        <p14:creationId xmlns:p14="http://schemas.microsoft.com/office/powerpoint/2010/main" val="3599414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5679" y="497363"/>
            <a:ext cx="2024653" cy="228601"/>
          </a:xfrm>
        </p:spPr>
        <p:txBody>
          <a:bodyPr>
            <a:normAutofit fontScale="90000"/>
          </a:bodyPr>
          <a:lstStyle/>
          <a:p>
            <a:r>
              <a:rPr lang="en-US" sz="1800" dirty="0" smtClean="0">
                <a:latin typeface="Arial Narrow" panose="020B0606020202030204" pitchFamily="34" charset="0"/>
              </a:rPr>
              <a:t>About   Contact    ……</a:t>
            </a:r>
            <a:endParaRPr lang="el-GR" sz="1800" dirty="0">
              <a:latin typeface="Arial Narrow" panose="020B0606020202030204" pitchFamily="34" charset="0"/>
            </a:endParaRPr>
          </a:p>
        </p:txBody>
      </p:sp>
      <p:sp>
        <p:nvSpPr>
          <p:cNvPr id="5" name="Title 1"/>
          <p:cNvSpPr txBox="1">
            <a:spLocks/>
          </p:cNvSpPr>
          <p:nvPr/>
        </p:nvSpPr>
        <p:spPr>
          <a:xfrm>
            <a:off x="80010" y="1251744"/>
            <a:ext cx="1588770" cy="365760"/>
          </a:xfrm>
          <a:prstGeom prst="rect">
            <a:avLst/>
          </a:prstGeom>
          <a:ln>
            <a:solidFill>
              <a:schemeClr val="tx1"/>
            </a:solidFill>
          </a:ln>
        </p:spPr>
        <p:txBody>
          <a:bodyPr vert="horz" lIns="68580" tIns="34290" rIns="68580" bIns="3429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sz="1350" dirty="0">
                <a:latin typeface="Arial Narrow" panose="020B0606020202030204" pitchFamily="34" charset="0"/>
              </a:rPr>
              <a:t>Οργανωτικές μονάδες</a:t>
            </a:r>
          </a:p>
        </p:txBody>
      </p:sp>
      <p:sp>
        <p:nvSpPr>
          <p:cNvPr id="6" name="Title 1"/>
          <p:cNvSpPr txBox="1">
            <a:spLocks/>
          </p:cNvSpPr>
          <p:nvPr/>
        </p:nvSpPr>
        <p:spPr>
          <a:xfrm>
            <a:off x="2385754" y="1251744"/>
            <a:ext cx="852055" cy="365760"/>
          </a:xfrm>
          <a:prstGeom prst="rect">
            <a:avLst/>
          </a:prstGeom>
          <a:ln>
            <a:solidFill>
              <a:schemeClr val="tx1"/>
            </a:solidFill>
          </a:ln>
        </p:spPr>
        <p:txBody>
          <a:bodyPr vert="horz" lIns="68580" tIns="34290" rIns="68580" bIns="3429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sz="1350" dirty="0">
                <a:latin typeface="Arial Narrow" panose="020B0606020202030204" pitchFamily="34" charset="0"/>
              </a:rPr>
              <a:t>Δράσεις</a:t>
            </a:r>
          </a:p>
        </p:txBody>
      </p:sp>
      <p:sp>
        <p:nvSpPr>
          <p:cNvPr id="7" name="Title 1"/>
          <p:cNvSpPr txBox="1">
            <a:spLocks/>
          </p:cNvSpPr>
          <p:nvPr/>
        </p:nvSpPr>
        <p:spPr>
          <a:xfrm>
            <a:off x="4716953" y="1251744"/>
            <a:ext cx="841664" cy="365760"/>
          </a:xfrm>
          <a:prstGeom prst="rect">
            <a:avLst/>
          </a:prstGeom>
          <a:ln>
            <a:solidFill>
              <a:schemeClr val="tx1"/>
            </a:solidFill>
          </a:ln>
        </p:spPr>
        <p:txBody>
          <a:bodyPr vert="horz" lIns="68580" tIns="34290" rIns="68580" bIns="3429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sz="1350" dirty="0">
                <a:latin typeface="Arial Narrow" panose="020B0606020202030204" pitchFamily="34" charset="0"/>
              </a:rPr>
              <a:t>Εθελοντές</a:t>
            </a:r>
          </a:p>
        </p:txBody>
      </p:sp>
      <p:sp>
        <p:nvSpPr>
          <p:cNvPr id="8" name="Title 1"/>
          <p:cNvSpPr txBox="1">
            <a:spLocks/>
          </p:cNvSpPr>
          <p:nvPr/>
        </p:nvSpPr>
        <p:spPr>
          <a:xfrm>
            <a:off x="6696942" y="1251744"/>
            <a:ext cx="665018" cy="365760"/>
          </a:xfrm>
          <a:prstGeom prst="rect">
            <a:avLst/>
          </a:prstGeom>
          <a:ln>
            <a:solidFill>
              <a:schemeClr val="tx1"/>
            </a:solidFill>
          </a:ln>
        </p:spPr>
        <p:txBody>
          <a:bodyPr vert="horz" lIns="68580" tIns="34290" rIns="68580" bIns="3429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350" dirty="0">
                <a:latin typeface="Arial Narrow" panose="020B0606020202030204" pitchFamily="34" charset="0"/>
              </a:rPr>
              <a:t>Tree</a:t>
            </a:r>
            <a:endParaRPr lang="el-GR" sz="1350" dirty="0">
              <a:latin typeface="Arial Narrow" panose="020B0606020202030204" pitchFamily="34" charset="0"/>
            </a:endParaRPr>
          </a:p>
        </p:txBody>
      </p:sp>
      <p:cxnSp>
        <p:nvCxnSpPr>
          <p:cNvPr id="10" name="Straight Connector 9"/>
          <p:cNvCxnSpPr/>
          <p:nvPr/>
        </p:nvCxnSpPr>
        <p:spPr>
          <a:xfrm>
            <a:off x="0" y="988854"/>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rotWithShape="1">
          <a:blip r:embed="rId2"/>
          <a:srcRect l="75166" t="8815" r="1750" b="86444"/>
          <a:stretch/>
        </p:blipFill>
        <p:spPr>
          <a:xfrm>
            <a:off x="5737860" y="240189"/>
            <a:ext cx="3166110" cy="365760"/>
          </a:xfrm>
          <a:prstGeom prst="rect">
            <a:avLst/>
          </a:prstGeom>
        </p:spPr>
      </p:pic>
      <p:cxnSp>
        <p:nvCxnSpPr>
          <p:cNvPr id="17" name="Straight Connector 16"/>
          <p:cNvCxnSpPr/>
          <p:nvPr/>
        </p:nvCxnSpPr>
        <p:spPr>
          <a:xfrm>
            <a:off x="0" y="7999254"/>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p:nvSpPr>
        <p:spPr>
          <a:xfrm>
            <a:off x="-6926" y="514506"/>
            <a:ext cx="2024653" cy="2286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chemeClr val="accent1">
                    <a:lumMod val="50000"/>
                  </a:schemeClr>
                </a:solidFill>
                <a:latin typeface="Arial Narrow" panose="020B0606020202030204" pitchFamily="34" charset="0"/>
              </a:rPr>
              <a:t>VOLUNTEASY</a:t>
            </a:r>
            <a:endParaRPr lang="el-GR" sz="2400" b="1" dirty="0">
              <a:solidFill>
                <a:schemeClr val="accent1">
                  <a:lumMod val="50000"/>
                </a:schemeClr>
              </a:solidFill>
              <a:latin typeface="Arial Narrow" panose="020B0606020202030204" pitchFamily="34" charset="0"/>
            </a:endParaRPr>
          </a:p>
        </p:txBody>
      </p:sp>
      <p:sp>
        <p:nvSpPr>
          <p:cNvPr id="19" name="Title 1"/>
          <p:cNvSpPr txBox="1">
            <a:spLocks/>
          </p:cNvSpPr>
          <p:nvPr/>
        </p:nvSpPr>
        <p:spPr>
          <a:xfrm>
            <a:off x="194310" y="8551704"/>
            <a:ext cx="2228850" cy="3775709"/>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rial Narrow" panose="020B0606020202030204" pitchFamily="34" charset="0"/>
              </a:rPr>
              <a:t>About Summary</a:t>
            </a:r>
          </a:p>
          <a:p>
            <a:r>
              <a:rPr lang="en-US" sz="1300" dirty="0" smtClean="0"/>
              <a:t>A volunteers platform, which enables people from all over the world to register as volunteers and participate in many kinds of events, according to their skills, location, interests and the event needs.</a:t>
            </a:r>
            <a:endParaRPr lang="en-US" sz="1300" dirty="0" smtClean="0">
              <a:latin typeface="Arial Narrow" panose="020B0606020202030204" pitchFamily="34" charset="0"/>
            </a:endParaRPr>
          </a:p>
          <a:p>
            <a:r>
              <a:rPr lang="en-US" sz="1800" dirty="0" smtClean="0">
                <a:latin typeface="Arial Narrow" panose="020B0606020202030204" pitchFamily="34" charset="0"/>
              </a:rPr>
              <a:t>  </a:t>
            </a:r>
          </a:p>
          <a:p>
            <a:r>
              <a:rPr lang="en-US" sz="1800" dirty="0" smtClean="0">
                <a:latin typeface="Arial Narrow" panose="020B0606020202030204" pitchFamily="34" charset="0"/>
              </a:rPr>
              <a:t>Contact    ……</a:t>
            </a:r>
            <a:endParaRPr lang="el-GR" sz="1800" dirty="0" smtClean="0">
              <a:latin typeface="Arial Narrow" panose="020B0606020202030204" pitchFamily="34" charset="0"/>
            </a:endParaRPr>
          </a:p>
          <a:p>
            <a:r>
              <a:rPr lang="el-GR" sz="1800" dirty="0" smtClean="0">
                <a:latin typeface="Arial Narrow" panose="020B0606020202030204" pitchFamily="34" charset="0"/>
              </a:rPr>
              <a:t>…………………….</a:t>
            </a:r>
          </a:p>
          <a:p>
            <a:r>
              <a:rPr lang="el-GR" sz="1800" dirty="0" smtClean="0">
                <a:latin typeface="Arial Narrow" panose="020B0606020202030204" pitchFamily="34" charset="0"/>
              </a:rPr>
              <a:t>………………………</a:t>
            </a:r>
            <a:endParaRPr lang="el-GR" sz="1800" dirty="0">
              <a:latin typeface="Arial Narrow" panose="020B0606020202030204" pitchFamily="34" charset="0"/>
            </a:endParaRPr>
          </a:p>
        </p:txBody>
      </p:sp>
      <p:sp>
        <p:nvSpPr>
          <p:cNvPr id="20" name="Title 1"/>
          <p:cNvSpPr txBox="1">
            <a:spLocks/>
          </p:cNvSpPr>
          <p:nvPr/>
        </p:nvSpPr>
        <p:spPr>
          <a:xfrm>
            <a:off x="3274435" y="8551705"/>
            <a:ext cx="2228850" cy="3732052"/>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sz="1800" dirty="0" err="1" smtClean="0">
                <a:latin typeface="Arial Narrow" panose="020B0606020202030204" pitchFamily="34" charset="0"/>
              </a:rPr>
              <a:t>Προσφατες</a:t>
            </a:r>
            <a:r>
              <a:rPr lang="el-GR" sz="1800" dirty="0" smtClean="0">
                <a:latin typeface="Arial Narrow" panose="020B0606020202030204" pitchFamily="34" charset="0"/>
              </a:rPr>
              <a:t> Δράσεις</a:t>
            </a:r>
          </a:p>
          <a:p>
            <a:endParaRPr lang="el-GR" sz="1800" dirty="0">
              <a:latin typeface="Arial Narrow" panose="020B0606020202030204" pitchFamily="34" charset="0"/>
            </a:endParaRPr>
          </a:p>
          <a:p>
            <a:endParaRPr lang="el-GR" sz="1800" dirty="0" smtClean="0">
              <a:latin typeface="Arial Narrow" panose="020B0606020202030204" pitchFamily="34" charset="0"/>
            </a:endParaRPr>
          </a:p>
          <a:p>
            <a:r>
              <a:rPr lang="el-GR" sz="1800" dirty="0" smtClean="0">
                <a:latin typeface="Arial Narrow" panose="020B0606020202030204" pitchFamily="34" charset="0"/>
              </a:rPr>
              <a:t>…………………..</a:t>
            </a:r>
          </a:p>
          <a:p>
            <a:r>
              <a:rPr lang="el-GR" sz="1800" dirty="0" smtClean="0">
                <a:latin typeface="Arial Narrow" panose="020B0606020202030204" pitchFamily="34" charset="0"/>
              </a:rPr>
              <a:t>……………………..</a:t>
            </a:r>
          </a:p>
          <a:p>
            <a:r>
              <a:rPr lang="el-GR" sz="1800" dirty="0" smtClean="0">
                <a:latin typeface="Arial Narrow" panose="020B0606020202030204" pitchFamily="34" charset="0"/>
              </a:rPr>
              <a:t>…………………….</a:t>
            </a:r>
          </a:p>
          <a:p>
            <a:r>
              <a:rPr lang="el-GR" sz="1800" dirty="0" smtClean="0">
                <a:latin typeface="Arial Narrow" panose="020B0606020202030204" pitchFamily="34" charset="0"/>
              </a:rPr>
              <a:t>…………………………</a:t>
            </a:r>
          </a:p>
          <a:p>
            <a:r>
              <a:rPr lang="el-GR" sz="1800" dirty="0" smtClean="0">
                <a:latin typeface="Arial Narrow" panose="020B0606020202030204" pitchFamily="34" charset="0"/>
              </a:rPr>
              <a:t>……………………….</a:t>
            </a:r>
          </a:p>
          <a:p>
            <a:r>
              <a:rPr lang="el-GR" sz="1800" dirty="0" smtClean="0">
                <a:latin typeface="Arial Narrow" panose="020B0606020202030204" pitchFamily="34" charset="0"/>
              </a:rPr>
              <a:t>…………………………</a:t>
            </a:r>
          </a:p>
          <a:p>
            <a:r>
              <a:rPr lang="el-GR" sz="1800" dirty="0" smtClean="0">
                <a:latin typeface="Arial Narrow" panose="020B0606020202030204" pitchFamily="34" charset="0"/>
              </a:rPr>
              <a:t>………………..</a:t>
            </a:r>
            <a:endParaRPr lang="el-GR" sz="1800" dirty="0">
              <a:latin typeface="Arial Narrow" panose="020B0606020202030204" pitchFamily="34" charset="0"/>
            </a:endParaRPr>
          </a:p>
        </p:txBody>
      </p:sp>
      <p:sp>
        <p:nvSpPr>
          <p:cNvPr id="21" name="Title 1"/>
          <p:cNvSpPr txBox="1">
            <a:spLocks/>
          </p:cNvSpPr>
          <p:nvPr/>
        </p:nvSpPr>
        <p:spPr>
          <a:xfrm>
            <a:off x="6247535" y="8551705"/>
            <a:ext cx="2228850" cy="3732052"/>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rial Narrow" panose="020B0606020202030204" pitchFamily="34" charset="0"/>
              </a:rPr>
              <a:t>About   </a:t>
            </a:r>
          </a:p>
          <a:p>
            <a:r>
              <a:rPr lang="en-US" sz="1800" dirty="0" smtClean="0">
                <a:latin typeface="Arial Narrow" panose="020B0606020202030204" pitchFamily="34" charset="0"/>
              </a:rPr>
              <a:t>Contact    ……</a:t>
            </a:r>
            <a:endParaRPr lang="el-GR" sz="1800" dirty="0">
              <a:latin typeface="Arial Narrow" panose="020B0606020202030204" pitchFamily="34" charset="0"/>
            </a:endParaRPr>
          </a:p>
        </p:txBody>
      </p:sp>
      <p:sp>
        <p:nvSpPr>
          <p:cNvPr id="27" name="Title 1"/>
          <p:cNvSpPr txBox="1">
            <a:spLocks/>
          </p:cNvSpPr>
          <p:nvPr/>
        </p:nvSpPr>
        <p:spPr>
          <a:xfrm>
            <a:off x="91440" y="1662267"/>
            <a:ext cx="2171700" cy="1805942"/>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sz="1350" dirty="0" err="1">
                <a:latin typeface="Arial Narrow" panose="020B0606020202030204" pitchFamily="34" charset="0"/>
              </a:rPr>
              <a:t>Υπομενού</a:t>
            </a:r>
            <a:r>
              <a:rPr lang="el-GR" sz="1350" dirty="0">
                <a:latin typeface="Arial Narrow" panose="020B0606020202030204" pitchFamily="34" charset="0"/>
              </a:rPr>
              <a:t>:</a:t>
            </a:r>
          </a:p>
          <a:p>
            <a:endParaRPr lang="el-GR" sz="1350" dirty="0">
              <a:latin typeface="Arial Narrow" panose="020B0606020202030204" pitchFamily="34" charset="0"/>
            </a:endParaRPr>
          </a:p>
          <a:p>
            <a:r>
              <a:rPr lang="el-GR" sz="1350" dirty="0">
                <a:latin typeface="Arial Narrow" panose="020B0606020202030204" pitchFamily="34" charset="0"/>
              </a:rPr>
              <a:t>Καταχώρηση μονάδας</a:t>
            </a:r>
          </a:p>
          <a:p>
            <a:r>
              <a:rPr lang="el-GR" sz="1350" dirty="0">
                <a:latin typeface="Arial Narrow" panose="020B0606020202030204" pitchFamily="34" charset="0"/>
              </a:rPr>
              <a:t>Προβολή λίστας – αναζήτηση</a:t>
            </a:r>
          </a:p>
          <a:p>
            <a:r>
              <a:rPr lang="el-GR" sz="1350" dirty="0">
                <a:latin typeface="Arial Narrow" panose="020B0606020202030204" pitchFamily="34" charset="0"/>
              </a:rPr>
              <a:t>Τροποποίηση</a:t>
            </a:r>
          </a:p>
          <a:p>
            <a:r>
              <a:rPr lang="el-GR" sz="1350" dirty="0">
                <a:latin typeface="Arial Narrow" panose="020B0606020202030204" pitchFamily="34" charset="0"/>
              </a:rPr>
              <a:t>Επισκόπηση</a:t>
            </a:r>
          </a:p>
          <a:p>
            <a:endParaRPr lang="el-GR" sz="1350" dirty="0">
              <a:latin typeface="Arial Narrow" panose="020B0606020202030204" pitchFamily="34" charset="0"/>
            </a:endParaRPr>
          </a:p>
          <a:p>
            <a:endParaRPr lang="el-GR" sz="1350" dirty="0">
              <a:latin typeface="Arial Narrow" panose="020B0606020202030204" pitchFamily="34" charset="0"/>
            </a:endParaRPr>
          </a:p>
          <a:p>
            <a:endParaRPr lang="el-GR" sz="1350" dirty="0">
              <a:latin typeface="Arial Narrow" panose="020B0606020202030204" pitchFamily="34" charset="0"/>
            </a:endParaRPr>
          </a:p>
        </p:txBody>
      </p:sp>
      <p:sp>
        <p:nvSpPr>
          <p:cNvPr id="28" name="Title 1"/>
          <p:cNvSpPr txBox="1">
            <a:spLocks/>
          </p:cNvSpPr>
          <p:nvPr/>
        </p:nvSpPr>
        <p:spPr>
          <a:xfrm>
            <a:off x="4680068" y="1662267"/>
            <a:ext cx="2171700" cy="1805942"/>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sz="1350" dirty="0" err="1">
                <a:latin typeface="Arial Narrow" panose="020B0606020202030204" pitchFamily="34" charset="0"/>
              </a:rPr>
              <a:t>Υπομενού</a:t>
            </a:r>
            <a:r>
              <a:rPr lang="el-GR" sz="1350" dirty="0">
                <a:latin typeface="Arial Narrow" panose="020B0606020202030204" pitchFamily="34" charset="0"/>
              </a:rPr>
              <a:t>:</a:t>
            </a:r>
          </a:p>
          <a:p>
            <a:endParaRPr lang="el-GR" sz="1350" dirty="0">
              <a:latin typeface="Arial Narrow" panose="020B0606020202030204" pitchFamily="34" charset="0"/>
            </a:endParaRPr>
          </a:p>
          <a:p>
            <a:r>
              <a:rPr lang="el-GR" sz="1350" dirty="0" smtClean="0">
                <a:latin typeface="Arial Narrow" panose="020B0606020202030204" pitchFamily="34" charset="0"/>
              </a:rPr>
              <a:t>…………….</a:t>
            </a:r>
          </a:p>
          <a:p>
            <a:r>
              <a:rPr lang="el-GR" sz="1350" dirty="0" smtClean="0">
                <a:latin typeface="Arial Narrow" panose="020B0606020202030204" pitchFamily="34" charset="0"/>
              </a:rPr>
              <a:t>……………</a:t>
            </a:r>
          </a:p>
          <a:p>
            <a:r>
              <a:rPr lang="el-GR" sz="1350" dirty="0" smtClean="0">
                <a:latin typeface="Arial Narrow" panose="020B0606020202030204" pitchFamily="34" charset="0"/>
              </a:rPr>
              <a:t>…………………</a:t>
            </a:r>
          </a:p>
          <a:p>
            <a:r>
              <a:rPr lang="el-GR" sz="1350" dirty="0" smtClean="0">
                <a:latin typeface="Arial Narrow" panose="020B0606020202030204" pitchFamily="34" charset="0"/>
              </a:rPr>
              <a:t>………………………..</a:t>
            </a:r>
            <a:endParaRPr lang="el-GR" sz="1350" dirty="0">
              <a:latin typeface="Arial Narrow" panose="020B0606020202030204" pitchFamily="34" charset="0"/>
            </a:endParaRPr>
          </a:p>
          <a:p>
            <a:endParaRPr lang="el-GR" sz="1350" dirty="0">
              <a:latin typeface="Arial Narrow" panose="020B0606020202030204" pitchFamily="34" charset="0"/>
            </a:endParaRPr>
          </a:p>
          <a:p>
            <a:endParaRPr lang="el-GR" sz="1350" dirty="0">
              <a:latin typeface="Arial Narrow" panose="020B0606020202030204" pitchFamily="34" charset="0"/>
            </a:endParaRPr>
          </a:p>
          <a:p>
            <a:endParaRPr lang="el-GR" sz="1350" dirty="0">
              <a:latin typeface="Arial Narrow" panose="020B0606020202030204" pitchFamily="34" charset="0"/>
            </a:endParaRPr>
          </a:p>
        </p:txBody>
      </p:sp>
      <p:sp>
        <p:nvSpPr>
          <p:cNvPr id="29" name="Title 1"/>
          <p:cNvSpPr txBox="1">
            <a:spLocks/>
          </p:cNvSpPr>
          <p:nvPr/>
        </p:nvSpPr>
        <p:spPr>
          <a:xfrm>
            <a:off x="2385754" y="1662267"/>
            <a:ext cx="2171700" cy="1805942"/>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sz="1350" dirty="0" err="1">
                <a:latin typeface="Arial Narrow" panose="020B0606020202030204" pitchFamily="34" charset="0"/>
              </a:rPr>
              <a:t>Υπομενού</a:t>
            </a:r>
            <a:r>
              <a:rPr lang="el-GR" sz="1350" dirty="0">
                <a:latin typeface="Arial Narrow" panose="020B0606020202030204" pitchFamily="34" charset="0"/>
              </a:rPr>
              <a:t>:</a:t>
            </a:r>
          </a:p>
          <a:p>
            <a:endParaRPr lang="el-GR" sz="1350" dirty="0">
              <a:latin typeface="Arial Narrow" panose="020B0606020202030204" pitchFamily="34" charset="0"/>
            </a:endParaRPr>
          </a:p>
          <a:p>
            <a:r>
              <a:rPr lang="el-GR" sz="1350" dirty="0">
                <a:latin typeface="Arial Narrow" panose="020B0606020202030204" pitchFamily="34" charset="0"/>
              </a:rPr>
              <a:t>Καταχώρηση δράσης</a:t>
            </a:r>
          </a:p>
          <a:p>
            <a:r>
              <a:rPr lang="el-GR" sz="1350" dirty="0">
                <a:latin typeface="Arial Narrow" panose="020B0606020202030204" pitchFamily="34" charset="0"/>
              </a:rPr>
              <a:t>Προβολή λίστας – αναζήτηση</a:t>
            </a:r>
          </a:p>
          <a:p>
            <a:r>
              <a:rPr lang="el-GR" sz="1350" dirty="0">
                <a:latin typeface="Arial Narrow" panose="020B0606020202030204" pitchFamily="34" charset="0"/>
              </a:rPr>
              <a:t>Τροποποίηση</a:t>
            </a:r>
          </a:p>
          <a:p>
            <a:r>
              <a:rPr lang="el-GR" sz="1350" dirty="0">
                <a:latin typeface="Arial Narrow" panose="020B0606020202030204" pitchFamily="34" charset="0"/>
              </a:rPr>
              <a:t>Επισκόπηση προφίλ δράσης</a:t>
            </a:r>
          </a:p>
          <a:p>
            <a:endParaRPr lang="el-GR" sz="1350" dirty="0">
              <a:latin typeface="Arial Narrow" panose="020B0606020202030204" pitchFamily="34" charset="0"/>
            </a:endParaRPr>
          </a:p>
          <a:p>
            <a:endParaRPr lang="el-GR" sz="1350" dirty="0">
              <a:latin typeface="Arial Narrow" panose="020B0606020202030204" pitchFamily="34" charset="0"/>
            </a:endParaRPr>
          </a:p>
          <a:p>
            <a:endParaRPr lang="el-GR" sz="1350" dirty="0">
              <a:latin typeface="Arial Narrow" panose="020B0606020202030204" pitchFamily="34" charset="0"/>
            </a:endParaRPr>
          </a:p>
        </p:txBody>
      </p:sp>
      <p:sp>
        <p:nvSpPr>
          <p:cNvPr id="22" name="Title 1"/>
          <p:cNvSpPr txBox="1">
            <a:spLocks/>
          </p:cNvSpPr>
          <p:nvPr/>
        </p:nvSpPr>
        <p:spPr>
          <a:xfrm>
            <a:off x="194310" y="3468208"/>
            <a:ext cx="8709660" cy="3978595"/>
          </a:xfrm>
          <a:prstGeom prst="rect">
            <a:avLst/>
          </a:prstGeom>
          <a:ln>
            <a:solidFill>
              <a:schemeClr val="tx1"/>
            </a:solidFill>
          </a:ln>
        </p:spPr>
        <p:txBody>
          <a:bodyPr vert="horz" lIns="68580" tIns="34290" rIns="68580" bIns="3429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8000" dirty="0" smtClean="0">
                <a:latin typeface="Arial Narrow" panose="020B0606020202030204" pitchFamily="34" charset="0"/>
              </a:rPr>
              <a:t>?</a:t>
            </a:r>
            <a:endParaRPr lang="el-GR" sz="8000" dirty="0">
              <a:latin typeface="Arial Narrow" panose="020B0606020202030204" pitchFamily="34" charset="0"/>
            </a:endParaRPr>
          </a:p>
        </p:txBody>
      </p:sp>
    </p:spTree>
    <p:extLst>
      <p:ext uri="{BB962C8B-B14F-4D97-AF65-F5344CB8AC3E}">
        <p14:creationId xmlns:p14="http://schemas.microsoft.com/office/powerpoint/2010/main" val="1540474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5679" y="497363"/>
            <a:ext cx="2024653" cy="228601"/>
          </a:xfrm>
        </p:spPr>
        <p:txBody>
          <a:bodyPr>
            <a:normAutofit fontScale="90000"/>
          </a:bodyPr>
          <a:lstStyle/>
          <a:p>
            <a:r>
              <a:rPr lang="en-US" sz="1800" dirty="0" smtClean="0">
                <a:latin typeface="Arial Narrow" panose="020B0606020202030204" pitchFamily="34" charset="0"/>
              </a:rPr>
              <a:t>About   Contact    ……</a:t>
            </a:r>
            <a:endParaRPr lang="el-GR" sz="1800" dirty="0">
              <a:latin typeface="Arial Narrow" panose="020B0606020202030204" pitchFamily="34" charset="0"/>
            </a:endParaRPr>
          </a:p>
        </p:txBody>
      </p:sp>
      <p:sp>
        <p:nvSpPr>
          <p:cNvPr id="5" name="Title 1"/>
          <p:cNvSpPr txBox="1">
            <a:spLocks/>
          </p:cNvSpPr>
          <p:nvPr/>
        </p:nvSpPr>
        <p:spPr>
          <a:xfrm>
            <a:off x="80010" y="1251744"/>
            <a:ext cx="1588770" cy="365760"/>
          </a:xfrm>
          <a:prstGeom prst="rect">
            <a:avLst/>
          </a:prstGeom>
          <a:solidFill>
            <a:schemeClr val="tx2">
              <a:lumMod val="20000"/>
              <a:lumOff val="80000"/>
            </a:schemeClr>
          </a:solidFill>
          <a:ln>
            <a:solidFill>
              <a:schemeClr val="tx1"/>
            </a:solidFill>
          </a:ln>
        </p:spPr>
        <p:txBody>
          <a:bodyPr vert="horz" lIns="68580" tIns="34290" rIns="68580" bIns="3429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sz="1350" dirty="0">
                <a:latin typeface="Arial Narrow" panose="020B0606020202030204" pitchFamily="34" charset="0"/>
              </a:rPr>
              <a:t>Οργανωτικές μονάδες</a:t>
            </a:r>
          </a:p>
        </p:txBody>
      </p:sp>
      <p:sp>
        <p:nvSpPr>
          <p:cNvPr id="6" name="Title 1"/>
          <p:cNvSpPr txBox="1">
            <a:spLocks/>
          </p:cNvSpPr>
          <p:nvPr/>
        </p:nvSpPr>
        <p:spPr>
          <a:xfrm>
            <a:off x="2385754" y="1251744"/>
            <a:ext cx="852055" cy="365760"/>
          </a:xfrm>
          <a:prstGeom prst="rect">
            <a:avLst/>
          </a:prstGeom>
          <a:ln>
            <a:solidFill>
              <a:schemeClr val="tx1"/>
            </a:solidFill>
          </a:ln>
        </p:spPr>
        <p:txBody>
          <a:bodyPr vert="horz" lIns="68580" tIns="34290" rIns="68580" bIns="3429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sz="1350" dirty="0">
                <a:latin typeface="Arial Narrow" panose="020B0606020202030204" pitchFamily="34" charset="0"/>
              </a:rPr>
              <a:t>Δράσεις</a:t>
            </a:r>
          </a:p>
        </p:txBody>
      </p:sp>
      <p:sp>
        <p:nvSpPr>
          <p:cNvPr id="7" name="Title 1"/>
          <p:cNvSpPr txBox="1">
            <a:spLocks/>
          </p:cNvSpPr>
          <p:nvPr/>
        </p:nvSpPr>
        <p:spPr>
          <a:xfrm>
            <a:off x="4716953" y="1251744"/>
            <a:ext cx="841664" cy="365760"/>
          </a:xfrm>
          <a:prstGeom prst="rect">
            <a:avLst/>
          </a:prstGeom>
          <a:ln>
            <a:solidFill>
              <a:schemeClr val="tx1"/>
            </a:solidFill>
          </a:ln>
        </p:spPr>
        <p:txBody>
          <a:bodyPr vert="horz" lIns="68580" tIns="34290" rIns="68580" bIns="3429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sz="1350" dirty="0">
                <a:latin typeface="Arial Narrow" panose="020B0606020202030204" pitchFamily="34" charset="0"/>
              </a:rPr>
              <a:t>Εθελοντές</a:t>
            </a:r>
          </a:p>
        </p:txBody>
      </p:sp>
      <p:sp>
        <p:nvSpPr>
          <p:cNvPr id="8" name="Title 1"/>
          <p:cNvSpPr txBox="1">
            <a:spLocks/>
          </p:cNvSpPr>
          <p:nvPr/>
        </p:nvSpPr>
        <p:spPr>
          <a:xfrm>
            <a:off x="6696942" y="1251744"/>
            <a:ext cx="665018" cy="365760"/>
          </a:xfrm>
          <a:prstGeom prst="rect">
            <a:avLst/>
          </a:prstGeom>
          <a:ln>
            <a:solidFill>
              <a:schemeClr val="tx1"/>
            </a:solidFill>
          </a:ln>
        </p:spPr>
        <p:txBody>
          <a:bodyPr vert="horz" lIns="68580" tIns="34290" rIns="68580" bIns="3429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350" dirty="0">
                <a:latin typeface="Arial Narrow" panose="020B0606020202030204" pitchFamily="34" charset="0"/>
              </a:rPr>
              <a:t>Tree</a:t>
            </a:r>
            <a:endParaRPr lang="el-GR" sz="1350" dirty="0">
              <a:latin typeface="Arial Narrow" panose="020B0606020202030204" pitchFamily="34" charset="0"/>
            </a:endParaRPr>
          </a:p>
        </p:txBody>
      </p:sp>
      <p:cxnSp>
        <p:nvCxnSpPr>
          <p:cNvPr id="10" name="Straight Connector 9"/>
          <p:cNvCxnSpPr/>
          <p:nvPr/>
        </p:nvCxnSpPr>
        <p:spPr>
          <a:xfrm>
            <a:off x="0" y="988854"/>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rotWithShape="1">
          <a:blip r:embed="rId2"/>
          <a:srcRect l="75166" t="8815" r="1750" b="86444"/>
          <a:stretch/>
        </p:blipFill>
        <p:spPr>
          <a:xfrm>
            <a:off x="5737860" y="240189"/>
            <a:ext cx="3166110" cy="365760"/>
          </a:xfrm>
          <a:prstGeom prst="rect">
            <a:avLst/>
          </a:prstGeom>
        </p:spPr>
      </p:pic>
      <p:sp>
        <p:nvSpPr>
          <p:cNvPr id="12" name="Title 1"/>
          <p:cNvSpPr txBox="1">
            <a:spLocks/>
          </p:cNvSpPr>
          <p:nvPr/>
        </p:nvSpPr>
        <p:spPr>
          <a:xfrm>
            <a:off x="80010" y="1963475"/>
            <a:ext cx="2171700" cy="573248"/>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l-GR" sz="1350" dirty="0">
              <a:latin typeface="Arial Narrow" panose="020B0606020202030204" pitchFamily="34" charset="0"/>
            </a:endParaRPr>
          </a:p>
          <a:p>
            <a:r>
              <a:rPr lang="el-GR" sz="1350" dirty="0">
                <a:latin typeface="Arial Narrow" panose="020B0606020202030204" pitchFamily="34" charset="0"/>
              </a:rPr>
              <a:t>Καταχώρηση </a:t>
            </a:r>
            <a:r>
              <a:rPr lang="el-GR" sz="1350" dirty="0" smtClean="0">
                <a:latin typeface="Arial Narrow" panose="020B0606020202030204" pitchFamily="34" charset="0"/>
              </a:rPr>
              <a:t>μονάδας</a:t>
            </a:r>
            <a:endParaRPr lang="el-GR" sz="1350" dirty="0">
              <a:latin typeface="Arial Narrow" panose="020B0606020202030204" pitchFamily="34" charset="0"/>
            </a:endParaRPr>
          </a:p>
          <a:p>
            <a:endParaRPr lang="el-GR" sz="1350" dirty="0">
              <a:latin typeface="Arial Narrow" panose="020B0606020202030204" pitchFamily="34" charset="0"/>
            </a:endParaRPr>
          </a:p>
        </p:txBody>
      </p:sp>
      <p:cxnSp>
        <p:nvCxnSpPr>
          <p:cNvPr id="17" name="Straight Connector 16"/>
          <p:cNvCxnSpPr/>
          <p:nvPr/>
        </p:nvCxnSpPr>
        <p:spPr>
          <a:xfrm>
            <a:off x="0" y="7999254"/>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p:nvSpPr>
        <p:spPr>
          <a:xfrm>
            <a:off x="-6926" y="514506"/>
            <a:ext cx="2024653" cy="2286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chemeClr val="accent1">
                    <a:lumMod val="50000"/>
                  </a:schemeClr>
                </a:solidFill>
                <a:latin typeface="Arial Narrow" panose="020B0606020202030204" pitchFamily="34" charset="0"/>
              </a:rPr>
              <a:t>VOLUNTEASY</a:t>
            </a:r>
            <a:endParaRPr lang="el-GR" sz="2400" b="1" dirty="0">
              <a:solidFill>
                <a:schemeClr val="accent1">
                  <a:lumMod val="50000"/>
                </a:schemeClr>
              </a:solidFill>
              <a:latin typeface="Arial Narrow" panose="020B0606020202030204" pitchFamily="34" charset="0"/>
            </a:endParaRPr>
          </a:p>
        </p:txBody>
      </p:sp>
      <p:sp>
        <p:nvSpPr>
          <p:cNvPr id="19" name="Title 1"/>
          <p:cNvSpPr txBox="1">
            <a:spLocks/>
          </p:cNvSpPr>
          <p:nvPr/>
        </p:nvSpPr>
        <p:spPr>
          <a:xfrm>
            <a:off x="194310" y="8551704"/>
            <a:ext cx="2228850" cy="3775709"/>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rial Narrow" panose="020B0606020202030204" pitchFamily="34" charset="0"/>
              </a:rPr>
              <a:t>About Summary</a:t>
            </a:r>
          </a:p>
          <a:p>
            <a:r>
              <a:rPr lang="en-US" sz="1300" dirty="0" smtClean="0"/>
              <a:t>A volunteers platform, which enables people from all over the world to register as volunteers and participate in many kinds of events, according to their skills, location, interests and the event needs.</a:t>
            </a:r>
            <a:endParaRPr lang="en-US" sz="1300" dirty="0" smtClean="0">
              <a:latin typeface="Arial Narrow" panose="020B0606020202030204" pitchFamily="34" charset="0"/>
            </a:endParaRPr>
          </a:p>
          <a:p>
            <a:r>
              <a:rPr lang="en-US" sz="1800" dirty="0" smtClean="0">
                <a:latin typeface="Arial Narrow" panose="020B0606020202030204" pitchFamily="34" charset="0"/>
              </a:rPr>
              <a:t>  </a:t>
            </a:r>
          </a:p>
          <a:p>
            <a:r>
              <a:rPr lang="en-US" sz="1800" dirty="0" smtClean="0">
                <a:latin typeface="Arial Narrow" panose="020B0606020202030204" pitchFamily="34" charset="0"/>
              </a:rPr>
              <a:t>Contact    ……</a:t>
            </a:r>
            <a:endParaRPr lang="el-GR" sz="1800" dirty="0" smtClean="0">
              <a:latin typeface="Arial Narrow" panose="020B0606020202030204" pitchFamily="34" charset="0"/>
            </a:endParaRPr>
          </a:p>
          <a:p>
            <a:r>
              <a:rPr lang="el-GR" sz="1800" dirty="0" smtClean="0">
                <a:latin typeface="Arial Narrow" panose="020B0606020202030204" pitchFamily="34" charset="0"/>
              </a:rPr>
              <a:t>…………………….</a:t>
            </a:r>
          </a:p>
          <a:p>
            <a:r>
              <a:rPr lang="el-GR" sz="1800" dirty="0" smtClean="0">
                <a:latin typeface="Arial Narrow" panose="020B0606020202030204" pitchFamily="34" charset="0"/>
              </a:rPr>
              <a:t>………………………</a:t>
            </a:r>
            <a:endParaRPr lang="el-GR" sz="1800" dirty="0">
              <a:latin typeface="Arial Narrow" panose="020B0606020202030204" pitchFamily="34" charset="0"/>
            </a:endParaRPr>
          </a:p>
        </p:txBody>
      </p:sp>
      <p:sp>
        <p:nvSpPr>
          <p:cNvPr id="20" name="Title 1"/>
          <p:cNvSpPr txBox="1">
            <a:spLocks/>
          </p:cNvSpPr>
          <p:nvPr/>
        </p:nvSpPr>
        <p:spPr>
          <a:xfrm>
            <a:off x="3274435" y="8551705"/>
            <a:ext cx="2228850" cy="3732052"/>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sz="1800" dirty="0" err="1" smtClean="0">
                <a:latin typeface="Arial Narrow" panose="020B0606020202030204" pitchFamily="34" charset="0"/>
              </a:rPr>
              <a:t>Προσφατες</a:t>
            </a:r>
            <a:r>
              <a:rPr lang="el-GR" sz="1800" dirty="0" smtClean="0">
                <a:latin typeface="Arial Narrow" panose="020B0606020202030204" pitchFamily="34" charset="0"/>
              </a:rPr>
              <a:t> Δράσεις</a:t>
            </a:r>
          </a:p>
          <a:p>
            <a:endParaRPr lang="el-GR" sz="1800" dirty="0">
              <a:latin typeface="Arial Narrow" panose="020B0606020202030204" pitchFamily="34" charset="0"/>
            </a:endParaRPr>
          </a:p>
          <a:p>
            <a:endParaRPr lang="el-GR" sz="1800" dirty="0" smtClean="0">
              <a:latin typeface="Arial Narrow" panose="020B0606020202030204" pitchFamily="34" charset="0"/>
            </a:endParaRPr>
          </a:p>
          <a:p>
            <a:r>
              <a:rPr lang="el-GR" sz="1800" dirty="0" smtClean="0">
                <a:latin typeface="Arial Narrow" panose="020B0606020202030204" pitchFamily="34" charset="0"/>
              </a:rPr>
              <a:t>…………………..</a:t>
            </a:r>
          </a:p>
          <a:p>
            <a:r>
              <a:rPr lang="el-GR" sz="1800" dirty="0" smtClean="0">
                <a:latin typeface="Arial Narrow" panose="020B0606020202030204" pitchFamily="34" charset="0"/>
              </a:rPr>
              <a:t>……………………..</a:t>
            </a:r>
          </a:p>
          <a:p>
            <a:r>
              <a:rPr lang="el-GR" sz="1800" dirty="0" smtClean="0">
                <a:latin typeface="Arial Narrow" panose="020B0606020202030204" pitchFamily="34" charset="0"/>
              </a:rPr>
              <a:t>…………………….</a:t>
            </a:r>
          </a:p>
          <a:p>
            <a:r>
              <a:rPr lang="el-GR" sz="1800" dirty="0" smtClean="0">
                <a:latin typeface="Arial Narrow" panose="020B0606020202030204" pitchFamily="34" charset="0"/>
              </a:rPr>
              <a:t>…………………………</a:t>
            </a:r>
          </a:p>
          <a:p>
            <a:r>
              <a:rPr lang="el-GR" sz="1800" dirty="0" smtClean="0">
                <a:latin typeface="Arial Narrow" panose="020B0606020202030204" pitchFamily="34" charset="0"/>
              </a:rPr>
              <a:t>……………………….</a:t>
            </a:r>
          </a:p>
          <a:p>
            <a:r>
              <a:rPr lang="el-GR" sz="1800" dirty="0" smtClean="0">
                <a:latin typeface="Arial Narrow" panose="020B0606020202030204" pitchFamily="34" charset="0"/>
              </a:rPr>
              <a:t>…………………………</a:t>
            </a:r>
          </a:p>
          <a:p>
            <a:r>
              <a:rPr lang="el-GR" sz="1800" dirty="0" smtClean="0">
                <a:latin typeface="Arial Narrow" panose="020B0606020202030204" pitchFamily="34" charset="0"/>
              </a:rPr>
              <a:t>………………..</a:t>
            </a:r>
            <a:endParaRPr lang="el-GR" sz="1800" dirty="0">
              <a:latin typeface="Arial Narrow" panose="020B0606020202030204" pitchFamily="34" charset="0"/>
            </a:endParaRPr>
          </a:p>
        </p:txBody>
      </p:sp>
      <p:sp>
        <p:nvSpPr>
          <p:cNvPr id="21" name="Title 1"/>
          <p:cNvSpPr txBox="1">
            <a:spLocks/>
          </p:cNvSpPr>
          <p:nvPr/>
        </p:nvSpPr>
        <p:spPr>
          <a:xfrm>
            <a:off x="6247535" y="8551705"/>
            <a:ext cx="2228850" cy="3732052"/>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rial Narrow" panose="020B0606020202030204" pitchFamily="34" charset="0"/>
              </a:rPr>
              <a:t>About   </a:t>
            </a:r>
          </a:p>
          <a:p>
            <a:r>
              <a:rPr lang="en-US" sz="1800" dirty="0" smtClean="0">
                <a:latin typeface="Arial Narrow" panose="020B0606020202030204" pitchFamily="34" charset="0"/>
              </a:rPr>
              <a:t>Contact    ……</a:t>
            </a:r>
            <a:endParaRPr lang="el-GR" sz="1800" dirty="0">
              <a:latin typeface="Arial Narrow" panose="020B0606020202030204" pitchFamily="34" charset="0"/>
            </a:endParaRPr>
          </a:p>
        </p:txBody>
      </p:sp>
      <p:pic>
        <p:nvPicPr>
          <p:cNvPr id="3" name="Picture 2"/>
          <p:cNvPicPr>
            <a:picLocks noChangeAspect="1"/>
          </p:cNvPicPr>
          <p:nvPr/>
        </p:nvPicPr>
        <p:blipFill rotWithShape="1">
          <a:blip r:embed="rId3"/>
          <a:srcRect l="10518" t="26766" r="46638" b="26185"/>
          <a:stretch/>
        </p:blipFill>
        <p:spPr>
          <a:xfrm>
            <a:off x="182600" y="2776334"/>
            <a:ext cx="7835463" cy="4840014"/>
          </a:xfrm>
          <a:prstGeom prst="rect">
            <a:avLst/>
          </a:prstGeom>
        </p:spPr>
      </p:pic>
    </p:spTree>
    <p:extLst>
      <p:ext uri="{BB962C8B-B14F-4D97-AF65-F5344CB8AC3E}">
        <p14:creationId xmlns:p14="http://schemas.microsoft.com/office/powerpoint/2010/main" val="4238142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3230880"/>
            <a:ext cx="9144000" cy="1584960"/>
          </a:xfrm>
        </p:spPr>
        <p:txBody>
          <a:bodyPr>
            <a:noAutofit/>
          </a:bodyPr>
          <a:lstStyle/>
          <a:p>
            <a:pPr algn="ctr"/>
            <a:r>
              <a:rPr lang="en-US" sz="4000" dirty="0">
                <a:latin typeface="Arial Narrow" panose="020B0606020202030204" pitchFamily="34" charset="0"/>
              </a:rPr>
              <a:t>Level of access </a:t>
            </a:r>
            <a:r>
              <a:rPr lang="el-GR" sz="4000" dirty="0" smtClean="0">
                <a:latin typeface="Arial Narrow" panose="020B0606020202030204" pitchFamily="34" charset="0"/>
              </a:rPr>
              <a:t>Β</a:t>
            </a:r>
            <a:endParaRPr lang="el-GR" sz="4000" dirty="0">
              <a:latin typeface="Arial Narrow" panose="020B0606020202030204" pitchFamily="34" charset="0"/>
            </a:endParaRPr>
          </a:p>
        </p:txBody>
      </p:sp>
    </p:spTree>
    <p:extLst>
      <p:ext uri="{BB962C8B-B14F-4D97-AF65-F5344CB8AC3E}">
        <p14:creationId xmlns:p14="http://schemas.microsoft.com/office/powerpoint/2010/main" val="1770145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5679" y="497363"/>
            <a:ext cx="2024653" cy="228601"/>
          </a:xfrm>
        </p:spPr>
        <p:txBody>
          <a:bodyPr>
            <a:normAutofit fontScale="90000"/>
          </a:bodyPr>
          <a:lstStyle/>
          <a:p>
            <a:r>
              <a:rPr lang="en-US" sz="1800" dirty="0" smtClean="0">
                <a:latin typeface="Arial Narrow" panose="020B0606020202030204" pitchFamily="34" charset="0"/>
              </a:rPr>
              <a:t>About   Contact    ……</a:t>
            </a:r>
            <a:endParaRPr lang="el-GR" sz="1800" dirty="0">
              <a:latin typeface="Arial Narrow" panose="020B0606020202030204" pitchFamily="34" charset="0"/>
            </a:endParaRPr>
          </a:p>
        </p:txBody>
      </p:sp>
      <p:sp>
        <p:nvSpPr>
          <p:cNvPr id="6" name="Title 1"/>
          <p:cNvSpPr txBox="1">
            <a:spLocks/>
          </p:cNvSpPr>
          <p:nvPr/>
        </p:nvSpPr>
        <p:spPr>
          <a:xfrm>
            <a:off x="304698" y="1251744"/>
            <a:ext cx="852055" cy="365760"/>
          </a:xfrm>
          <a:prstGeom prst="rect">
            <a:avLst/>
          </a:prstGeom>
          <a:ln>
            <a:solidFill>
              <a:schemeClr val="tx1"/>
            </a:solidFill>
          </a:ln>
        </p:spPr>
        <p:txBody>
          <a:bodyPr vert="horz" lIns="68580" tIns="34290" rIns="68580" bIns="3429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sz="1350" dirty="0">
                <a:latin typeface="Arial Narrow" panose="020B0606020202030204" pitchFamily="34" charset="0"/>
              </a:rPr>
              <a:t>Δράσεις</a:t>
            </a:r>
          </a:p>
        </p:txBody>
      </p:sp>
      <p:sp>
        <p:nvSpPr>
          <p:cNvPr id="7" name="Title 1"/>
          <p:cNvSpPr txBox="1">
            <a:spLocks/>
          </p:cNvSpPr>
          <p:nvPr/>
        </p:nvSpPr>
        <p:spPr>
          <a:xfrm>
            <a:off x="2635897" y="1251744"/>
            <a:ext cx="841664" cy="365760"/>
          </a:xfrm>
          <a:prstGeom prst="rect">
            <a:avLst/>
          </a:prstGeom>
          <a:ln>
            <a:solidFill>
              <a:schemeClr val="tx1"/>
            </a:solidFill>
          </a:ln>
        </p:spPr>
        <p:txBody>
          <a:bodyPr vert="horz" lIns="68580" tIns="34290" rIns="68580" bIns="3429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sz="1350" dirty="0">
                <a:latin typeface="Arial Narrow" panose="020B0606020202030204" pitchFamily="34" charset="0"/>
              </a:rPr>
              <a:t>Εθελοντές</a:t>
            </a:r>
          </a:p>
        </p:txBody>
      </p:sp>
      <p:sp>
        <p:nvSpPr>
          <p:cNvPr id="8" name="Title 1"/>
          <p:cNvSpPr txBox="1">
            <a:spLocks/>
          </p:cNvSpPr>
          <p:nvPr/>
        </p:nvSpPr>
        <p:spPr>
          <a:xfrm>
            <a:off x="4615886" y="1251744"/>
            <a:ext cx="665018" cy="365760"/>
          </a:xfrm>
          <a:prstGeom prst="rect">
            <a:avLst/>
          </a:prstGeom>
          <a:ln>
            <a:solidFill>
              <a:schemeClr val="tx1"/>
            </a:solidFill>
          </a:ln>
        </p:spPr>
        <p:txBody>
          <a:bodyPr vert="horz" lIns="68580" tIns="34290" rIns="68580" bIns="3429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350" dirty="0">
                <a:latin typeface="Arial Narrow" panose="020B0606020202030204" pitchFamily="34" charset="0"/>
              </a:rPr>
              <a:t>Tree</a:t>
            </a:r>
            <a:endParaRPr lang="el-GR" sz="1350" dirty="0">
              <a:latin typeface="Arial Narrow" panose="020B0606020202030204" pitchFamily="34" charset="0"/>
            </a:endParaRPr>
          </a:p>
        </p:txBody>
      </p:sp>
      <p:cxnSp>
        <p:nvCxnSpPr>
          <p:cNvPr id="10" name="Straight Connector 9"/>
          <p:cNvCxnSpPr/>
          <p:nvPr/>
        </p:nvCxnSpPr>
        <p:spPr>
          <a:xfrm>
            <a:off x="0" y="988854"/>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rotWithShape="1">
          <a:blip r:embed="rId2"/>
          <a:srcRect l="75166" t="8815" r="1750" b="86444"/>
          <a:stretch/>
        </p:blipFill>
        <p:spPr>
          <a:xfrm>
            <a:off x="5737860" y="240189"/>
            <a:ext cx="3166110" cy="365760"/>
          </a:xfrm>
          <a:prstGeom prst="rect">
            <a:avLst/>
          </a:prstGeom>
        </p:spPr>
      </p:pic>
      <p:cxnSp>
        <p:nvCxnSpPr>
          <p:cNvPr id="17" name="Straight Connector 16"/>
          <p:cNvCxnSpPr/>
          <p:nvPr/>
        </p:nvCxnSpPr>
        <p:spPr>
          <a:xfrm>
            <a:off x="0" y="7999254"/>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p:nvSpPr>
        <p:spPr>
          <a:xfrm>
            <a:off x="-6926" y="514506"/>
            <a:ext cx="2024653" cy="2286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chemeClr val="accent1">
                    <a:lumMod val="50000"/>
                  </a:schemeClr>
                </a:solidFill>
                <a:latin typeface="Arial Narrow" panose="020B0606020202030204" pitchFamily="34" charset="0"/>
              </a:rPr>
              <a:t>VOLUNTEASY</a:t>
            </a:r>
            <a:endParaRPr lang="el-GR" sz="2400" b="1" dirty="0">
              <a:solidFill>
                <a:schemeClr val="accent1">
                  <a:lumMod val="50000"/>
                </a:schemeClr>
              </a:solidFill>
              <a:latin typeface="Arial Narrow" panose="020B0606020202030204" pitchFamily="34" charset="0"/>
            </a:endParaRPr>
          </a:p>
        </p:txBody>
      </p:sp>
      <p:sp>
        <p:nvSpPr>
          <p:cNvPr id="19" name="Title 1"/>
          <p:cNvSpPr txBox="1">
            <a:spLocks/>
          </p:cNvSpPr>
          <p:nvPr/>
        </p:nvSpPr>
        <p:spPr>
          <a:xfrm>
            <a:off x="194310" y="8551704"/>
            <a:ext cx="2228850" cy="3775709"/>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rial Narrow" panose="020B0606020202030204" pitchFamily="34" charset="0"/>
              </a:rPr>
              <a:t>About Summary</a:t>
            </a:r>
          </a:p>
          <a:p>
            <a:r>
              <a:rPr lang="en-US" sz="1300" dirty="0" smtClean="0"/>
              <a:t>A volunteers platform, which enables people from all over the world to register as volunteers and participate in many kinds of events, according to their skills, location, interests and the event needs.</a:t>
            </a:r>
            <a:endParaRPr lang="en-US" sz="1300" dirty="0" smtClean="0">
              <a:latin typeface="Arial Narrow" panose="020B0606020202030204" pitchFamily="34" charset="0"/>
            </a:endParaRPr>
          </a:p>
          <a:p>
            <a:r>
              <a:rPr lang="en-US" sz="1800" dirty="0" smtClean="0">
                <a:latin typeface="Arial Narrow" panose="020B0606020202030204" pitchFamily="34" charset="0"/>
              </a:rPr>
              <a:t>  </a:t>
            </a:r>
          </a:p>
          <a:p>
            <a:r>
              <a:rPr lang="en-US" sz="1800" dirty="0" smtClean="0">
                <a:latin typeface="Arial Narrow" panose="020B0606020202030204" pitchFamily="34" charset="0"/>
              </a:rPr>
              <a:t>Contact    ……</a:t>
            </a:r>
            <a:endParaRPr lang="el-GR" sz="1800" dirty="0" smtClean="0">
              <a:latin typeface="Arial Narrow" panose="020B0606020202030204" pitchFamily="34" charset="0"/>
            </a:endParaRPr>
          </a:p>
          <a:p>
            <a:r>
              <a:rPr lang="el-GR" sz="1800" dirty="0" smtClean="0">
                <a:latin typeface="Arial Narrow" panose="020B0606020202030204" pitchFamily="34" charset="0"/>
              </a:rPr>
              <a:t>…………………….</a:t>
            </a:r>
          </a:p>
          <a:p>
            <a:r>
              <a:rPr lang="el-GR" sz="1800" dirty="0" smtClean="0">
                <a:latin typeface="Arial Narrow" panose="020B0606020202030204" pitchFamily="34" charset="0"/>
              </a:rPr>
              <a:t>………………………</a:t>
            </a:r>
            <a:endParaRPr lang="el-GR" sz="1800" dirty="0">
              <a:latin typeface="Arial Narrow" panose="020B0606020202030204" pitchFamily="34" charset="0"/>
            </a:endParaRPr>
          </a:p>
        </p:txBody>
      </p:sp>
      <p:sp>
        <p:nvSpPr>
          <p:cNvPr id="20" name="Title 1"/>
          <p:cNvSpPr txBox="1">
            <a:spLocks/>
          </p:cNvSpPr>
          <p:nvPr/>
        </p:nvSpPr>
        <p:spPr>
          <a:xfrm>
            <a:off x="3274435" y="8551705"/>
            <a:ext cx="2228850" cy="3732052"/>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sz="1800" dirty="0" err="1" smtClean="0">
                <a:latin typeface="Arial Narrow" panose="020B0606020202030204" pitchFamily="34" charset="0"/>
              </a:rPr>
              <a:t>Προσφατες</a:t>
            </a:r>
            <a:r>
              <a:rPr lang="el-GR" sz="1800" dirty="0" smtClean="0">
                <a:latin typeface="Arial Narrow" panose="020B0606020202030204" pitchFamily="34" charset="0"/>
              </a:rPr>
              <a:t> Δράσεις</a:t>
            </a:r>
          </a:p>
          <a:p>
            <a:endParaRPr lang="el-GR" sz="1800" dirty="0">
              <a:latin typeface="Arial Narrow" panose="020B0606020202030204" pitchFamily="34" charset="0"/>
            </a:endParaRPr>
          </a:p>
          <a:p>
            <a:endParaRPr lang="el-GR" sz="1800" dirty="0" smtClean="0">
              <a:latin typeface="Arial Narrow" panose="020B0606020202030204" pitchFamily="34" charset="0"/>
            </a:endParaRPr>
          </a:p>
          <a:p>
            <a:r>
              <a:rPr lang="el-GR" sz="1800" dirty="0" smtClean="0">
                <a:latin typeface="Arial Narrow" panose="020B0606020202030204" pitchFamily="34" charset="0"/>
              </a:rPr>
              <a:t>…………………..</a:t>
            </a:r>
          </a:p>
          <a:p>
            <a:r>
              <a:rPr lang="el-GR" sz="1800" dirty="0" smtClean="0">
                <a:latin typeface="Arial Narrow" panose="020B0606020202030204" pitchFamily="34" charset="0"/>
              </a:rPr>
              <a:t>……………………..</a:t>
            </a:r>
          </a:p>
          <a:p>
            <a:r>
              <a:rPr lang="el-GR" sz="1800" dirty="0" smtClean="0">
                <a:latin typeface="Arial Narrow" panose="020B0606020202030204" pitchFamily="34" charset="0"/>
              </a:rPr>
              <a:t>…………………….</a:t>
            </a:r>
          </a:p>
          <a:p>
            <a:r>
              <a:rPr lang="el-GR" sz="1800" dirty="0" smtClean="0">
                <a:latin typeface="Arial Narrow" panose="020B0606020202030204" pitchFamily="34" charset="0"/>
              </a:rPr>
              <a:t>…………………………</a:t>
            </a:r>
          </a:p>
          <a:p>
            <a:r>
              <a:rPr lang="el-GR" sz="1800" dirty="0" smtClean="0">
                <a:latin typeface="Arial Narrow" panose="020B0606020202030204" pitchFamily="34" charset="0"/>
              </a:rPr>
              <a:t>……………………….</a:t>
            </a:r>
          </a:p>
          <a:p>
            <a:r>
              <a:rPr lang="el-GR" sz="1800" dirty="0" smtClean="0">
                <a:latin typeface="Arial Narrow" panose="020B0606020202030204" pitchFamily="34" charset="0"/>
              </a:rPr>
              <a:t>…………………………</a:t>
            </a:r>
          </a:p>
          <a:p>
            <a:r>
              <a:rPr lang="el-GR" sz="1800" dirty="0" smtClean="0">
                <a:latin typeface="Arial Narrow" panose="020B0606020202030204" pitchFamily="34" charset="0"/>
              </a:rPr>
              <a:t>………………..</a:t>
            </a:r>
            <a:endParaRPr lang="el-GR" sz="1800" dirty="0">
              <a:latin typeface="Arial Narrow" panose="020B0606020202030204" pitchFamily="34" charset="0"/>
            </a:endParaRPr>
          </a:p>
        </p:txBody>
      </p:sp>
      <p:sp>
        <p:nvSpPr>
          <p:cNvPr id="21" name="Title 1"/>
          <p:cNvSpPr txBox="1">
            <a:spLocks/>
          </p:cNvSpPr>
          <p:nvPr/>
        </p:nvSpPr>
        <p:spPr>
          <a:xfrm>
            <a:off x="6247535" y="8551705"/>
            <a:ext cx="2228850" cy="3732052"/>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rial Narrow" panose="020B0606020202030204" pitchFamily="34" charset="0"/>
              </a:rPr>
              <a:t>About   </a:t>
            </a:r>
          </a:p>
          <a:p>
            <a:r>
              <a:rPr lang="en-US" sz="1800" dirty="0" smtClean="0">
                <a:latin typeface="Arial Narrow" panose="020B0606020202030204" pitchFamily="34" charset="0"/>
              </a:rPr>
              <a:t>Contact    ……</a:t>
            </a:r>
            <a:endParaRPr lang="el-GR" sz="1800" dirty="0">
              <a:latin typeface="Arial Narrow" panose="020B0606020202030204" pitchFamily="34" charset="0"/>
            </a:endParaRPr>
          </a:p>
        </p:txBody>
      </p:sp>
      <p:sp>
        <p:nvSpPr>
          <p:cNvPr id="14" name="Title 1"/>
          <p:cNvSpPr txBox="1">
            <a:spLocks/>
          </p:cNvSpPr>
          <p:nvPr/>
        </p:nvSpPr>
        <p:spPr>
          <a:xfrm>
            <a:off x="2545774" y="1880393"/>
            <a:ext cx="2171700" cy="1805942"/>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sz="1350" dirty="0" err="1">
                <a:latin typeface="Arial Narrow" panose="020B0606020202030204" pitchFamily="34" charset="0"/>
              </a:rPr>
              <a:t>Υπομενού</a:t>
            </a:r>
            <a:r>
              <a:rPr lang="el-GR" sz="1350" dirty="0">
                <a:latin typeface="Arial Narrow" panose="020B0606020202030204" pitchFamily="34" charset="0"/>
              </a:rPr>
              <a:t>:</a:t>
            </a:r>
          </a:p>
          <a:p>
            <a:endParaRPr lang="el-GR" sz="1350" dirty="0">
              <a:latin typeface="Arial Narrow" panose="020B0606020202030204" pitchFamily="34" charset="0"/>
            </a:endParaRPr>
          </a:p>
          <a:p>
            <a:r>
              <a:rPr lang="el-GR" sz="1350" dirty="0" smtClean="0">
                <a:latin typeface="Arial Narrow" panose="020B0606020202030204" pitchFamily="34" charset="0"/>
              </a:rPr>
              <a:t>…………….</a:t>
            </a:r>
          </a:p>
          <a:p>
            <a:r>
              <a:rPr lang="el-GR" sz="1350" dirty="0" smtClean="0">
                <a:latin typeface="Arial Narrow" panose="020B0606020202030204" pitchFamily="34" charset="0"/>
              </a:rPr>
              <a:t>……………</a:t>
            </a:r>
          </a:p>
          <a:p>
            <a:r>
              <a:rPr lang="el-GR" sz="1350" dirty="0" smtClean="0">
                <a:latin typeface="Arial Narrow" panose="020B0606020202030204" pitchFamily="34" charset="0"/>
              </a:rPr>
              <a:t>…………………</a:t>
            </a:r>
          </a:p>
          <a:p>
            <a:r>
              <a:rPr lang="el-GR" sz="1350" dirty="0" smtClean="0">
                <a:latin typeface="Arial Narrow" panose="020B0606020202030204" pitchFamily="34" charset="0"/>
              </a:rPr>
              <a:t>………………………..</a:t>
            </a:r>
            <a:endParaRPr lang="el-GR" sz="1350" dirty="0">
              <a:latin typeface="Arial Narrow" panose="020B0606020202030204" pitchFamily="34" charset="0"/>
            </a:endParaRPr>
          </a:p>
          <a:p>
            <a:endParaRPr lang="el-GR" sz="1350" dirty="0">
              <a:latin typeface="Arial Narrow" panose="020B0606020202030204" pitchFamily="34" charset="0"/>
            </a:endParaRPr>
          </a:p>
          <a:p>
            <a:endParaRPr lang="el-GR" sz="1350" dirty="0">
              <a:latin typeface="Arial Narrow" panose="020B0606020202030204" pitchFamily="34" charset="0"/>
            </a:endParaRPr>
          </a:p>
          <a:p>
            <a:endParaRPr lang="el-GR" sz="1350" dirty="0">
              <a:latin typeface="Arial Narrow" panose="020B0606020202030204" pitchFamily="34" charset="0"/>
            </a:endParaRPr>
          </a:p>
        </p:txBody>
      </p:sp>
      <p:sp>
        <p:nvSpPr>
          <p:cNvPr id="15" name="Title 1"/>
          <p:cNvSpPr txBox="1">
            <a:spLocks/>
          </p:cNvSpPr>
          <p:nvPr/>
        </p:nvSpPr>
        <p:spPr>
          <a:xfrm>
            <a:off x="251460" y="1880393"/>
            <a:ext cx="2171700" cy="1805942"/>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sz="1350" dirty="0" err="1">
                <a:latin typeface="Arial Narrow" panose="020B0606020202030204" pitchFamily="34" charset="0"/>
              </a:rPr>
              <a:t>Υπομενού</a:t>
            </a:r>
            <a:r>
              <a:rPr lang="el-GR" sz="1350" dirty="0">
                <a:latin typeface="Arial Narrow" panose="020B0606020202030204" pitchFamily="34" charset="0"/>
              </a:rPr>
              <a:t>:</a:t>
            </a:r>
          </a:p>
          <a:p>
            <a:endParaRPr lang="el-GR" sz="1350" dirty="0">
              <a:latin typeface="Arial Narrow" panose="020B0606020202030204" pitchFamily="34" charset="0"/>
            </a:endParaRPr>
          </a:p>
          <a:p>
            <a:r>
              <a:rPr lang="el-GR" sz="1350" dirty="0">
                <a:latin typeface="Arial Narrow" panose="020B0606020202030204" pitchFamily="34" charset="0"/>
              </a:rPr>
              <a:t>Καταχώρηση δράσης</a:t>
            </a:r>
          </a:p>
          <a:p>
            <a:r>
              <a:rPr lang="el-GR" sz="1350" dirty="0">
                <a:latin typeface="Arial Narrow" panose="020B0606020202030204" pitchFamily="34" charset="0"/>
              </a:rPr>
              <a:t>Προβολή λίστας – αναζήτηση</a:t>
            </a:r>
          </a:p>
          <a:p>
            <a:r>
              <a:rPr lang="el-GR" sz="1350" dirty="0">
                <a:latin typeface="Arial Narrow" panose="020B0606020202030204" pitchFamily="34" charset="0"/>
              </a:rPr>
              <a:t>Τροποποίηση</a:t>
            </a:r>
          </a:p>
          <a:p>
            <a:r>
              <a:rPr lang="el-GR" sz="1350" dirty="0">
                <a:latin typeface="Arial Narrow" panose="020B0606020202030204" pitchFamily="34" charset="0"/>
              </a:rPr>
              <a:t>Επισκόπηση προφίλ δράσης</a:t>
            </a:r>
          </a:p>
          <a:p>
            <a:endParaRPr lang="el-GR" sz="1350" dirty="0">
              <a:latin typeface="Arial Narrow" panose="020B0606020202030204" pitchFamily="34" charset="0"/>
            </a:endParaRPr>
          </a:p>
          <a:p>
            <a:endParaRPr lang="el-GR" sz="1350" dirty="0">
              <a:latin typeface="Arial Narrow" panose="020B0606020202030204" pitchFamily="34" charset="0"/>
            </a:endParaRPr>
          </a:p>
          <a:p>
            <a:endParaRPr lang="el-GR" sz="1350" dirty="0">
              <a:latin typeface="Arial Narrow" panose="020B0606020202030204" pitchFamily="34" charset="0"/>
            </a:endParaRPr>
          </a:p>
        </p:txBody>
      </p:sp>
      <p:sp>
        <p:nvSpPr>
          <p:cNvPr id="16" name="Title 1"/>
          <p:cNvSpPr txBox="1">
            <a:spLocks/>
          </p:cNvSpPr>
          <p:nvPr/>
        </p:nvSpPr>
        <p:spPr>
          <a:xfrm>
            <a:off x="194310" y="3468208"/>
            <a:ext cx="8709660" cy="3978595"/>
          </a:xfrm>
          <a:prstGeom prst="rect">
            <a:avLst/>
          </a:prstGeom>
          <a:ln>
            <a:solidFill>
              <a:schemeClr val="tx1"/>
            </a:solidFill>
          </a:ln>
        </p:spPr>
        <p:txBody>
          <a:bodyPr vert="horz" lIns="68580" tIns="34290" rIns="68580" bIns="3429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8000" dirty="0" smtClean="0">
                <a:latin typeface="Arial Narrow" panose="020B0606020202030204" pitchFamily="34" charset="0"/>
              </a:rPr>
              <a:t>?</a:t>
            </a:r>
            <a:endParaRPr lang="el-GR" sz="8000" dirty="0">
              <a:latin typeface="Arial Narrow" panose="020B0606020202030204" pitchFamily="34" charset="0"/>
            </a:endParaRPr>
          </a:p>
        </p:txBody>
      </p:sp>
    </p:spTree>
    <p:extLst>
      <p:ext uri="{BB962C8B-B14F-4D97-AF65-F5344CB8AC3E}">
        <p14:creationId xmlns:p14="http://schemas.microsoft.com/office/powerpoint/2010/main" val="577421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5679" y="497363"/>
            <a:ext cx="2024653" cy="228601"/>
          </a:xfrm>
        </p:spPr>
        <p:txBody>
          <a:bodyPr>
            <a:normAutofit fontScale="90000"/>
          </a:bodyPr>
          <a:lstStyle/>
          <a:p>
            <a:r>
              <a:rPr lang="en-US" sz="1800" dirty="0" smtClean="0">
                <a:latin typeface="Arial Narrow" panose="020B0606020202030204" pitchFamily="34" charset="0"/>
              </a:rPr>
              <a:t>About   Contact    ……</a:t>
            </a:r>
            <a:endParaRPr lang="el-GR" sz="1800" dirty="0">
              <a:latin typeface="Arial Narrow" panose="020B0606020202030204" pitchFamily="34" charset="0"/>
            </a:endParaRPr>
          </a:p>
        </p:txBody>
      </p:sp>
      <p:sp>
        <p:nvSpPr>
          <p:cNvPr id="6" name="Title 1"/>
          <p:cNvSpPr txBox="1">
            <a:spLocks/>
          </p:cNvSpPr>
          <p:nvPr/>
        </p:nvSpPr>
        <p:spPr>
          <a:xfrm>
            <a:off x="194349" y="1251744"/>
            <a:ext cx="852055" cy="365760"/>
          </a:xfrm>
          <a:prstGeom prst="rect">
            <a:avLst/>
          </a:prstGeom>
          <a:solidFill>
            <a:schemeClr val="tx2">
              <a:lumMod val="20000"/>
              <a:lumOff val="80000"/>
            </a:schemeClr>
          </a:solidFill>
          <a:ln>
            <a:solidFill>
              <a:schemeClr val="tx1"/>
            </a:solidFill>
          </a:ln>
        </p:spPr>
        <p:txBody>
          <a:bodyPr vert="horz" lIns="68580" tIns="34290" rIns="68580" bIns="3429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sz="1350" dirty="0">
                <a:latin typeface="Arial Narrow" panose="020B0606020202030204" pitchFamily="34" charset="0"/>
              </a:rPr>
              <a:t>Δράσεις</a:t>
            </a:r>
          </a:p>
        </p:txBody>
      </p:sp>
      <p:sp>
        <p:nvSpPr>
          <p:cNvPr id="7" name="Title 1"/>
          <p:cNvSpPr txBox="1">
            <a:spLocks/>
          </p:cNvSpPr>
          <p:nvPr/>
        </p:nvSpPr>
        <p:spPr>
          <a:xfrm>
            <a:off x="2525548" y="1251744"/>
            <a:ext cx="841664" cy="365760"/>
          </a:xfrm>
          <a:prstGeom prst="rect">
            <a:avLst/>
          </a:prstGeom>
          <a:ln>
            <a:solidFill>
              <a:schemeClr val="tx1"/>
            </a:solidFill>
          </a:ln>
        </p:spPr>
        <p:txBody>
          <a:bodyPr vert="horz" lIns="68580" tIns="34290" rIns="68580" bIns="3429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sz="1350" dirty="0">
                <a:latin typeface="Arial Narrow" panose="020B0606020202030204" pitchFamily="34" charset="0"/>
              </a:rPr>
              <a:t>Εθελοντές</a:t>
            </a:r>
          </a:p>
        </p:txBody>
      </p:sp>
      <p:sp>
        <p:nvSpPr>
          <p:cNvPr id="8" name="Title 1"/>
          <p:cNvSpPr txBox="1">
            <a:spLocks/>
          </p:cNvSpPr>
          <p:nvPr/>
        </p:nvSpPr>
        <p:spPr>
          <a:xfrm>
            <a:off x="4505537" y="1251744"/>
            <a:ext cx="665018" cy="365760"/>
          </a:xfrm>
          <a:prstGeom prst="rect">
            <a:avLst/>
          </a:prstGeom>
          <a:ln>
            <a:solidFill>
              <a:schemeClr val="tx1"/>
            </a:solidFill>
          </a:ln>
        </p:spPr>
        <p:txBody>
          <a:bodyPr vert="horz" lIns="68580" tIns="34290" rIns="68580" bIns="3429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350" dirty="0">
                <a:latin typeface="Arial Narrow" panose="020B0606020202030204" pitchFamily="34" charset="0"/>
              </a:rPr>
              <a:t>Tree</a:t>
            </a:r>
            <a:endParaRPr lang="el-GR" sz="1350" dirty="0">
              <a:latin typeface="Arial Narrow" panose="020B0606020202030204" pitchFamily="34" charset="0"/>
            </a:endParaRPr>
          </a:p>
        </p:txBody>
      </p:sp>
      <p:cxnSp>
        <p:nvCxnSpPr>
          <p:cNvPr id="10" name="Straight Connector 9"/>
          <p:cNvCxnSpPr/>
          <p:nvPr/>
        </p:nvCxnSpPr>
        <p:spPr>
          <a:xfrm>
            <a:off x="0" y="988854"/>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rotWithShape="1">
          <a:blip r:embed="rId2"/>
          <a:srcRect l="75166" t="8815" r="1750" b="86444"/>
          <a:stretch/>
        </p:blipFill>
        <p:spPr>
          <a:xfrm>
            <a:off x="5737860" y="240189"/>
            <a:ext cx="3166110" cy="365760"/>
          </a:xfrm>
          <a:prstGeom prst="rect">
            <a:avLst/>
          </a:prstGeom>
        </p:spPr>
      </p:pic>
      <p:sp>
        <p:nvSpPr>
          <p:cNvPr id="12" name="Title 1"/>
          <p:cNvSpPr txBox="1">
            <a:spLocks/>
          </p:cNvSpPr>
          <p:nvPr/>
        </p:nvSpPr>
        <p:spPr>
          <a:xfrm>
            <a:off x="80010" y="1963475"/>
            <a:ext cx="2171700" cy="573248"/>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l-GR" sz="1350" dirty="0">
              <a:latin typeface="Arial Narrow" panose="020B0606020202030204" pitchFamily="34" charset="0"/>
            </a:endParaRPr>
          </a:p>
          <a:p>
            <a:r>
              <a:rPr lang="el-GR" sz="1350" dirty="0" smtClean="0">
                <a:latin typeface="Arial Narrow" panose="020B0606020202030204" pitchFamily="34" charset="0"/>
              </a:rPr>
              <a:t>Προβολή </a:t>
            </a:r>
            <a:r>
              <a:rPr lang="el-GR" sz="1350" dirty="0">
                <a:latin typeface="Arial Narrow" panose="020B0606020202030204" pitchFamily="34" charset="0"/>
              </a:rPr>
              <a:t>λίστας και αναζήτηση</a:t>
            </a:r>
            <a:endParaRPr lang="el-GR" sz="1350" dirty="0">
              <a:latin typeface="Arial Narrow" panose="020B0606020202030204" pitchFamily="34" charset="0"/>
            </a:endParaRPr>
          </a:p>
        </p:txBody>
      </p:sp>
      <p:cxnSp>
        <p:nvCxnSpPr>
          <p:cNvPr id="17" name="Straight Connector 16"/>
          <p:cNvCxnSpPr/>
          <p:nvPr/>
        </p:nvCxnSpPr>
        <p:spPr>
          <a:xfrm>
            <a:off x="0" y="7999254"/>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p:nvSpPr>
        <p:spPr>
          <a:xfrm>
            <a:off x="-6926" y="514506"/>
            <a:ext cx="2024653" cy="2286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chemeClr val="accent1">
                    <a:lumMod val="50000"/>
                  </a:schemeClr>
                </a:solidFill>
                <a:latin typeface="Arial Narrow" panose="020B0606020202030204" pitchFamily="34" charset="0"/>
              </a:rPr>
              <a:t>VOLUNTEASY</a:t>
            </a:r>
            <a:endParaRPr lang="el-GR" sz="2400" b="1" dirty="0">
              <a:solidFill>
                <a:schemeClr val="accent1">
                  <a:lumMod val="50000"/>
                </a:schemeClr>
              </a:solidFill>
              <a:latin typeface="Arial Narrow" panose="020B0606020202030204" pitchFamily="34" charset="0"/>
            </a:endParaRPr>
          </a:p>
        </p:txBody>
      </p:sp>
      <p:sp>
        <p:nvSpPr>
          <p:cNvPr id="19" name="Title 1"/>
          <p:cNvSpPr txBox="1">
            <a:spLocks/>
          </p:cNvSpPr>
          <p:nvPr/>
        </p:nvSpPr>
        <p:spPr>
          <a:xfrm>
            <a:off x="194310" y="8551704"/>
            <a:ext cx="2228850" cy="3775709"/>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rial Narrow" panose="020B0606020202030204" pitchFamily="34" charset="0"/>
              </a:rPr>
              <a:t>About Summary</a:t>
            </a:r>
          </a:p>
          <a:p>
            <a:r>
              <a:rPr lang="en-US" sz="1300" dirty="0" smtClean="0"/>
              <a:t>A volunteers platform, which enables people from all over the world to register as volunteers and participate in many kinds of events, according to their skills, location, interests and the event needs.</a:t>
            </a:r>
            <a:endParaRPr lang="en-US" sz="1300" dirty="0" smtClean="0">
              <a:latin typeface="Arial Narrow" panose="020B0606020202030204" pitchFamily="34" charset="0"/>
            </a:endParaRPr>
          </a:p>
          <a:p>
            <a:r>
              <a:rPr lang="en-US" sz="1800" dirty="0" smtClean="0">
                <a:latin typeface="Arial Narrow" panose="020B0606020202030204" pitchFamily="34" charset="0"/>
              </a:rPr>
              <a:t>  </a:t>
            </a:r>
          </a:p>
          <a:p>
            <a:r>
              <a:rPr lang="en-US" sz="1800" dirty="0" smtClean="0">
                <a:latin typeface="Arial Narrow" panose="020B0606020202030204" pitchFamily="34" charset="0"/>
              </a:rPr>
              <a:t>Contact    ……</a:t>
            </a:r>
            <a:endParaRPr lang="el-GR" sz="1800" dirty="0" smtClean="0">
              <a:latin typeface="Arial Narrow" panose="020B0606020202030204" pitchFamily="34" charset="0"/>
            </a:endParaRPr>
          </a:p>
          <a:p>
            <a:r>
              <a:rPr lang="el-GR" sz="1800" dirty="0" smtClean="0">
                <a:latin typeface="Arial Narrow" panose="020B0606020202030204" pitchFamily="34" charset="0"/>
              </a:rPr>
              <a:t>…………………….</a:t>
            </a:r>
          </a:p>
          <a:p>
            <a:r>
              <a:rPr lang="el-GR" sz="1800" dirty="0" smtClean="0">
                <a:latin typeface="Arial Narrow" panose="020B0606020202030204" pitchFamily="34" charset="0"/>
              </a:rPr>
              <a:t>………………………</a:t>
            </a:r>
            <a:endParaRPr lang="el-GR" sz="1800" dirty="0">
              <a:latin typeface="Arial Narrow" panose="020B0606020202030204" pitchFamily="34" charset="0"/>
            </a:endParaRPr>
          </a:p>
        </p:txBody>
      </p:sp>
      <p:sp>
        <p:nvSpPr>
          <p:cNvPr id="20" name="Title 1"/>
          <p:cNvSpPr txBox="1">
            <a:spLocks/>
          </p:cNvSpPr>
          <p:nvPr/>
        </p:nvSpPr>
        <p:spPr>
          <a:xfrm>
            <a:off x="3274435" y="8551705"/>
            <a:ext cx="2228850" cy="3732052"/>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sz="1800" dirty="0" err="1" smtClean="0">
                <a:latin typeface="Arial Narrow" panose="020B0606020202030204" pitchFamily="34" charset="0"/>
              </a:rPr>
              <a:t>Προσφατες</a:t>
            </a:r>
            <a:r>
              <a:rPr lang="el-GR" sz="1800" dirty="0" smtClean="0">
                <a:latin typeface="Arial Narrow" panose="020B0606020202030204" pitchFamily="34" charset="0"/>
              </a:rPr>
              <a:t> Δράσεις</a:t>
            </a:r>
          </a:p>
          <a:p>
            <a:endParaRPr lang="el-GR" sz="1800" dirty="0">
              <a:latin typeface="Arial Narrow" panose="020B0606020202030204" pitchFamily="34" charset="0"/>
            </a:endParaRPr>
          </a:p>
          <a:p>
            <a:endParaRPr lang="el-GR" sz="1800" dirty="0" smtClean="0">
              <a:latin typeface="Arial Narrow" panose="020B0606020202030204" pitchFamily="34" charset="0"/>
            </a:endParaRPr>
          </a:p>
          <a:p>
            <a:r>
              <a:rPr lang="el-GR" sz="1800" dirty="0" smtClean="0">
                <a:latin typeface="Arial Narrow" panose="020B0606020202030204" pitchFamily="34" charset="0"/>
              </a:rPr>
              <a:t>…………………..</a:t>
            </a:r>
          </a:p>
          <a:p>
            <a:r>
              <a:rPr lang="el-GR" sz="1800" dirty="0" smtClean="0">
                <a:latin typeface="Arial Narrow" panose="020B0606020202030204" pitchFamily="34" charset="0"/>
              </a:rPr>
              <a:t>……………………..</a:t>
            </a:r>
          </a:p>
          <a:p>
            <a:r>
              <a:rPr lang="el-GR" sz="1800" dirty="0" smtClean="0">
                <a:latin typeface="Arial Narrow" panose="020B0606020202030204" pitchFamily="34" charset="0"/>
              </a:rPr>
              <a:t>…………………….</a:t>
            </a:r>
          </a:p>
          <a:p>
            <a:r>
              <a:rPr lang="el-GR" sz="1800" dirty="0" smtClean="0">
                <a:latin typeface="Arial Narrow" panose="020B0606020202030204" pitchFamily="34" charset="0"/>
              </a:rPr>
              <a:t>…………………………</a:t>
            </a:r>
          </a:p>
          <a:p>
            <a:r>
              <a:rPr lang="el-GR" sz="1800" dirty="0" smtClean="0">
                <a:latin typeface="Arial Narrow" panose="020B0606020202030204" pitchFamily="34" charset="0"/>
              </a:rPr>
              <a:t>……………………….</a:t>
            </a:r>
          </a:p>
          <a:p>
            <a:r>
              <a:rPr lang="el-GR" sz="1800" dirty="0" smtClean="0">
                <a:latin typeface="Arial Narrow" panose="020B0606020202030204" pitchFamily="34" charset="0"/>
              </a:rPr>
              <a:t>…………………………</a:t>
            </a:r>
          </a:p>
          <a:p>
            <a:r>
              <a:rPr lang="el-GR" sz="1800" dirty="0" smtClean="0">
                <a:latin typeface="Arial Narrow" panose="020B0606020202030204" pitchFamily="34" charset="0"/>
              </a:rPr>
              <a:t>………………..</a:t>
            </a:r>
            <a:endParaRPr lang="el-GR" sz="1800" dirty="0">
              <a:latin typeface="Arial Narrow" panose="020B0606020202030204" pitchFamily="34" charset="0"/>
            </a:endParaRPr>
          </a:p>
        </p:txBody>
      </p:sp>
      <p:sp>
        <p:nvSpPr>
          <p:cNvPr id="21" name="Title 1"/>
          <p:cNvSpPr txBox="1">
            <a:spLocks/>
          </p:cNvSpPr>
          <p:nvPr/>
        </p:nvSpPr>
        <p:spPr>
          <a:xfrm>
            <a:off x="6247535" y="8551705"/>
            <a:ext cx="2228850" cy="3732052"/>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rial Narrow" panose="020B0606020202030204" pitchFamily="34" charset="0"/>
              </a:rPr>
              <a:t>About   </a:t>
            </a:r>
          </a:p>
          <a:p>
            <a:r>
              <a:rPr lang="en-US" sz="1800" dirty="0" smtClean="0">
                <a:latin typeface="Arial Narrow" panose="020B0606020202030204" pitchFamily="34" charset="0"/>
              </a:rPr>
              <a:t>Contact    ……</a:t>
            </a:r>
            <a:endParaRPr lang="el-GR" sz="1800" dirty="0">
              <a:latin typeface="Arial Narrow" panose="020B0606020202030204" pitchFamily="34" charset="0"/>
            </a:endParaRPr>
          </a:p>
        </p:txBody>
      </p:sp>
    </p:spTree>
    <p:extLst>
      <p:ext uri="{BB962C8B-B14F-4D97-AF65-F5344CB8AC3E}">
        <p14:creationId xmlns:p14="http://schemas.microsoft.com/office/powerpoint/2010/main" val="37743245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TotalTime>
  <Words>318</Words>
  <Application>Microsoft Office PowerPoint</Application>
  <PresentationFormat>Custom</PresentationFormat>
  <Paragraphs>137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Narrow</vt:lpstr>
      <vt:lpstr>Calibri</vt:lpstr>
      <vt:lpstr>Calibri Light</vt:lpstr>
      <vt:lpstr>Office Theme</vt:lpstr>
      <vt:lpstr>PowerPoint Presentation</vt:lpstr>
      <vt:lpstr>Level of access Α</vt:lpstr>
      <vt:lpstr>About   Contact    ……</vt:lpstr>
      <vt:lpstr>About   Contact    ……</vt:lpstr>
      <vt:lpstr>Level of access Β</vt:lpstr>
      <vt:lpstr>About   Contact    ……</vt:lpstr>
      <vt:lpstr>About   Contact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GiannaK</dc:creator>
  <cp:lastModifiedBy>GiannaK</cp:lastModifiedBy>
  <cp:revision>10</cp:revision>
  <dcterms:created xsi:type="dcterms:W3CDTF">2015-05-08T06:24:04Z</dcterms:created>
  <dcterms:modified xsi:type="dcterms:W3CDTF">2015-05-11T07:55:17Z</dcterms:modified>
</cp:coreProperties>
</file>